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8" r:id="rId1"/>
  </p:sldMasterIdLst>
  <p:notesMasterIdLst>
    <p:notesMasterId r:id="rId19"/>
  </p:notesMasterIdLst>
  <p:sldIdLst>
    <p:sldId id="256" r:id="rId2"/>
    <p:sldId id="257" r:id="rId3"/>
    <p:sldId id="329" r:id="rId4"/>
    <p:sldId id="330" r:id="rId5"/>
    <p:sldId id="312" r:id="rId6"/>
    <p:sldId id="313" r:id="rId7"/>
    <p:sldId id="331" r:id="rId8"/>
    <p:sldId id="340" r:id="rId9"/>
    <p:sldId id="332" r:id="rId10"/>
    <p:sldId id="334" r:id="rId11"/>
    <p:sldId id="335" r:id="rId12"/>
    <p:sldId id="336" r:id="rId13"/>
    <p:sldId id="337" r:id="rId14"/>
    <p:sldId id="338" r:id="rId15"/>
    <p:sldId id="339" r:id="rId16"/>
    <p:sldId id="324" r:id="rId17"/>
    <p:sldId id="259" r:id="rId18"/>
  </p:sldIdLst>
  <p:sldSz cx="9144000" cy="5143500" type="screen16x9"/>
  <p:notesSz cx="6858000" cy="9144000"/>
  <p:embeddedFontLst>
    <p:embeddedFont>
      <p:font typeface="Amiko" panose="020B0604020202020204" charset="0"/>
      <p:regular r:id="rId20"/>
      <p:bold r:id="rId21"/>
    </p:embeddedFont>
    <p:embeddedFont>
      <p:font typeface="Barlow" panose="00000500000000000000" pitchFamily="2" charset="0"/>
      <p:regular r:id="rId22"/>
      <p:bold r:id="rId23"/>
      <p:italic r:id="rId24"/>
      <p:boldItalic r:id="rId25"/>
    </p:embeddedFont>
    <p:embeddedFont>
      <p:font typeface="KG Red Hands" panose="02000505000000020004" pitchFamily="2" charset="0"/>
      <p:regular r:id="rId26"/>
    </p:embeddedFont>
    <p:embeddedFont>
      <p:font typeface="KG Ten Thousand Reasons Alt" panose="02000000000000000000" pitchFamily="2" charset="0"/>
      <p:regular r:id="rId27"/>
    </p:embeddedFont>
    <p:embeddedFont>
      <p:font typeface="Livvic" pitchFamily="2" charset="0"/>
      <p:regular r:id="rId28"/>
      <p:bold r:id="rId29"/>
      <p:italic r:id="rId30"/>
      <p:boldItalic r:id="rId31"/>
    </p:embeddedFont>
    <p:embeddedFont>
      <p:font typeface="Londrina Solid" panose="00000500000000000000" charset="0"/>
      <p:regular r:id="rId32"/>
    </p:embeddedFont>
    <p:embeddedFont>
      <p:font typeface="Roboto Condensed Light" panose="02000000000000000000" pitchFamily="2" charset="0"/>
      <p:regular r:id="rId33"/>
      <p: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5D4C"/>
    <a:srgbClr val="FFFFFF"/>
    <a:srgbClr val="000000"/>
    <a:srgbClr val="E6D094"/>
    <a:srgbClr val="611232"/>
    <a:srgbClr val="1E5A50"/>
    <a:srgbClr val="112067"/>
    <a:srgbClr val="F9B238"/>
    <a:srgbClr val="DD7930"/>
    <a:srgbClr val="FAE0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24DD6C5-4787-4796-95DD-E70A50B0860C}">
  <a:tblStyle styleId="{324DD6C5-4787-4796-95DD-E70A50B086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0D8FD5C-58AB-4CF6-A10F-3D5EFA2A6EC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29" autoAdjust="0"/>
  </p:normalViewPr>
  <p:slideViewPr>
    <p:cSldViewPr snapToGrid="0">
      <p:cViewPr varScale="1">
        <p:scale>
          <a:sx n="101" d="100"/>
          <a:sy n="101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10676d8e3d9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10676d8e3d9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3449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5813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6598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7676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7306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5219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350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7146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87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8915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1192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8228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44514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4342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0000" y="1188925"/>
            <a:ext cx="5924400" cy="12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02100" y="2836475"/>
            <a:ext cx="2875500" cy="2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221283" y="253791"/>
            <a:ext cx="8716887" cy="4655650"/>
            <a:chOff x="221283" y="253791"/>
            <a:chExt cx="8716887" cy="4655650"/>
          </a:xfrm>
        </p:grpSpPr>
        <p:sp>
          <p:nvSpPr>
            <p:cNvPr id="12" name="Google Shape;12;p2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597262" y="26325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004400" y="2421924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52257" y="42889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21283" y="125715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335571" y="4607924"/>
              <a:ext cx="64598" cy="63153"/>
            </a:xfrm>
            <a:custGeom>
              <a:avLst/>
              <a:gdLst/>
              <a:ahLst/>
              <a:cxnLst/>
              <a:rect l="l" t="t" r="r" b="b"/>
              <a:pathLst>
                <a:path w="2279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6"/>
                    <a:pt x="719" y="2227"/>
                    <a:pt x="1139" y="2227"/>
                  </a:cubicBezTo>
                  <a:cubicBezTo>
                    <a:pt x="1260" y="2227"/>
                    <a:pt x="1384" y="2205"/>
                    <a:pt x="1506" y="2157"/>
                  </a:cubicBezTo>
                  <a:cubicBezTo>
                    <a:pt x="2012" y="1944"/>
                    <a:pt x="2278" y="1038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18326" y="772519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6" y="0"/>
                  </a:moveTo>
                  <a:cubicBezTo>
                    <a:pt x="1193" y="0"/>
                    <a:pt x="985" y="50"/>
                    <a:pt x="787" y="132"/>
                  </a:cubicBezTo>
                  <a:cubicBezTo>
                    <a:pt x="254" y="372"/>
                    <a:pt x="1" y="984"/>
                    <a:pt x="201" y="1531"/>
                  </a:cubicBezTo>
                  <a:cubicBezTo>
                    <a:pt x="335" y="1955"/>
                    <a:pt x="727" y="2227"/>
                    <a:pt x="1145" y="2227"/>
                  </a:cubicBezTo>
                  <a:cubicBezTo>
                    <a:pt x="1265" y="2227"/>
                    <a:pt x="1387" y="2204"/>
                    <a:pt x="1506" y="2157"/>
                  </a:cubicBezTo>
                  <a:cubicBezTo>
                    <a:pt x="2026" y="1944"/>
                    <a:pt x="2279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97261" y="4434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869361" y="272779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716822" y="1469692"/>
              <a:ext cx="175626" cy="177241"/>
            </a:xfrm>
            <a:custGeom>
              <a:avLst/>
              <a:gdLst/>
              <a:ahLst/>
              <a:cxnLst/>
              <a:rect l="l" t="t" r="r" b="b"/>
              <a:pathLst>
                <a:path w="6196" h="6253" extrusionOk="0">
                  <a:moveTo>
                    <a:pt x="4198" y="0"/>
                  </a:moveTo>
                  <a:cubicBezTo>
                    <a:pt x="4109" y="0"/>
                    <a:pt x="4016" y="51"/>
                    <a:pt x="3931" y="108"/>
                  </a:cubicBezTo>
                  <a:cubicBezTo>
                    <a:pt x="3385" y="494"/>
                    <a:pt x="2878" y="934"/>
                    <a:pt x="2439" y="1440"/>
                  </a:cubicBezTo>
                  <a:cubicBezTo>
                    <a:pt x="1839" y="1200"/>
                    <a:pt x="1226" y="1014"/>
                    <a:pt x="600" y="880"/>
                  </a:cubicBezTo>
                  <a:cubicBezTo>
                    <a:pt x="545" y="865"/>
                    <a:pt x="491" y="858"/>
                    <a:pt x="436" y="858"/>
                  </a:cubicBezTo>
                  <a:cubicBezTo>
                    <a:pt x="398" y="858"/>
                    <a:pt x="359" y="862"/>
                    <a:pt x="320" y="867"/>
                  </a:cubicBezTo>
                  <a:cubicBezTo>
                    <a:pt x="214" y="867"/>
                    <a:pt x="134" y="920"/>
                    <a:pt x="80" y="1014"/>
                  </a:cubicBezTo>
                  <a:cubicBezTo>
                    <a:pt x="1" y="1160"/>
                    <a:pt x="107" y="1347"/>
                    <a:pt x="214" y="1480"/>
                  </a:cubicBezTo>
                  <a:cubicBezTo>
                    <a:pt x="573" y="1946"/>
                    <a:pt x="960" y="2399"/>
                    <a:pt x="1373" y="2825"/>
                  </a:cubicBezTo>
                  <a:cubicBezTo>
                    <a:pt x="973" y="3238"/>
                    <a:pt x="627" y="3705"/>
                    <a:pt x="334" y="4211"/>
                  </a:cubicBezTo>
                  <a:cubicBezTo>
                    <a:pt x="227" y="4398"/>
                    <a:pt x="134" y="4651"/>
                    <a:pt x="267" y="4811"/>
                  </a:cubicBezTo>
                  <a:cubicBezTo>
                    <a:pt x="340" y="4897"/>
                    <a:pt x="444" y="4927"/>
                    <a:pt x="555" y="4927"/>
                  </a:cubicBezTo>
                  <a:cubicBezTo>
                    <a:pt x="667" y="4927"/>
                    <a:pt x="787" y="4897"/>
                    <a:pt x="893" y="4864"/>
                  </a:cubicBezTo>
                  <a:cubicBezTo>
                    <a:pt x="1426" y="4677"/>
                    <a:pt x="1959" y="4464"/>
                    <a:pt x="2465" y="4211"/>
                  </a:cubicBezTo>
                  <a:cubicBezTo>
                    <a:pt x="2585" y="4851"/>
                    <a:pt x="2812" y="5463"/>
                    <a:pt x="3118" y="6036"/>
                  </a:cubicBezTo>
                  <a:cubicBezTo>
                    <a:pt x="3179" y="6134"/>
                    <a:pt x="3284" y="6253"/>
                    <a:pt x="3383" y="6253"/>
                  </a:cubicBezTo>
                  <a:cubicBezTo>
                    <a:pt x="3392" y="6253"/>
                    <a:pt x="3402" y="6252"/>
                    <a:pt x="3411" y="6249"/>
                  </a:cubicBezTo>
                  <a:cubicBezTo>
                    <a:pt x="3531" y="6236"/>
                    <a:pt x="3584" y="6103"/>
                    <a:pt x="3611" y="5983"/>
                  </a:cubicBezTo>
                  <a:cubicBezTo>
                    <a:pt x="3809" y="5335"/>
                    <a:pt x="3929" y="4661"/>
                    <a:pt x="3983" y="3974"/>
                  </a:cubicBezTo>
                  <a:lnTo>
                    <a:pt x="3983" y="3974"/>
                  </a:lnTo>
                  <a:cubicBezTo>
                    <a:pt x="4155" y="3991"/>
                    <a:pt x="4327" y="3999"/>
                    <a:pt x="4499" y="3999"/>
                  </a:cubicBezTo>
                  <a:cubicBezTo>
                    <a:pt x="4957" y="3999"/>
                    <a:pt x="5413" y="3939"/>
                    <a:pt x="5863" y="3825"/>
                  </a:cubicBezTo>
                  <a:cubicBezTo>
                    <a:pt x="5983" y="3785"/>
                    <a:pt x="6102" y="3758"/>
                    <a:pt x="6142" y="3625"/>
                  </a:cubicBezTo>
                  <a:cubicBezTo>
                    <a:pt x="6196" y="3492"/>
                    <a:pt x="6076" y="3358"/>
                    <a:pt x="5969" y="3265"/>
                  </a:cubicBezTo>
                  <a:cubicBezTo>
                    <a:pt x="5396" y="2799"/>
                    <a:pt x="4757" y="2439"/>
                    <a:pt x="4077" y="2199"/>
                  </a:cubicBezTo>
                  <a:cubicBezTo>
                    <a:pt x="4277" y="1613"/>
                    <a:pt x="4384" y="1000"/>
                    <a:pt x="4424" y="387"/>
                  </a:cubicBezTo>
                  <a:cubicBezTo>
                    <a:pt x="4424" y="254"/>
                    <a:pt x="4424" y="81"/>
                    <a:pt x="4304" y="28"/>
                  </a:cubicBezTo>
                  <a:cubicBezTo>
                    <a:pt x="4269" y="9"/>
                    <a:pt x="4234" y="0"/>
                    <a:pt x="4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716820" y="2760369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1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599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666663" y="294214"/>
              <a:ext cx="45720" cy="47223"/>
            </a:xfrm>
            <a:custGeom>
              <a:avLst/>
              <a:gdLst/>
              <a:ahLst/>
              <a:cxnLst/>
              <a:rect l="l" t="t" r="r" b="b"/>
              <a:pathLst>
                <a:path w="1613" h="1666" extrusionOk="0">
                  <a:moveTo>
                    <a:pt x="827" y="1"/>
                  </a:moveTo>
                  <a:cubicBezTo>
                    <a:pt x="414" y="1"/>
                    <a:pt x="1" y="560"/>
                    <a:pt x="1" y="1026"/>
                  </a:cubicBezTo>
                  <a:cubicBezTo>
                    <a:pt x="1" y="1493"/>
                    <a:pt x="414" y="1666"/>
                    <a:pt x="827" y="1666"/>
                  </a:cubicBezTo>
                  <a:cubicBezTo>
                    <a:pt x="1266" y="1639"/>
                    <a:pt x="1613" y="1266"/>
                    <a:pt x="1600" y="827"/>
                  </a:cubicBezTo>
                  <a:cubicBezTo>
                    <a:pt x="1613" y="387"/>
                    <a:pt x="1266" y="27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898965" y="391815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7" y="0"/>
                  </a:moveTo>
                  <a:cubicBezTo>
                    <a:pt x="414" y="0"/>
                    <a:pt x="1" y="560"/>
                    <a:pt x="1" y="1026"/>
                  </a:cubicBezTo>
                  <a:cubicBezTo>
                    <a:pt x="1" y="1492"/>
                    <a:pt x="400" y="1652"/>
                    <a:pt x="827" y="1652"/>
                  </a:cubicBezTo>
                  <a:cubicBezTo>
                    <a:pt x="1266" y="1639"/>
                    <a:pt x="1613" y="1266"/>
                    <a:pt x="1599" y="826"/>
                  </a:cubicBezTo>
                  <a:cubicBezTo>
                    <a:pt x="1599" y="387"/>
                    <a:pt x="1266" y="14"/>
                    <a:pt x="8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207267" y="3680134"/>
              <a:ext cx="64598" cy="63209"/>
            </a:xfrm>
            <a:custGeom>
              <a:avLst/>
              <a:gdLst/>
              <a:ahLst/>
              <a:cxnLst/>
              <a:rect l="l" t="t" r="r" b="b"/>
              <a:pathLst>
                <a:path w="2279" h="2230" extrusionOk="0">
                  <a:moveTo>
                    <a:pt x="1371" y="1"/>
                  </a:moveTo>
                  <a:cubicBezTo>
                    <a:pt x="1183" y="1"/>
                    <a:pt x="980" y="49"/>
                    <a:pt x="787" y="128"/>
                  </a:cubicBezTo>
                  <a:cubicBezTo>
                    <a:pt x="254" y="368"/>
                    <a:pt x="0" y="981"/>
                    <a:pt x="200" y="1527"/>
                  </a:cubicBezTo>
                  <a:cubicBezTo>
                    <a:pt x="336" y="1957"/>
                    <a:pt x="728" y="2230"/>
                    <a:pt x="1148" y="2230"/>
                  </a:cubicBezTo>
                  <a:cubicBezTo>
                    <a:pt x="1262" y="2230"/>
                    <a:pt x="1379" y="2210"/>
                    <a:pt x="1493" y="2167"/>
                  </a:cubicBezTo>
                  <a:cubicBezTo>
                    <a:pt x="2012" y="1954"/>
                    <a:pt x="2279" y="1048"/>
                    <a:pt x="2079" y="488"/>
                  </a:cubicBezTo>
                  <a:cubicBezTo>
                    <a:pt x="1962" y="137"/>
                    <a:pt x="1687" y="1"/>
                    <a:pt x="1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095255" y="1674713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4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3" y="2227"/>
                  </a:cubicBezTo>
                  <a:cubicBezTo>
                    <a:pt x="1252" y="2227"/>
                    <a:pt x="1374" y="2205"/>
                    <a:pt x="1493" y="2157"/>
                  </a:cubicBezTo>
                  <a:cubicBezTo>
                    <a:pt x="2012" y="1944"/>
                    <a:pt x="2279" y="1038"/>
                    <a:pt x="2092" y="478"/>
                  </a:cubicBezTo>
                  <a:cubicBezTo>
                    <a:pt x="1969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598814" y="613316"/>
              <a:ext cx="64967" cy="62983"/>
            </a:xfrm>
            <a:custGeom>
              <a:avLst/>
              <a:gdLst/>
              <a:ahLst/>
              <a:cxnLst/>
              <a:rect l="l" t="t" r="r" b="b"/>
              <a:pathLst>
                <a:path w="2292" h="2222" extrusionOk="0">
                  <a:moveTo>
                    <a:pt x="1392" y="0"/>
                  </a:moveTo>
                  <a:cubicBezTo>
                    <a:pt x="1200" y="0"/>
                    <a:pt x="993" y="51"/>
                    <a:pt x="800" y="132"/>
                  </a:cubicBezTo>
                  <a:cubicBezTo>
                    <a:pt x="267" y="372"/>
                    <a:pt x="0" y="985"/>
                    <a:pt x="214" y="1531"/>
                  </a:cubicBezTo>
                  <a:cubicBezTo>
                    <a:pt x="338" y="1958"/>
                    <a:pt x="731" y="2222"/>
                    <a:pt x="1151" y="2222"/>
                  </a:cubicBezTo>
                  <a:cubicBezTo>
                    <a:pt x="1269" y="2222"/>
                    <a:pt x="1389" y="2201"/>
                    <a:pt x="1506" y="2157"/>
                  </a:cubicBezTo>
                  <a:cubicBezTo>
                    <a:pt x="2025" y="1944"/>
                    <a:pt x="2292" y="1038"/>
                    <a:pt x="2092" y="479"/>
                  </a:cubicBezTo>
                  <a:cubicBezTo>
                    <a:pt x="1977" y="133"/>
                    <a:pt x="1703" y="0"/>
                    <a:pt x="13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304691" y="835639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2" y="1"/>
                    <a:pt x="984" y="51"/>
                    <a:pt x="786" y="132"/>
                  </a:cubicBezTo>
                  <a:cubicBezTo>
                    <a:pt x="267" y="372"/>
                    <a:pt x="0" y="985"/>
                    <a:pt x="213" y="1531"/>
                  </a:cubicBezTo>
                  <a:cubicBezTo>
                    <a:pt x="337" y="1956"/>
                    <a:pt x="727" y="2227"/>
                    <a:pt x="1145" y="2227"/>
                  </a:cubicBezTo>
                  <a:cubicBezTo>
                    <a:pt x="1265" y="2227"/>
                    <a:pt x="1387" y="2205"/>
                    <a:pt x="1506" y="2157"/>
                  </a:cubicBezTo>
                  <a:cubicBezTo>
                    <a:pt x="2025" y="1944"/>
                    <a:pt x="2292" y="1052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772339" y="3680177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9" y="2227"/>
                  </a:cubicBezTo>
                  <a:cubicBezTo>
                    <a:pt x="1260" y="2227"/>
                    <a:pt x="1384" y="2204"/>
                    <a:pt x="1506" y="2157"/>
                  </a:cubicBezTo>
                  <a:cubicBezTo>
                    <a:pt x="2025" y="1944"/>
                    <a:pt x="2278" y="1038"/>
                    <a:pt x="2092" y="478"/>
                  </a:cubicBezTo>
                  <a:cubicBezTo>
                    <a:pt x="1968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6283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796049" y="8855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403799" y="44976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892450" y="4862587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258662" y="40596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559964" y="30165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746049" y="253791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2"/>
          <p:cNvSpPr/>
          <p:nvPr/>
        </p:nvSpPr>
        <p:spPr>
          <a:xfrm>
            <a:off x="3394811" y="3575140"/>
            <a:ext cx="175994" cy="177496"/>
          </a:xfrm>
          <a:custGeom>
            <a:avLst/>
            <a:gdLst/>
            <a:ahLst/>
            <a:cxnLst/>
            <a:rect l="l" t="t" r="r" b="b"/>
            <a:pathLst>
              <a:path w="6209" h="6262" extrusionOk="0">
                <a:moveTo>
                  <a:pt x="4203" y="0"/>
                </a:moveTo>
                <a:cubicBezTo>
                  <a:pt x="4109" y="0"/>
                  <a:pt x="4009" y="56"/>
                  <a:pt x="3930" y="105"/>
                </a:cubicBezTo>
                <a:cubicBezTo>
                  <a:pt x="3384" y="491"/>
                  <a:pt x="2878" y="944"/>
                  <a:pt x="2438" y="1437"/>
                </a:cubicBezTo>
                <a:cubicBezTo>
                  <a:pt x="1839" y="1197"/>
                  <a:pt x="1226" y="1011"/>
                  <a:pt x="600" y="891"/>
                </a:cubicBezTo>
                <a:cubicBezTo>
                  <a:pt x="531" y="872"/>
                  <a:pt x="463" y="859"/>
                  <a:pt x="395" y="859"/>
                </a:cubicBezTo>
                <a:cubicBezTo>
                  <a:pt x="370" y="859"/>
                  <a:pt x="345" y="861"/>
                  <a:pt x="320" y="864"/>
                </a:cubicBezTo>
                <a:cubicBezTo>
                  <a:pt x="213" y="878"/>
                  <a:pt x="133" y="931"/>
                  <a:pt x="80" y="1011"/>
                </a:cubicBezTo>
                <a:cubicBezTo>
                  <a:pt x="0" y="1171"/>
                  <a:pt x="107" y="1344"/>
                  <a:pt x="213" y="1477"/>
                </a:cubicBezTo>
                <a:cubicBezTo>
                  <a:pt x="573" y="1944"/>
                  <a:pt x="959" y="2397"/>
                  <a:pt x="1359" y="2823"/>
                </a:cubicBezTo>
                <a:cubicBezTo>
                  <a:pt x="959" y="3236"/>
                  <a:pt x="613" y="3702"/>
                  <a:pt x="320" y="4208"/>
                </a:cubicBezTo>
                <a:cubicBezTo>
                  <a:pt x="213" y="4395"/>
                  <a:pt x="120" y="4648"/>
                  <a:pt x="267" y="4821"/>
                </a:cubicBezTo>
                <a:cubicBezTo>
                  <a:pt x="335" y="4904"/>
                  <a:pt x="439" y="4933"/>
                  <a:pt x="553" y="4933"/>
                </a:cubicBezTo>
                <a:cubicBezTo>
                  <a:pt x="660" y="4933"/>
                  <a:pt x="776" y="4907"/>
                  <a:pt x="880" y="4875"/>
                </a:cubicBezTo>
                <a:cubicBezTo>
                  <a:pt x="1412" y="4688"/>
                  <a:pt x="1945" y="4462"/>
                  <a:pt x="2452" y="4222"/>
                </a:cubicBezTo>
                <a:cubicBezTo>
                  <a:pt x="2572" y="4848"/>
                  <a:pt x="2798" y="5461"/>
                  <a:pt x="3104" y="6034"/>
                </a:cubicBezTo>
                <a:cubicBezTo>
                  <a:pt x="3168" y="6147"/>
                  <a:pt x="3279" y="6261"/>
                  <a:pt x="3381" y="6261"/>
                </a:cubicBezTo>
                <a:cubicBezTo>
                  <a:pt x="3387" y="6261"/>
                  <a:pt x="3392" y="6261"/>
                  <a:pt x="3398" y="6260"/>
                </a:cubicBezTo>
                <a:cubicBezTo>
                  <a:pt x="3517" y="6234"/>
                  <a:pt x="3571" y="6100"/>
                  <a:pt x="3597" y="5994"/>
                </a:cubicBezTo>
                <a:cubicBezTo>
                  <a:pt x="3797" y="5328"/>
                  <a:pt x="3917" y="4648"/>
                  <a:pt x="3970" y="3955"/>
                </a:cubicBezTo>
                <a:lnTo>
                  <a:pt x="3984" y="3955"/>
                </a:lnTo>
                <a:cubicBezTo>
                  <a:pt x="3984" y="3982"/>
                  <a:pt x="3970" y="3982"/>
                  <a:pt x="3970" y="3982"/>
                </a:cubicBezTo>
                <a:cubicBezTo>
                  <a:pt x="4143" y="3996"/>
                  <a:pt x="4316" y="4004"/>
                  <a:pt x="4488" y="4004"/>
                </a:cubicBezTo>
                <a:cubicBezTo>
                  <a:pt x="4954" y="4004"/>
                  <a:pt x="5419" y="3949"/>
                  <a:pt x="5876" y="3822"/>
                </a:cubicBezTo>
                <a:cubicBezTo>
                  <a:pt x="5996" y="3795"/>
                  <a:pt x="6115" y="3769"/>
                  <a:pt x="6155" y="3636"/>
                </a:cubicBezTo>
                <a:cubicBezTo>
                  <a:pt x="6209" y="3489"/>
                  <a:pt x="6089" y="3356"/>
                  <a:pt x="5969" y="3263"/>
                </a:cubicBezTo>
                <a:cubicBezTo>
                  <a:pt x="5409" y="2796"/>
                  <a:pt x="4770" y="2437"/>
                  <a:pt x="4090" y="2210"/>
                </a:cubicBezTo>
                <a:cubicBezTo>
                  <a:pt x="4277" y="1624"/>
                  <a:pt x="4397" y="1011"/>
                  <a:pt x="4410" y="385"/>
                </a:cubicBezTo>
                <a:cubicBezTo>
                  <a:pt x="4423" y="252"/>
                  <a:pt x="4410" y="92"/>
                  <a:pt x="4304" y="25"/>
                </a:cubicBezTo>
                <a:cubicBezTo>
                  <a:pt x="4272" y="7"/>
                  <a:pt x="4238" y="0"/>
                  <a:pt x="420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1209561" y="3843615"/>
            <a:ext cx="175994" cy="177496"/>
          </a:xfrm>
          <a:custGeom>
            <a:avLst/>
            <a:gdLst/>
            <a:ahLst/>
            <a:cxnLst/>
            <a:rect l="l" t="t" r="r" b="b"/>
            <a:pathLst>
              <a:path w="6209" h="6262" extrusionOk="0">
                <a:moveTo>
                  <a:pt x="4203" y="0"/>
                </a:moveTo>
                <a:cubicBezTo>
                  <a:pt x="4109" y="0"/>
                  <a:pt x="4009" y="56"/>
                  <a:pt x="3930" y="105"/>
                </a:cubicBezTo>
                <a:cubicBezTo>
                  <a:pt x="3384" y="491"/>
                  <a:pt x="2878" y="944"/>
                  <a:pt x="2438" y="1437"/>
                </a:cubicBezTo>
                <a:cubicBezTo>
                  <a:pt x="1839" y="1197"/>
                  <a:pt x="1226" y="1011"/>
                  <a:pt x="600" y="891"/>
                </a:cubicBezTo>
                <a:cubicBezTo>
                  <a:pt x="531" y="872"/>
                  <a:pt x="463" y="859"/>
                  <a:pt x="395" y="859"/>
                </a:cubicBezTo>
                <a:cubicBezTo>
                  <a:pt x="370" y="859"/>
                  <a:pt x="345" y="861"/>
                  <a:pt x="320" y="864"/>
                </a:cubicBezTo>
                <a:cubicBezTo>
                  <a:pt x="213" y="878"/>
                  <a:pt x="133" y="931"/>
                  <a:pt x="80" y="1011"/>
                </a:cubicBezTo>
                <a:cubicBezTo>
                  <a:pt x="0" y="1171"/>
                  <a:pt x="107" y="1344"/>
                  <a:pt x="213" y="1477"/>
                </a:cubicBezTo>
                <a:cubicBezTo>
                  <a:pt x="573" y="1944"/>
                  <a:pt x="959" y="2397"/>
                  <a:pt x="1359" y="2823"/>
                </a:cubicBezTo>
                <a:cubicBezTo>
                  <a:pt x="959" y="3236"/>
                  <a:pt x="613" y="3702"/>
                  <a:pt x="320" y="4208"/>
                </a:cubicBezTo>
                <a:cubicBezTo>
                  <a:pt x="213" y="4395"/>
                  <a:pt x="120" y="4648"/>
                  <a:pt x="267" y="4821"/>
                </a:cubicBezTo>
                <a:cubicBezTo>
                  <a:pt x="335" y="4904"/>
                  <a:pt x="439" y="4933"/>
                  <a:pt x="553" y="4933"/>
                </a:cubicBezTo>
                <a:cubicBezTo>
                  <a:pt x="660" y="4933"/>
                  <a:pt x="776" y="4907"/>
                  <a:pt x="880" y="4875"/>
                </a:cubicBezTo>
                <a:cubicBezTo>
                  <a:pt x="1412" y="4688"/>
                  <a:pt x="1945" y="4462"/>
                  <a:pt x="2452" y="4222"/>
                </a:cubicBezTo>
                <a:cubicBezTo>
                  <a:pt x="2572" y="4848"/>
                  <a:pt x="2798" y="5461"/>
                  <a:pt x="3104" y="6034"/>
                </a:cubicBezTo>
                <a:cubicBezTo>
                  <a:pt x="3168" y="6147"/>
                  <a:pt x="3279" y="6261"/>
                  <a:pt x="3381" y="6261"/>
                </a:cubicBezTo>
                <a:cubicBezTo>
                  <a:pt x="3387" y="6261"/>
                  <a:pt x="3392" y="6261"/>
                  <a:pt x="3398" y="6260"/>
                </a:cubicBezTo>
                <a:cubicBezTo>
                  <a:pt x="3517" y="6234"/>
                  <a:pt x="3571" y="6100"/>
                  <a:pt x="3597" y="5994"/>
                </a:cubicBezTo>
                <a:cubicBezTo>
                  <a:pt x="3797" y="5328"/>
                  <a:pt x="3917" y="4648"/>
                  <a:pt x="3970" y="3955"/>
                </a:cubicBezTo>
                <a:lnTo>
                  <a:pt x="3984" y="3955"/>
                </a:lnTo>
                <a:cubicBezTo>
                  <a:pt x="3984" y="3982"/>
                  <a:pt x="3970" y="3982"/>
                  <a:pt x="3970" y="3982"/>
                </a:cubicBezTo>
                <a:cubicBezTo>
                  <a:pt x="4143" y="3996"/>
                  <a:pt x="4316" y="4004"/>
                  <a:pt x="4488" y="4004"/>
                </a:cubicBezTo>
                <a:cubicBezTo>
                  <a:pt x="4954" y="4004"/>
                  <a:pt x="5419" y="3949"/>
                  <a:pt x="5876" y="3822"/>
                </a:cubicBezTo>
                <a:cubicBezTo>
                  <a:pt x="5996" y="3795"/>
                  <a:pt x="6115" y="3769"/>
                  <a:pt x="6155" y="3636"/>
                </a:cubicBezTo>
                <a:cubicBezTo>
                  <a:pt x="6209" y="3489"/>
                  <a:pt x="6089" y="3356"/>
                  <a:pt x="5969" y="3263"/>
                </a:cubicBezTo>
                <a:cubicBezTo>
                  <a:pt x="5409" y="2796"/>
                  <a:pt x="4770" y="2437"/>
                  <a:pt x="4090" y="2210"/>
                </a:cubicBezTo>
                <a:cubicBezTo>
                  <a:pt x="4277" y="1624"/>
                  <a:pt x="4397" y="1011"/>
                  <a:pt x="4410" y="385"/>
                </a:cubicBezTo>
                <a:cubicBezTo>
                  <a:pt x="4423" y="252"/>
                  <a:pt x="4410" y="92"/>
                  <a:pt x="4304" y="25"/>
                </a:cubicBezTo>
                <a:cubicBezTo>
                  <a:pt x="4272" y="7"/>
                  <a:pt x="4238" y="0"/>
                  <a:pt x="420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4323911" y="4731965"/>
            <a:ext cx="175994" cy="177496"/>
          </a:xfrm>
          <a:custGeom>
            <a:avLst/>
            <a:gdLst/>
            <a:ahLst/>
            <a:cxnLst/>
            <a:rect l="l" t="t" r="r" b="b"/>
            <a:pathLst>
              <a:path w="6209" h="6262" extrusionOk="0">
                <a:moveTo>
                  <a:pt x="4203" y="0"/>
                </a:moveTo>
                <a:cubicBezTo>
                  <a:pt x="4109" y="0"/>
                  <a:pt x="4009" y="56"/>
                  <a:pt x="3930" y="105"/>
                </a:cubicBezTo>
                <a:cubicBezTo>
                  <a:pt x="3384" y="491"/>
                  <a:pt x="2878" y="944"/>
                  <a:pt x="2438" y="1437"/>
                </a:cubicBezTo>
                <a:cubicBezTo>
                  <a:pt x="1839" y="1197"/>
                  <a:pt x="1226" y="1011"/>
                  <a:pt x="600" y="891"/>
                </a:cubicBezTo>
                <a:cubicBezTo>
                  <a:pt x="531" y="872"/>
                  <a:pt x="463" y="859"/>
                  <a:pt x="395" y="859"/>
                </a:cubicBezTo>
                <a:cubicBezTo>
                  <a:pt x="370" y="859"/>
                  <a:pt x="345" y="861"/>
                  <a:pt x="320" y="864"/>
                </a:cubicBezTo>
                <a:cubicBezTo>
                  <a:pt x="213" y="878"/>
                  <a:pt x="133" y="931"/>
                  <a:pt x="80" y="1011"/>
                </a:cubicBezTo>
                <a:cubicBezTo>
                  <a:pt x="0" y="1171"/>
                  <a:pt x="107" y="1344"/>
                  <a:pt x="213" y="1477"/>
                </a:cubicBezTo>
                <a:cubicBezTo>
                  <a:pt x="573" y="1944"/>
                  <a:pt x="959" y="2397"/>
                  <a:pt x="1359" y="2823"/>
                </a:cubicBezTo>
                <a:cubicBezTo>
                  <a:pt x="959" y="3236"/>
                  <a:pt x="613" y="3702"/>
                  <a:pt x="320" y="4208"/>
                </a:cubicBezTo>
                <a:cubicBezTo>
                  <a:pt x="213" y="4395"/>
                  <a:pt x="120" y="4648"/>
                  <a:pt x="267" y="4821"/>
                </a:cubicBezTo>
                <a:cubicBezTo>
                  <a:pt x="335" y="4904"/>
                  <a:pt x="439" y="4933"/>
                  <a:pt x="553" y="4933"/>
                </a:cubicBezTo>
                <a:cubicBezTo>
                  <a:pt x="660" y="4933"/>
                  <a:pt x="776" y="4907"/>
                  <a:pt x="880" y="4875"/>
                </a:cubicBezTo>
                <a:cubicBezTo>
                  <a:pt x="1412" y="4688"/>
                  <a:pt x="1945" y="4462"/>
                  <a:pt x="2452" y="4222"/>
                </a:cubicBezTo>
                <a:cubicBezTo>
                  <a:pt x="2572" y="4848"/>
                  <a:pt x="2798" y="5461"/>
                  <a:pt x="3104" y="6034"/>
                </a:cubicBezTo>
                <a:cubicBezTo>
                  <a:pt x="3168" y="6147"/>
                  <a:pt x="3279" y="6261"/>
                  <a:pt x="3381" y="6261"/>
                </a:cubicBezTo>
                <a:cubicBezTo>
                  <a:pt x="3387" y="6261"/>
                  <a:pt x="3392" y="6261"/>
                  <a:pt x="3398" y="6260"/>
                </a:cubicBezTo>
                <a:cubicBezTo>
                  <a:pt x="3517" y="6234"/>
                  <a:pt x="3571" y="6100"/>
                  <a:pt x="3597" y="5994"/>
                </a:cubicBezTo>
                <a:cubicBezTo>
                  <a:pt x="3797" y="5328"/>
                  <a:pt x="3917" y="4648"/>
                  <a:pt x="3970" y="3955"/>
                </a:cubicBezTo>
                <a:lnTo>
                  <a:pt x="3984" y="3955"/>
                </a:lnTo>
                <a:cubicBezTo>
                  <a:pt x="3984" y="3982"/>
                  <a:pt x="3970" y="3982"/>
                  <a:pt x="3970" y="3982"/>
                </a:cubicBezTo>
                <a:cubicBezTo>
                  <a:pt x="4143" y="3996"/>
                  <a:pt x="4316" y="4004"/>
                  <a:pt x="4488" y="4004"/>
                </a:cubicBezTo>
                <a:cubicBezTo>
                  <a:pt x="4954" y="4004"/>
                  <a:pt x="5419" y="3949"/>
                  <a:pt x="5876" y="3822"/>
                </a:cubicBezTo>
                <a:cubicBezTo>
                  <a:pt x="5996" y="3795"/>
                  <a:pt x="6115" y="3769"/>
                  <a:pt x="6155" y="3636"/>
                </a:cubicBezTo>
                <a:cubicBezTo>
                  <a:pt x="6209" y="3489"/>
                  <a:pt x="6089" y="3356"/>
                  <a:pt x="5969" y="3263"/>
                </a:cubicBezTo>
                <a:cubicBezTo>
                  <a:pt x="5409" y="2796"/>
                  <a:pt x="4770" y="2437"/>
                  <a:pt x="4090" y="2210"/>
                </a:cubicBezTo>
                <a:cubicBezTo>
                  <a:pt x="4277" y="1624"/>
                  <a:pt x="4397" y="1011"/>
                  <a:pt x="4410" y="385"/>
                </a:cubicBezTo>
                <a:cubicBezTo>
                  <a:pt x="4423" y="252"/>
                  <a:pt x="4410" y="92"/>
                  <a:pt x="4304" y="25"/>
                </a:cubicBezTo>
                <a:cubicBezTo>
                  <a:pt x="4272" y="7"/>
                  <a:pt x="4238" y="0"/>
                  <a:pt x="420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"/>
          <p:cNvSpPr txBox="1">
            <a:spLocks noGrp="1"/>
          </p:cNvSpPr>
          <p:nvPr>
            <p:ph type="body" idx="1"/>
          </p:nvPr>
        </p:nvSpPr>
        <p:spPr>
          <a:xfrm>
            <a:off x="720000" y="1135150"/>
            <a:ext cx="7704000" cy="34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vvic"/>
              <a:buChar char="●"/>
              <a:defRPr sz="1100"/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grpSp>
        <p:nvGrpSpPr>
          <p:cNvPr id="80" name="Google Shape;80;p4"/>
          <p:cNvGrpSpPr/>
          <p:nvPr/>
        </p:nvGrpSpPr>
        <p:grpSpPr>
          <a:xfrm rot="10800000" flipH="1">
            <a:off x="177587" y="190578"/>
            <a:ext cx="8788844" cy="4762358"/>
            <a:chOff x="176512" y="230778"/>
            <a:chExt cx="8788844" cy="4762358"/>
          </a:xfrm>
        </p:grpSpPr>
        <p:sp>
          <p:nvSpPr>
            <p:cNvPr id="81" name="Google Shape;81;p4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1241712" y="23077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539782" y="45610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199083" y="101930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214594" y="2120219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2359261" y="4815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176512" y="3802795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20375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706149" y="559953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306836" y="481564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 rot="10800000">
              <a:off x="8763584" y="486697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 rot="10800000">
              <a:off x="8091522" y="372912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 rot="10800000">
              <a:off x="7854435" y="4946282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4"/>
            <p:cNvSpPr/>
            <p:nvPr/>
          </p:nvSpPr>
          <p:spPr>
            <a:xfrm rot="10800000">
              <a:off x="8555969" y="615994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4"/>
            <p:cNvSpPr/>
            <p:nvPr/>
          </p:nvSpPr>
          <p:spPr>
            <a:xfrm rot="10800000">
              <a:off x="8877818" y="4141454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4"/>
            <p:cNvSpPr/>
            <p:nvPr/>
          </p:nvSpPr>
          <p:spPr>
            <a:xfrm rot="10800000">
              <a:off x="8575146" y="2089390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4"/>
            <p:cNvSpPr/>
            <p:nvPr/>
          </p:nvSpPr>
          <p:spPr>
            <a:xfrm rot="10800000">
              <a:off x="8863044" y="3040713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 rot="10800000">
              <a:off x="6717612" y="345250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4"/>
            <p:cNvSpPr/>
            <p:nvPr/>
          </p:nvSpPr>
          <p:spPr>
            <a:xfrm rot="10800000">
              <a:off x="8835054" y="129334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4"/>
            <p:cNvSpPr/>
            <p:nvPr/>
          </p:nvSpPr>
          <p:spPr>
            <a:xfrm rot="10800000">
              <a:off x="7039356" y="4832085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4"/>
            <p:cNvSpPr/>
            <p:nvPr/>
          </p:nvSpPr>
          <p:spPr>
            <a:xfrm rot="10800000">
              <a:off x="8305389" y="4535899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4"/>
            <p:cNvSpPr/>
            <p:nvPr/>
          </p:nvSpPr>
          <p:spPr>
            <a:xfrm rot="10800000">
              <a:off x="8659039" y="230778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5"/>
          <p:cNvSpPr txBox="1">
            <a:spLocks noGrp="1"/>
          </p:cNvSpPr>
          <p:nvPr>
            <p:ph type="title"/>
          </p:nvPr>
        </p:nvSpPr>
        <p:spPr>
          <a:xfrm>
            <a:off x="708825" y="1007350"/>
            <a:ext cx="4161300" cy="178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1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5"/>
          <p:cNvSpPr txBox="1">
            <a:spLocks noGrp="1"/>
          </p:cNvSpPr>
          <p:nvPr>
            <p:ph type="subTitle" idx="1"/>
          </p:nvPr>
        </p:nvSpPr>
        <p:spPr>
          <a:xfrm>
            <a:off x="708825" y="2892050"/>
            <a:ext cx="4161300" cy="9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78" name="Google Shape;378;p15"/>
          <p:cNvGrpSpPr/>
          <p:nvPr/>
        </p:nvGrpSpPr>
        <p:grpSpPr>
          <a:xfrm>
            <a:off x="221283" y="253791"/>
            <a:ext cx="8716887" cy="4676750"/>
            <a:chOff x="221283" y="253791"/>
            <a:chExt cx="8716887" cy="4676750"/>
          </a:xfrm>
        </p:grpSpPr>
        <p:sp>
          <p:nvSpPr>
            <p:cNvPr id="379" name="Google Shape;379;p15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5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5"/>
            <p:cNvSpPr/>
            <p:nvPr/>
          </p:nvSpPr>
          <p:spPr>
            <a:xfrm>
              <a:off x="1597262" y="26325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5"/>
            <p:cNvSpPr/>
            <p:nvPr/>
          </p:nvSpPr>
          <p:spPr>
            <a:xfrm>
              <a:off x="1289400" y="897924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5"/>
            <p:cNvSpPr/>
            <p:nvPr/>
          </p:nvSpPr>
          <p:spPr>
            <a:xfrm>
              <a:off x="452257" y="42889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5"/>
            <p:cNvSpPr/>
            <p:nvPr/>
          </p:nvSpPr>
          <p:spPr>
            <a:xfrm>
              <a:off x="221283" y="125715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5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5"/>
            <p:cNvSpPr/>
            <p:nvPr/>
          </p:nvSpPr>
          <p:spPr>
            <a:xfrm>
              <a:off x="2335571" y="4607924"/>
              <a:ext cx="64598" cy="63153"/>
            </a:xfrm>
            <a:custGeom>
              <a:avLst/>
              <a:gdLst/>
              <a:ahLst/>
              <a:cxnLst/>
              <a:rect l="l" t="t" r="r" b="b"/>
              <a:pathLst>
                <a:path w="2279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6"/>
                    <a:pt x="719" y="2227"/>
                    <a:pt x="1139" y="2227"/>
                  </a:cubicBezTo>
                  <a:cubicBezTo>
                    <a:pt x="1260" y="2227"/>
                    <a:pt x="1384" y="2205"/>
                    <a:pt x="1506" y="2157"/>
                  </a:cubicBezTo>
                  <a:cubicBezTo>
                    <a:pt x="2012" y="1944"/>
                    <a:pt x="2278" y="1038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5"/>
            <p:cNvSpPr/>
            <p:nvPr/>
          </p:nvSpPr>
          <p:spPr>
            <a:xfrm>
              <a:off x="3218326" y="772519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6" y="0"/>
                  </a:moveTo>
                  <a:cubicBezTo>
                    <a:pt x="1193" y="0"/>
                    <a:pt x="985" y="50"/>
                    <a:pt x="787" y="132"/>
                  </a:cubicBezTo>
                  <a:cubicBezTo>
                    <a:pt x="254" y="372"/>
                    <a:pt x="1" y="984"/>
                    <a:pt x="201" y="1531"/>
                  </a:cubicBezTo>
                  <a:cubicBezTo>
                    <a:pt x="335" y="1955"/>
                    <a:pt x="727" y="2227"/>
                    <a:pt x="1145" y="2227"/>
                  </a:cubicBezTo>
                  <a:cubicBezTo>
                    <a:pt x="1265" y="2227"/>
                    <a:pt x="1387" y="2204"/>
                    <a:pt x="1506" y="2157"/>
                  </a:cubicBezTo>
                  <a:cubicBezTo>
                    <a:pt x="2026" y="1944"/>
                    <a:pt x="2279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5"/>
            <p:cNvSpPr/>
            <p:nvPr/>
          </p:nvSpPr>
          <p:spPr>
            <a:xfrm>
              <a:off x="602269" y="2011394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5"/>
            <p:cNvSpPr/>
            <p:nvPr/>
          </p:nvSpPr>
          <p:spPr>
            <a:xfrm>
              <a:off x="1597261" y="4434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5"/>
            <p:cNvSpPr/>
            <p:nvPr/>
          </p:nvSpPr>
          <p:spPr>
            <a:xfrm>
              <a:off x="4328714" y="1160179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5"/>
            <p:cNvSpPr/>
            <p:nvPr/>
          </p:nvSpPr>
          <p:spPr>
            <a:xfrm>
              <a:off x="8174161" y="249919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5"/>
            <p:cNvSpPr/>
            <p:nvPr/>
          </p:nvSpPr>
          <p:spPr>
            <a:xfrm>
              <a:off x="8716822" y="1469692"/>
              <a:ext cx="175626" cy="177241"/>
            </a:xfrm>
            <a:custGeom>
              <a:avLst/>
              <a:gdLst/>
              <a:ahLst/>
              <a:cxnLst/>
              <a:rect l="l" t="t" r="r" b="b"/>
              <a:pathLst>
                <a:path w="6196" h="6253" extrusionOk="0">
                  <a:moveTo>
                    <a:pt x="4198" y="0"/>
                  </a:moveTo>
                  <a:cubicBezTo>
                    <a:pt x="4109" y="0"/>
                    <a:pt x="4016" y="51"/>
                    <a:pt x="3931" y="108"/>
                  </a:cubicBezTo>
                  <a:cubicBezTo>
                    <a:pt x="3385" y="494"/>
                    <a:pt x="2878" y="934"/>
                    <a:pt x="2439" y="1440"/>
                  </a:cubicBezTo>
                  <a:cubicBezTo>
                    <a:pt x="1839" y="1200"/>
                    <a:pt x="1226" y="1014"/>
                    <a:pt x="600" y="880"/>
                  </a:cubicBezTo>
                  <a:cubicBezTo>
                    <a:pt x="545" y="865"/>
                    <a:pt x="491" y="858"/>
                    <a:pt x="436" y="858"/>
                  </a:cubicBezTo>
                  <a:cubicBezTo>
                    <a:pt x="398" y="858"/>
                    <a:pt x="359" y="862"/>
                    <a:pt x="320" y="867"/>
                  </a:cubicBezTo>
                  <a:cubicBezTo>
                    <a:pt x="214" y="867"/>
                    <a:pt x="134" y="920"/>
                    <a:pt x="80" y="1014"/>
                  </a:cubicBezTo>
                  <a:cubicBezTo>
                    <a:pt x="1" y="1160"/>
                    <a:pt x="107" y="1347"/>
                    <a:pt x="214" y="1480"/>
                  </a:cubicBezTo>
                  <a:cubicBezTo>
                    <a:pt x="573" y="1946"/>
                    <a:pt x="960" y="2399"/>
                    <a:pt x="1373" y="2825"/>
                  </a:cubicBezTo>
                  <a:cubicBezTo>
                    <a:pt x="973" y="3238"/>
                    <a:pt x="627" y="3705"/>
                    <a:pt x="334" y="4211"/>
                  </a:cubicBezTo>
                  <a:cubicBezTo>
                    <a:pt x="227" y="4398"/>
                    <a:pt x="134" y="4651"/>
                    <a:pt x="267" y="4811"/>
                  </a:cubicBezTo>
                  <a:cubicBezTo>
                    <a:pt x="340" y="4897"/>
                    <a:pt x="444" y="4927"/>
                    <a:pt x="555" y="4927"/>
                  </a:cubicBezTo>
                  <a:cubicBezTo>
                    <a:pt x="667" y="4927"/>
                    <a:pt x="787" y="4897"/>
                    <a:pt x="893" y="4864"/>
                  </a:cubicBezTo>
                  <a:cubicBezTo>
                    <a:pt x="1426" y="4677"/>
                    <a:pt x="1959" y="4464"/>
                    <a:pt x="2465" y="4211"/>
                  </a:cubicBezTo>
                  <a:cubicBezTo>
                    <a:pt x="2585" y="4851"/>
                    <a:pt x="2812" y="5463"/>
                    <a:pt x="3118" y="6036"/>
                  </a:cubicBezTo>
                  <a:cubicBezTo>
                    <a:pt x="3179" y="6134"/>
                    <a:pt x="3284" y="6253"/>
                    <a:pt x="3383" y="6253"/>
                  </a:cubicBezTo>
                  <a:cubicBezTo>
                    <a:pt x="3392" y="6253"/>
                    <a:pt x="3402" y="6252"/>
                    <a:pt x="3411" y="6249"/>
                  </a:cubicBezTo>
                  <a:cubicBezTo>
                    <a:pt x="3531" y="6236"/>
                    <a:pt x="3584" y="6103"/>
                    <a:pt x="3611" y="5983"/>
                  </a:cubicBezTo>
                  <a:cubicBezTo>
                    <a:pt x="3809" y="5335"/>
                    <a:pt x="3929" y="4661"/>
                    <a:pt x="3983" y="3974"/>
                  </a:cubicBezTo>
                  <a:lnTo>
                    <a:pt x="3983" y="3974"/>
                  </a:lnTo>
                  <a:cubicBezTo>
                    <a:pt x="4155" y="3991"/>
                    <a:pt x="4327" y="3999"/>
                    <a:pt x="4499" y="3999"/>
                  </a:cubicBezTo>
                  <a:cubicBezTo>
                    <a:pt x="4957" y="3999"/>
                    <a:pt x="5413" y="3939"/>
                    <a:pt x="5863" y="3825"/>
                  </a:cubicBezTo>
                  <a:cubicBezTo>
                    <a:pt x="5983" y="3785"/>
                    <a:pt x="6102" y="3758"/>
                    <a:pt x="6142" y="3625"/>
                  </a:cubicBezTo>
                  <a:cubicBezTo>
                    <a:pt x="6196" y="3492"/>
                    <a:pt x="6076" y="3358"/>
                    <a:pt x="5969" y="3265"/>
                  </a:cubicBezTo>
                  <a:cubicBezTo>
                    <a:pt x="5396" y="2799"/>
                    <a:pt x="4757" y="2439"/>
                    <a:pt x="4077" y="2199"/>
                  </a:cubicBezTo>
                  <a:cubicBezTo>
                    <a:pt x="4277" y="1613"/>
                    <a:pt x="4384" y="1000"/>
                    <a:pt x="4424" y="387"/>
                  </a:cubicBezTo>
                  <a:cubicBezTo>
                    <a:pt x="4424" y="254"/>
                    <a:pt x="4424" y="81"/>
                    <a:pt x="4304" y="28"/>
                  </a:cubicBezTo>
                  <a:cubicBezTo>
                    <a:pt x="4269" y="9"/>
                    <a:pt x="4234" y="0"/>
                    <a:pt x="4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5"/>
            <p:cNvSpPr/>
            <p:nvPr/>
          </p:nvSpPr>
          <p:spPr>
            <a:xfrm>
              <a:off x="3319387" y="445377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5"/>
            <p:cNvSpPr/>
            <p:nvPr/>
          </p:nvSpPr>
          <p:spPr>
            <a:xfrm>
              <a:off x="8716820" y="2760369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1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599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5"/>
            <p:cNvSpPr/>
            <p:nvPr/>
          </p:nvSpPr>
          <p:spPr>
            <a:xfrm>
              <a:off x="7666663" y="294214"/>
              <a:ext cx="45720" cy="47223"/>
            </a:xfrm>
            <a:custGeom>
              <a:avLst/>
              <a:gdLst/>
              <a:ahLst/>
              <a:cxnLst/>
              <a:rect l="l" t="t" r="r" b="b"/>
              <a:pathLst>
                <a:path w="1613" h="1666" extrusionOk="0">
                  <a:moveTo>
                    <a:pt x="827" y="1"/>
                  </a:moveTo>
                  <a:cubicBezTo>
                    <a:pt x="414" y="1"/>
                    <a:pt x="1" y="560"/>
                    <a:pt x="1" y="1026"/>
                  </a:cubicBezTo>
                  <a:cubicBezTo>
                    <a:pt x="1" y="1493"/>
                    <a:pt x="414" y="1666"/>
                    <a:pt x="827" y="1666"/>
                  </a:cubicBezTo>
                  <a:cubicBezTo>
                    <a:pt x="1266" y="1639"/>
                    <a:pt x="1613" y="1266"/>
                    <a:pt x="1600" y="827"/>
                  </a:cubicBezTo>
                  <a:cubicBezTo>
                    <a:pt x="1613" y="387"/>
                    <a:pt x="1266" y="27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5"/>
            <p:cNvSpPr/>
            <p:nvPr/>
          </p:nvSpPr>
          <p:spPr>
            <a:xfrm>
              <a:off x="6898965" y="391815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7" y="0"/>
                  </a:moveTo>
                  <a:cubicBezTo>
                    <a:pt x="414" y="0"/>
                    <a:pt x="1" y="560"/>
                    <a:pt x="1" y="1026"/>
                  </a:cubicBezTo>
                  <a:cubicBezTo>
                    <a:pt x="1" y="1492"/>
                    <a:pt x="400" y="1652"/>
                    <a:pt x="827" y="1652"/>
                  </a:cubicBezTo>
                  <a:cubicBezTo>
                    <a:pt x="1266" y="1639"/>
                    <a:pt x="1613" y="1266"/>
                    <a:pt x="1599" y="826"/>
                  </a:cubicBezTo>
                  <a:cubicBezTo>
                    <a:pt x="1599" y="387"/>
                    <a:pt x="1266" y="14"/>
                    <a:pt x="8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3854467" y="479734"/>
              <a:ext cx="64598" cy="63209"/>
            </a:xfrm>
            <a:custGeom>
              <a:avLst/>
              <a:gdLst/>
              <a:ahLst/>
              <a:cxnLst/>
              <a:rect l="l" t="t" r="r" b="b"/>
              <a:pathLst>
                <a:path w="2279" h="2230" extrusionOk="0">
                  <a:moveTo>
                    <a:pt x="1371" y="1"/>
                  </a:moveTo>
                  <a:cubicBezTo>
                    <a:pt x="1183" y="1"/>
                    <a:pt x="980" y="49"/>
                    <a:pt x="787" y="128"/>
                  </a:cubicBezTo>
                  <a:cubicBezTo>
                    <a:pt x="254" y="368"/>
                    <a:pt x="0" y="981"/>
                    <a:pt x="200" y="1527"/>
                  </a:cubicBezTo>
                  <a:cubicBezTo>
                    <a:pt x="336" y="1957"/>
                    <a:pt x="728" y="2230"/>
                    <a:pt x="1148" y="2230"/>
                  </a:cubicBezTo>
                  <a:cubicBezTo>
                    <a:pt x="1262" y="2230"/>
                    <a:pt x="1379" y="2210"/>
                    <a:pt x="1493" y="2167"/>
                  </a:cubicBezTo>
                  <a:cubicBezTo>
                    <a:pt x="2012" y="1954"/>
                    <a:pt x="2279" y="1048"/>
                    <a:pt x="2079" y="488"/>
                  </a:cubicBezTo>
                  <a:cubicBezTo>
                    <a:pt x="1962" y="137"/>
                    <a:pt x="1687" y="1"/>
                    <a:pt x="1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8095255" y="1674713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4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3" y="2227"/>
                  </a:cubicBezTo>
                  <a:cubicBezTo>
                    <a:pt x="1252" y="2227"/>
                    <a:pt x="1374" y="2205"/>
                    <a:pt x="1493" y="2157"/>
                  </a:cubicBezTo>
                  <a:cubicBezTo>
                    <a:pt x="2012" y="1944"/>
                    <a:pt x="2279" y="1038"/>
                    <a:pt x="2092" y="478"/>
                  </a:cubicBezTo>
                  <a:cubicBezTo>
                    <a:pt x="1969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5"/>
            <p:cNvSpPr/>
            <p:nvPr/>
          </p:nvSpPr>
          <p:spPr>
            <a:xfrm>
              <a:off x="8598814" y="613316"/>
              <a:ext cx="64967" cy="62983"/>
            </a:xfrm>
            <a:custGeom>
              <a:avLst/>
              <a:gdLst/>
              <a:ahLst/>
              <a:cxnLst/>
              <a:rect l="l" t="t" r="r" b="b"/>
              <a:pathLst>
                <a:path w="2292" h="2222" extrusionOk="0">
                  <a:moveTo>
                    <a:pt x="1392" y="0"/>
                  </a:moveTo>
                  <a:cubicBezTo>
                    <a:pt x="1200" y="0"/>
                    <a:pt x="993" y="51"/>
                    <a:pt x="800" y="132"/>
                  </a:cubicBezTo>
                  <a:cubicBezTo>
                    <a:pt x="267" y="372"/>
                    <a:pt x="0" y="985"/>
                    <a:pt x="214" y="1531"/>
                  </a:cubicBezTo>
                  <a:cubicBezTo>
                    <a:pt x="338" y="1958"/>
                    <a:pt x="731" y="2222"/>
                    <a:pt x="1151" y="2222"/>
                  </a:cubicBezTo>
                  <a:cubicBezTo>
                    <a:pt x="1269" y="2222"/>
                    <a:pt x="1389" y="2201"/>
                    <a:pt x="1506" y="2157"/>
                  </a:cubicBezTo>
                  <a:cubicBezTo>
                    <a:pt x="2025" y="1944"/>
                    <a:pt x="2292" y="1038"/>
                    <a:pt x="2092" y="479"/>
                  </a:cubicBezTo>
                  <a:cubicBezTo>
                    <a:pt x="1977" y="133"/>
                    <a:pt x="1703" y="0"/>
                    <a:pt x="13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5"/>
            <p:cNvSpPr/>
            <p:nvPr/>
          </p:nvSpPr>
          <p:spPr>
            <a:xfrm>
              <a:off x="6304691" y="835639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2" y="1"/>
                    <a:pt x="984" y="51"/>
                    <a:pt x="786" y="132"/>
                  </a:cubicBezTo>
                  <a:cubicBezTo>
                    <a:pt x="267" y="372"/>
                    <a:pt x="0" y="985"/>
                    <a:pt x="213" y="1531"/>
                  </a:cubicBezTo>
                  <a:cubicBezTo>
                    <a:pt x="337" y="1956"/>
                    <a:pt x="727" y="2227"/>
                    <a:pt x="1145" y="2227"/>
                  </a:cubicBezTo>
                  <a:cubicBezTo>
                    <a:pt x="1265" y="2227"/>
                    <a:pt x="1387" y="2205"/>
                    <a:pt x="1506" y="2157"/>
                  </a:cubicBezTo>
                  <a:cubicBezTo>
                    <a:pt x="2025" y="1944"/>
                    <a:pt x="2292" y="1052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5"/>
            <p:cNvSpPr/>
            <p:nvPr/>
          </p:nvSpPr>
          <p:spPr>
            <a:xfrm>
              <a:off x="8772339" y="3680177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9" y="2227"/>
                  </a:cubicBezTo>
                  <a:cubicBezTo>
                    <a:pt x="1260" y="2227"/>
                    <a:pt x="1384" y="2204"/>
                    <a:pt x="1506" y="2157"/>
                  </a:cubicBezTo>
                  <a:cubicBezTo>
                    <a:pt x="2025" y="1944"/>
                    <a:pt x="2278" y="1038"/>
                    <a:pt x="2092" y="478"/>
                  </a:cubicBezTo>
                  <a:cubicBezTo>
                    <a:pt x="1968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5"/>
            <p:cNvSpPr/>
            <p:nvPr/>
          </p:nvSpPr>
          <p:spPr>
            <a:xfrm>
              <a:off x="46283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5"/>
            <p:cNvSpPr/>
            <p:nvPr/>
          </p:nvSpPr>
          <p:spPr>
            <a:xfrm>
              <a:off x="7796049" y="8855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5"/>
            <p:cNvSpPr/>
            <p:nvPr/>
          </p:nvSpPr>
          <p:spPr>
            <a:xfrm>
              <a:off x="7403799" y="48024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5"/>
            <p:cNvSpPr/>
            <p:nvPr/>
          </p:nvSpPr>
          <p:spPr>
            <a:xfrm>
              <a:off x="8892450" y="4862587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5"/>
            <p:cNvSpPr/>
            <p:nvPr/>
          </p:nvSpPr>
          <p:spPr>
            <a:xfrm>
              <a:off x="8258662" y="40596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5"/>
            <p:cNvSpPr/>
            <p:nvPr/>
          </p:nvSpPr>
          <p:spPr>
            <a:xfrm>
              <a:off x="2559964" y="30165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5"/>
            <p:cNvSpPr/>
            <p:nvPr/>
          </p:nvSpPr>
          <p:spPr>
            <a:xfrm>
              <a:off x="5746049" y="253791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8" name="Google Shape;838;p29"/>
          <p:cNvGrpSpPr/>
          <p:nvPr/>
        </p:nvGrpSpPr>
        <p:grpSpPr>
          <a:xfrm>
            <a:off x="221283" y="239119"/>
            <a:ext cx="8716887" cy="4691422"/>
            <a:chOff x="221283" y="239119"/>
            <a:chExt cx="8716887" cy="4691422"/>
          </a:xfrm>
        </p:grpSpPr>
        <p:sp>
          <p:nvSpPr>
            <p:cNvPr id="839" name="Google Shape;839;p29"/>
            <p:cNvSpPr/>
            <p:nvPr/>
          </p:nvSpPr>
          <p:spPr>
            <a:xfrm>
              <a:off x="332564" y="310088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9"/>
            <p:cNvSpPr/>
            <p:nvPr/>
          </p:nvSpPr>
          <p:spPr>
            <a:xfrm>
              <a:off x="1004258" y="4804148"/>
              <a:ext cx="46089" cy="46854"/>
            </a:xfrm>
            <a:custGeom>
              <a:avLst/>
              <a:gdLst/>
              <a:ahLst/>
              <a:cxnLst/>
              <a:rect l="l" t="t" r="r" b="b"/>
              <a:pathLst>
                <a:path w="1626" h="1653" extrusionOk="0">
                  <a:moveTo>
                    <a:pt x="840" y="1"/>
                  </a:moveTo>
                  <a:cubicBezTo>
                    <a:pt x="427" y="1"/>
                    <a:pt x="0" y="560"/>
                    <a:pt x="0" y="1026"/>
                  </a:cubicBezTo>
                  <a:cubicBezTo>
                    <a:pt x="0" y="1479"/>
                    <a:pt x="413" y="1653"/>
                    <a:pt x="840" y="1653"/>
                  </a:cubicBezTo>
                  <a:cubicBezTo>
                    <a:pt x="1279" y="1639"/>
                    <a:pt x="1626" y="1266"/>
                    <a:pt x="1612" y="813"/>
                  </a:cubicBezTo>
                  <a:cubicBezTo>
                    <a:pt x="1626" y="374"/>
                    <a:pt x="1279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9"/>
            <p:cNvSpPr/>
            <p:nvPr/>
          </p:nvSpPr>
          <p:spPr>
            <a:xfrm>
              <a:off x="1597262" y="263253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13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612" y="387"/>
                    <a:pt x="1266" y="14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9"/>
            <p:cNvSpPr/>
            <p:nvPr/>
          </p:nvSpPr>
          <p:spPr>
            <a:xfrm>
              <a:off x="7004400" y="2421924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9"/>
            <p:cNvSpPr/>
            <p:nvPr/>
          </p:nvSpPr>
          <p:spPr>
            <a:xfrm>
              <a:off x="452257" y="4288966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0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600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9"/>
            <p:cNvSpPr/>
            <p:nvPr/>
          </p:nvSpPr>
          <p:spPr>
            <a:xfrm>
              <a:off x="221283" y="1257158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3"/>
                  </a:cubicBezTo>
                  <a:cubicBezTo>
                    <a:pt x="253" y="372"/>
                    <a:pt x="0" y="985"/>
                    <a:pt x="200" y="1532"/>
                  </a:cubicBezTo>
                  <a:cubicBezTo>
                    <a:pt x="335" y="1956"/>
                    <a:pt x="719" y="2228"/>
                    <a:pt x="1139" y="2228"/>
                  </a:cubicBezTo>
                  <a:cubicBezTo>
                    <a:pt x="1260" y="2228"/>
                    <a:pt x="1384" y="2205"/>
                    <a:pt x="1506" y="2158"/>
                  </a:cubicBezTo>
                  <a:cubicBezTo>
                    <a:pt x="2025" y="1945"/>
                    <a:pt x="2292" y="1039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9"/>
            <p:cNvSpPr/>
            <p:nvPr/>
          </p:nvSpPr>
          <p:spPr>
            <a:xfrm>
              <a:off x="501727" y="3071401"/>
              <a:ext cx="64995" cy="63124"/>
            </a:xfrm>
            <a:custGeom>
              <a:avLst/>
              <a:gdLst/>
              <a:ahLst/>
              <a:cxnLst/>
              <a:rect l="l" t="t" r="r" b="b"/>
              <a:pathLst>
                <a:path w="2293" h="2227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5" y="1955"/>
                    <a:pt x="727" y="2227"/>
                    <a:pt x="1146" y="2227"/>
                  </a:cubicBezTo>
                  <a:cubicBezTo>
                    <a:pt x="1266" y="2227"/>
                    <a:pt x="1388" y="2205"/>
                    <a:pt x="1506" y="2157"/>
                  </a:cubicBezTo>
                  <a:cubicBezTo>
                    <a:pt x="2026" y="1944"/>
                    <a:pt x="2293" y="1051"/>
                    <a:pt x="2093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9"/>
            <p:cNvSpPr/>
            <p:nvPr/>
          </p:nvSpPr>
          <p:spPr>
            <a:xfrm>
              <a:off x="2335571" y="4607924"/>
              <a:ext cx="64598" cy="63153"/>
            </a:xfrm>
            <a:custGeom>
              <a:avLst/>
              <a:gdLst/>
              <a:ahLst/>
              <a:cxnLst/>
              <a:rect l="l" t="t" r="r" b="b"/>
              <a:pathLst>
                <a:path w="2279" h="2228" extrusionOk="0">
                  <a:moveTo>
                    <a:pt x="1385" y="1"/>
                  </a:moveTo>
                  <a:cubicBezTo>
                    <a:pt x="1193" y="1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6"/>
                    <a:pt x="719" y="2227"/>
                    <a:pt x="1139" y="2227"/>
                  </a:cubicBezTo>
                  <a:cubicBezTo>
                    <a:pt x="1260" y="2227"/>
                    <a:pt x="1384" y="2205"/>
                    <a:pt x="1506" y="2157"/>
                  </a:cubicBezTo>
                  <a:cubicBezTo>
                    <a:pt x="2012" y="1944"/>
                    <a:pt x="2278" y="1038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9"/>
            <p:cNvSpPr/>
            <p:nvPr/>
          </p:nvSpPr>
          <p:spPr>
            <a:xfrm>
              <a:off x="3218326" y="239119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6" y="0"/>
                  </a:moveTo>
                  <a:cubicBezTo>
                    <a:pt x="1193" y="0"/>
                    <a:pt x="985" y="50"/>
                    <a:pt x="787" y="132"/>
                  </a:cubicBezTo>
                  <a:cubicBezTo>
                    <a:pt x="254" y="372"/>
                    <a:pt x="1" y="984"/>
                    <a:pt x="201" y="1531"/>
                  </a:cubicBezTo>
                  <a:cubicBezTo>
                    <a:pt x="335" y="1955"/>
                    <a:pt x="727" y="2227"/>
                    <a:pt x="1145" y="2227"/>
                  </a:cubicBezTo>
                  <a:cubicBezTo>
                    <a:pt x="1265" y="2227"/>
                    <a:pt x="1387" y="2204"/>
                    <a:pt x="1506" y="2157"/>
                  </a:cubicBezTo>
                  <a:cubicBezTo>
                    <a:pt x="2026" y="1944"/>
                    <a:pt x="2279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9"/>
            <p:cNvSpPr/>
            <p:nvPr/>
          </p:nvSpPr>
          <p:spPr>
            <a:xfrm>
              <a:off x="830869" y="2011394"/>
              <a:ext cx="64230" cy="62983"/>
            </a:xfrm>
            <a:custGeom>
              <a:avLst/>
              <a:gdLst/>
              <a:ahLst/>
              <a:cxnLst/>
              <a:rect l="l" t="t" r="r" b="b"/>
              <a:pathLst>
                <a:path w="2266" h="2222" extrusionOk="0">
                  <a:moveTo>
                    <a:pt x="1385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26" y="1957"/>
                    <a:pt x="719" y="2222"/>
                    <a:pt x="1139" y="2222"/>
                  </a:cubicBezTo>
                  <a:cubicBezTo>
                    <a:pt x="1257" y="2222"/>
                    <a:pt x="1376" y="2201"/>
                    <a:pt x="1493" y="2157"/>
                  </a:cubicBezTo>
                  <a:cubicBezTo>
                    <a:pt x="2013" y="1944"/>
                    <a:pt x="2266" y="1038"/>
                    <a:pt x="2079" y="478"/>
                  </a:cubicBezTo>
                  <a:cubicBezTo>
                    <a:pt x="1964" y="132"/>
                    <a:pt x="1696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9"/>
            <p:cNvSpPr/>
            <p:nvPr/>
          </p:nvSpPr>
          <p:spPr>
            <a:xfrm>
              <a:off x="1597261" y="4434654"/>
              <a:ext cx="64995" cy="63011"/>
            </a:xfrm>
            <a:custGeom>
              <a:avLst/>
              <a:gdLst/>
              <a:ahLst/>
              <a:cxnLst/>
              <a:rect l="l" t="t" r="r" b="b"/>
              <a:pathLst>
                <a:path w="2293" h="2223" extrusionOk="0">
                  <a:moveTo>
                    <a:pt x="1386" y="1"/>
                  </a:moveTo>
                  <a:cubicBezTo>
                    <a:pt x="1193" y="1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8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8"/>
                  </a:cubicBezTo>
                  <a:cubicBezTo>
                    <a:pt x="2026" y="1944"/>
                    <a:pt x="2292" y="1038"/>
                    <a:pt x="2092" y="479"/>
                  </a:cubicBezTo>
                  <a:cubicBezTo>
                    <a:pt x="1969" y="133"/>
                    <a:pt x="1698" y="1"/>
                    <a:pt x="1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9"/>
            <p:cNvSpPr/>
            <p:nvPr/>
          </p:nvSpPr>
          <p:spPr>
            <a:xfrm>
              <a:off x="1890314" y="2760379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9"/>
            <p:cNvSpPr/>
            <p:nvPr/>
          </p:nvSpPr>
          <p:spPr>
            <a:xfrm>
              <a:off x="7869361" y="2727790"/>
              <a:ext cx="175994" cy="177496"/>
            </a:xfrm>
            <a:custGeom>
              <a:avLst/>
              <a:gdLst/>
              <a:ahLst/>
              <a:cxnLst/>
              <a:rect l="l" t="t" r="r" b="b"/>
              <a:pathLst>
                <a:path w="6209" h="6262" extrusionOk="0">
                  <a:moveTo>
                    <a:pt x="4203" y="0"/>
                  </a:moveTo>
                  <a:cubicBezTo>
                    <a:pt x="4109" y="0"/>
                    <a:pt x="4009" y="56"/>
                    <a:pt x="3930" y="105"/>
                  </a:cubicBezTo>
                  <a:cubicBezTo>
                    <a:pt x="3384" y="491"/>
                    <a:pt x="2878" y="944"/>
                    <a:pt x="2438" y="1437"/>
                  </a:cubicBezTo>
                  <a:cubicBezTo>
                    <a:pt x="1839" y="1197"/>
                    <a:pt x="1226" y="1011"/>
                    <a:pt x="600" y="891"/>
                  </a:cubicBezTo>
                  <a:cubicBezTo>
                    <a:pt x="531" y="872"/>
                    <a:pt x="463" y="859"/>
                    <a:pt x="395" y="859"/>
                  </a:cubicBezTo>
                  <a:cubicBezTo>
                    <a:pt x="370" y="859"/>
                    <a:pt x="345" y="861"/>
                    <a:pt x="320" y="864"/>
                  </a:cubicBezTo>
                  <a:cubicBezTo>
                    <a:pt x="213" y="878"/>
                    <a:pt x="133" y="931"/>
                    <a:pt x="80" y="1011"/>
                  </a:cubicBezTo>
                  <a:cubicBezTo>
                    <a:pt x="0" y="1171"/>
                    <a:pt x="107" y="1344"/>
                    <a:pt x="213" y="1477"/>
                  </a:cubicBezTo>
                  <a:cubicBezTo>
                    <a:pt x="573" y="1944"/>
                    <a:pt x="959" y="2397"/>
                    <a:pt x="1359" y="2823"/>
                  </a:cubicBezTo>
                  <a:cubicBezTo>
                    <a:pt x="959" y="3236"/>
                    <a:pt x="613" y="3702"/>
                    <a:pt x="320" y="4208"/>
                  </a:cubicBezTo>
                  <a:cubicBezTo>
                    <a:pt x="213" y="4395"/>
                    <a:pt x="120" y="4648"/>
                    <a:pt x="267" y="4821"/>
                  </a:cubicBezTo>
                  <a:cubicBezTo>
                    <a:pt x="335" y="4904"/>
                    <a:pt x="439" y="4933"/>
                    <a:pt x="553" y="4933"/>
                  </a:cubicBezTo>
                  <a:cubicBezTo>
                    <a:pt x="660" y="4933"/>
                    <a:pt x="776" y="4907"/>
                    <a:pt x="880" y="4875"/>
                  </a:cubicBezTo>
                  <a:cubicBezTo>
                    <a:pt x="1412" y="4688"/>
                    <a:pt x="1945" y="4462"/>
                    <a:pt x="2452" y="4222"/>
                  </a:cubicBezTo>
                  <a:cubicBezTo>
                    <a:pt x="2572" y="4848"/>
                    <a:pt x="2798" y="5461"/>
                    <a:pt x="3104" y="6034"/>
                  </a:cubicBezTo>
                  <a:cubicBezTo>
                    <a:pt x="3168" y="6147"/>
                    <a:pt x="3279" y="6261"/>
                    <a:pt x="3381" y="6261"/>
                  </a:cubicBezTo>
                  <a:cubicBezTo>
                    <a:pt x="3387" y="6261"/>
                    <a:pt x="3392" y="6261"/>
                    <a:pt x="3398" y="6260"/>
                  </a:cubicBezTo>
                  <a:cubicBezTo>
                    <a:pt x="3517" y="6234"/>
                    <a:pt x="3571" y="6100"/>
                    <a:pt x="3597" y="5994"/>
                  </a:cubicBezTo>
                  <a:cubicBezTo>
                    <a:pt x="3797" y="5328"/>
                    <a:pt x="3917" y="4648"/>
                    <a:pt x="3970" y="3955"/>
                  </a:cubicBezTo>
                  <a:lnTo>
                    <a:pt x="3984" y="3955"/>
                  </a:lnTo>
                  <a:cubicBezTo>
                    <a:pt x="3984" y="3982"/>
                    <a:pt x="3970" y="3982"/>
                    <a:pt x="3970" y="3982"/>
                  </a:cubicBezTo>
                  <a:cubicBezTo>
                    <a:pt x="4143" y="3996"/>
                    <a:pt x="4316" y="4004"/>
                    <a:pt x="4488" y="4004"/>
                  </a:cubicBezTo>
                  <a:cubicBezTo>
                    <a:pt x="4954" y="4004"/>
                    <a:pt x="5419" y="3949"/>
                    <a:pt x="5876" y="3822"/>
                  </a:cubicBezTo>
                  <a:cubicBezTo>
                    <a:pt x="5996" y="3795"/>
                    <a:pt x="6115" y="3769"/>
                    <a:pt x="6155" y="3636"/>
                  </a:cubicBezTo>
                  <a:cubicBezTo>
                    <a:pt x="6209" y="3489"/>
                    <a:pt x="6089" y="3356"/>
                    <a:pt x="5969" y="3263"/>
                  </a:cubicBezTo>
                  <a:cubicBezTo>
                    <a:pt x="5409" y="2796"/>
                    <a:pt x="4770" y="2437"/>
                    <a:pt x="4090" y="2210"/>
                  </a:cubicBezTo>
                  <a:cubicBezTo>
                    <a:pt x="4277" y="1624"/>
                    <a:pt x="4397" y="1011"/>
                    <a:pt x="4410" y="385"/>
                  </a:cubicBezTo>
                  <a:cubicBezTo>
                    <a:pt x="4423" y="252"/>
                    <a:pt x="4410" y="92"/>
                    <a:pt x="4304" y="25"/>
                  </a:cubicBezTo>
                  <a:cubicBezTo>
                    <a:pt x="4272" y="7"/>
                    <a:pt x="4238" y="0"/>
                    <a:pt x="4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9"/>
            <p:cNvSpPr/>
            <p:nvPr/>
          </p:nvSpPr>
          <p:spPr>
            <a:xfrm>
              <a:off x="8716822" y="1469692"/>
              <a:ext cx="175626" cy="177241"/>
            </a:xfrm>
            <a:custGeom>
              <a:avLst/>
              <a:gdLst/>
              <a:ahLst/>
              <a:cxnLst/>
              <a:rect l="l" t="t" r="r" b="b"/>
              <a:pathLst>
                <a:path w="6196" h="6253" extrusionOk="0">
                  <a:moveTo>
                    <a:pt x="4198" y="0"/>
                  </a:moveTo>
                  <a:cubicBezTo>
                    <a:pt x="4109" y="0"/>
                    <a:pt x="4016" y="51"/>
                    <a:pt x="3931" y="108"/>
                  </a:cubicBezTo>
                  <a:cubicBezTo>
                    <a:pt x="3385" y="494"/>
                    <a:pt x="2878" y="934"/>
                    <a:pt x="2439" y="1440"/>
                  </a:cubicBezTo>
                  <a:cubicBezTo>
                    <a:pt x="1839" y="1200"/>
                    <a:pt x="1226" y="1014"/>
                    <a:pt x="600" y="880"/>
                  </a:cubicBezTo>
                  <a:cubicBezTo>
                    <a:pt x="545" y="865"/>
                    <a:pt x="491" y="858"/>
                    <a:pt x="436" y="858"/>
                  </a:cubicBezTo>
                  <a:cubicBezTo>
                    <a:pt x="398" y="858"/>
                    <a:pt x="359" y="862"/>
                    <a:pt x="320" y="867"/>
                  </a:cubicBezTo>
                  <a:cubicBezTo>
                    <a:pt x="214" y="867"/>
                    <a:pt x="134" y="920"/>
                    <a:pt x="80" y="1014"/>
                  </a:cubicBezTo>
                  <a:cubicBezTo>
                    <a:pt x="1" y="1160"/>
                    <a:pt x="107" y="1347"/>
                    <a:pt x="214" y="1480"/>
                  </a:cubicBezTo>
                  <a:cubicBezTo>
                    <a:pt x="573" y="1946"/>
                    <a:pt x="960" y="2399"/>
                    <a:pt x="1373" y="2825"/>
                  </a:cubicBezTo>
                  <a:cubicBezTo>
                    <a:pt x="973" y="3238"/>
                    <a:pt x="627" y="3705"/>
                    <a:pt x="334" y="4211"/>
                  </a:cubicBezTo>
                  <a:cubicBezTo>
                    <a:pt x="227" y="4398"/>
                    <a:pt x="134" y="4651"/>
                    <a:pt x="267" y="4811"/>
                  </a:cubicBezTo>
                  <a:cubicBezTo>
                    <a:pt x="340" y="4897"/>
                    <a:pt x="444" y="4927"/>
                    <a:pt x="555" y="4927"/>
                  </a:cubicBezTo>
                  <a:cubicBezTo>
                    <a:pt x="667" y="4927"/>
                    <a:pt x="787" y="4897"/>
                    <a:pt x="893" y="4864"/>
                  </a:cubicBezTo>
                  <a:cubicBezTo>
                    <a:pt x="1426" y="4677"/>
                    <a:pt x="1959" y="4464"/>
                    <a:pt x="2465" y="4211"/>
                  </a:cubicBezTo>
                  <a:cubicBezTo>
                    <a:pt x="2585" y="4851"/>
                    <a:pt x="2812" y="5463"/>
                    <a:pt x="3118" y="6036"/>
                  </a:cubicBezTo>
                  <a:cubicBezTo>
                    <a:pt x="3179" y="6134"/>
                    <a:pt x="3284" y="6253"/>
                    <a:pt x="3383" y="6253"/>
                  </a:cubicBezTo>
                  <a:cubicBezTo>
                    <a:pt x="3392" y="6253"/>
                    <a:pt x="3402" y="6252"/>
                    <a:pt x="3411" y="6249"/>
                  </a:cubicBezTo>
                  <a:cubicBezTo>
                    <a:pt x="3531" y="6236"/>
                    <a:pt x="3584" y="6103"/>
                    <a:pt x="3611" y="5983"/>
                  </a:cubicBezTo>
                  <a:cubicBezTo>
                    <a:pt x="3809" y="5335"/>
                    <a:pt x="3929" y="4661"/>
                    <a:pt x="3983" y="3974"/>
                  </a:cubicBezTo>
                  <a:lnTo>
                    <a:pt x="3983" y="3974"/>
                  </a:lnTo>
                  <a:cubicBezTo>
                    <a:pt x="4155" y="3991"/>
                    <a:pt x="4327" y="3999"/>
                    <a:pt x="4499" y="3999"/>
                  </a:cubicBezTo>
                  <a:cubicBezTo>
                    <a:pt x="4957" y="3999"/>
                    <a:pt x="5413" y="3939"/>
                    <a:pt x="5863" y="3825"/>
                  </a:cubicBezTo>
                  <a:cubicBezTo>
                    <a:pt x="5983" y="3785"/>
                    <a:pt x="6102" y="3758"/>
                    <a:pt x="6142" y="3625"/>
                  </a:cubicBezTo>
                  <a:cubicBezTo>
                    <a:pt x="6196" y="3492"/>
                    <a:pt x="6076" y="3358"/>
                    <a:pt x="5969" y="3265"/>
                  </a:cubicBezTo>
                  <a:cubicBezTo>
                    <a:pt x="5396" y="2799"/>
                    <a:pt x="4757" y="2439"/>
                    <a:pt x="4077" y="2199"/>
                  </a:cubicBezTo>
                  <a:cubicBezTo>
                    <a:pt x="4277" y="1613"/>
                    <a:pt x="4384" y="1000"/>
                    <a:pt x="4424" y="387"/>
                  </a:cubicBezTo>
                  <a:cubicBezTo>
                    <a:pt x="4424" y="254"/>
                    <a:pt x="4424" y="81"/>
                    <a:pt x="4304" y="28"/>
                  </a:cubicBezTo>
                  <a:cubicBezTo>
                    <a:pt x="4269" y="9"/>
                    <a:pt x="4234" y="0"/>
                    <a:pt x="4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9"/>
            <p:cNvSpPr/>
            <p:nvPr/>
          </p:nvSpPr>
          <p:spPr>
            <a:xfrm>
              <a:off x="1109587" y="361557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9"/>
            <p:cNvSpPr/>
            <p:nvPr/>
          </p:nvSpPr>
          <p:spPr>
            <a:xfrm>
              <a:off x="8716820" y="2760369"/>
              <a:ext cx="46117" cy="46854"/>
            </a:xfrm>
            <a:custGeom>
              <a:avLst/>
              <a:gdLst/>
              <a:ahLst/>
              <a:cxnLst/>
              <a:rect l="l" t="t" r="r" b="b"/>
              <a:pathLst>
                <a:path w="1627" h="1653" extrusionOk="0">
                  <a:moveTo>
                    <a:pt x="840" y="1"/>
                  </a:moveTo>
                  <a:cubicBezTo>
                    <a:pt x="427" y="1"/>
                    <a:pt x="1" y="561"/>
                    <a:pt x="1" y="1027"/>
                  </a:cubicBezTo>
                  <a:cubicBezTo>
                    <a:pt x="1" y="1493"/>
                    <a:pt x="414" y="1653"/>
                    <a:pt x="840" y="1653"/>
                  </a:cubicBezTo>
                  <a:cubicBezTo>
                    <a:pt x="1280" y="1640"/>
                    <a:pt x="1626" y="1267"/>
                    <a:pt x="1599" y="827"/>
                  </a:cubicBezTo>
                  <a:cubicBezTo>
                    <a:pt x="1613" y="387"/>
                    <a:pt x="1280" y="14"/>
                    <a:pt x="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9"/>
            <p:cNvSpPr/>
            <p:nvPr/>
          </p:nvSpPr>
          <p:spPr>
            <a:xfrm>
              <a:off x="7666663" y="294214"/>
              <a:ext cx="45720" cy="47223"/>
            </a:xfrm>
            <a:custGeom>
              <a:avLst/>
              <a:gdLst/>
              <a:ahLst/>
              <a:cxnLst/>
              <a:rect l="l" t="t" r="r" b="b"/>
              <a:pathLst>
                <a:path w="1613" h="1666" extrusionOk="0">
                  <a:moveTo>
                    <a:pt x="827" y="1"/>
                  </a:moveTo>
                  <a:cubicBezTo>
                    <a:pt x="414" y="1"/>
                    <a:pt x="1" y="560"/>
                    <a:pt x="1" y="1026"/>
                  </a:cubicBezTo>
                  <a:cubicBezTo>
                    <a:pt x="1" y="1493"/>
                    <a:pt x="414" y="1666"/>
                    <a:pt x="827" y="1666"/>
                  </a:cubicBezTo>
                  <a:cubicBezTo>
                    <a:pt x="1266" y="1639"/>
                    <a:pt x="1613" y="1266"/>
                    <a:pt x="1600" y="827"/>
                  </a:cubicBezTo>
                  <a:cubicBezTo>
                    <a:pt x="1613" y="387"/>
                    <a:pt x="1266" y="27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9"/>
            <p:cNvSpPr/>
            <p:nvPr/>
          </p:nvSpPr>
          <p:spPr>
            <a:xfrm>
              <a:off x="6898965" y="391815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7" y="0"/>
                  </a:moveTo>
                  <a:cubicBezTo>
                    <a:pt x="414" y="0"/>
                    <a:pt x="1" y="560"/>
                    <a:pt x="1" y="1026"/>
                  </a:cubicBezTo>
                  <a:cubicBezTo>
                    <a:pt x="1" y="1492"/>
                    <a:pt x="400" y="1652"/>
                    <a:pt x="827" y="1652"/>
                  </a:cubicBezTo>
                  <a:cubicBezTo>
                    <a:pt x="1266" y="1639"/>
                    <a:pt x="1613" y="1266"/>
                    <a:pt x="1599" y="826"/>
                  </a:cubicBezTo>
                  <a:cubicBezTo>
                    <a:pt x="1599" y="387"/>
                    <a:pt x="1266" y="14"/>
                    <a:pt x="8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9"/>
            <p:cNvSpPr/>
            <p:nvPr/>
          </p:nvSpPr>
          <p:spPr>
            <a:xfrm>
              <a:off x="7207267" y="3680134"/>
              <a:ext cx="64598" cy="63209"/>
            </a:xfrm>
            <a:custGeom>
              <a:avLst/>
              <a:gdLst/>
              <a:ahLst/>
              <a:cxnLst/>
              <a:rect l="l" t="t" r="r" b="b"/>
              <a:pathLst>
                <a:path w="2279" h="2230" extrusionOk="0">
                  <a:moveTo>
                    <a:pt x="1371" y="1"/>
                  </a:moveTo>
                  <a:cubicBezTo>
                    <a:pt x="1183" y="1"/>
                    <a:pt x="980" y="49"/>
                    <a:pt x="787" y="128"/>
                  </a:cubicBezTo>
                  <a:cubicBezTo>
                    <a:pt x="254" y="368"/>
                    <a:pt x="0" y="981"/>
                    <a:pt x="200" y="1527"/>
                  </a:cubicBezTo>
                  <a:cubicBezTo>
                    <a:pt x="336" y="1957"/>
                    <a:pt x="728" y="2230"/>
                    <a:pt x="1148" y="2230"/>
                  </a:cubicBezTo>
                  <a:cubicBezTo>
                    <a:pt x="1262" y="2230"/>
                    <a:pt x="1379" y="2210"/>
                    <a:pt x="1493" y="2167"/>
                  </a:cubicBezTo>
                  <a:cubicBezTo>
                    <a:pt x="2012" y="1954"/>
                    <a:pt x="2279" y="1048"/>
                    <a:pt x="2079" y="488"/>
                  </a:cubicBezTo>
                  <a:cubicBezTo>
                    <a:pt x="1962" y="137"/>
                    <a:pt x="1687" y="1"/>
                    <a:pt x="1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9"/>
            <p:cNvSpPr/>
            <p:nvPr/>
          </p:nvSpPr>
          <p:spPr>
            <a:xfrm>
              <a:off x="8095255" y="1674713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4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3" y="2227"/>
                  </a:cubicBezTo>
                  <a:cubicBezTo>
                    <a:pt x="1252" y="2227"/>
                    <a:pt x="1374" y="2205"/>
                    <a:pt x="1493" y="2157"/>
                  </a:cubicBezTo>
                  <a:cubicBezTo>
                    <a:pt x="2012" y="1944"/>
                    <a:pt x="2279" y="1038"/>
                    <a:pt x="2092" y="478"/>
                  </a:cubicBezTo>
                  <a:cubicBezTo>
                    <a:pt x="1969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9"/>
            <p:cNvSpPr/>
            <p:nvPr/>
          </p:nvSpPr>
          <p:spPr>
            <a:xfrm>
              <a:off x="8598814" y="613316"/>
              <a:ext cx="64967" cy="62983"/>
            </a:xfrm>
            <a:custGeom>
              <a:avLst/>
              <a:gdLst/>
              <a:ahLst/>
              <a:cxnLst/>
              <a:rect l="l" t="t" r="r" b="b"/>
              <a:pathLst>
                <a:path w="2292" h="2222" extrusionOk="0">
                  <a:moveTo>
                    <a:pt x="1392" y="0"/>
                  </a:moveTo>
                  <a:cubicBezTo>
                    <a:pt x="1200" y="0"/>
                    <a:pt x="993" y="51"/>
                    <a:pt x="800" y="132"/>
                  </a:cubicBezTo>
                  <a:cubicBezTo>
                    <a:pt x="267" y="372"/>
                    <a:pt x="0" y="985"/>
                    <a:pt x="214" y="1531"/>
                  </a:cubicBezTo>
                  <a:cubicBezTo>
                    <a:pt x="338" y="1958"/>
                    <a:pt x="731" y="2222"/>
                    <a:pt x="1151" y="2222"/>
                  </a:cubicBezTo>
                  <a:cubicBezTo>
                    <a:pt x="1269" y="2222"/>
                    <a:pt x="1389" y="2201"/>
                    <a:pt x="1506" y="2157"/>
                  </a:cubicBezTo>
                  <a:cubicBezTo>
                    <a:pt x="2025" y="1944"/>
                    <a:pt x="2292" y="1038"/>
                    <a:pt x="2092" y="479"/>
                  </a:cubicBezTo>
                  <a:cubicBezTo>
                    <a:pt x="1977" y="133"/>
                    <a:pt x="1703" y="0"/>
                    <a:pt x="13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9"/>
            <p:cNvSpPr/>
            <p:nvPr/>
          </p:nvSpPr>
          <p:spPr>
            <a:xfrm>
              <a:off x="6304691" y="835639"/>
              <a:ext cx="64967" cy="63153"/>
            </a:xfrm>
            <a:custGeom>
              <a:avLst/>
              <a:gdLst/>
              <a:ahLst/>
              <a:cxnLst/>
              <a:rect l="l" t="t" r="r" b="b"/>
              <a:pathLst>
                <a:path w="2292" h="2228" extrusionOk="0">
                  <a:moveTo>
                    <a:pt x="1385" y="1"/>
                  </a:moveTo>
                  <a:cubicBezTo>
                    <a:pt x="1192" y="1"/>
                    <a:pt x="984" y="51"/>
                    <a:pt x="786" y="132"/>
                  </a:cubicBezTo>
                  <a:cubicBezTo>
                    <a:pt x="267" y="372"/>
                    <a:pt x="0" y="985"/>
                    <a:pt x="213" y="1531"/>
                  </a:cubicBezTo>
                  <a:cubicBezTo>
                    <a:pt x="337" y="1956"/>
                    <a:pt x="727" y="2227"/>
                    <a:pt x="1145" y="2227"/>
                  </a:cubicBezTo>
                  <a:cubicBezTo>
                    <a:pt x="1265" y="2227"/>
                    <a:pt x="1387" y="2205"/>
                    <a:pt x="1506" y="2157"/>
                  </a:cubicBezTo>
                  <a:cubicBezTo>
                    <a:pt x="2025" y="1944"/>
                    <a:pt x="2292" y="1052"/>
                    <a:pt x="2092" y="479"/>
                  </a:cubicBezTo>
                  <a:cubicBezTo>
                    <a:pt x="1968" y="133"/>
                    <a:pt x="1697" y="1"/>
                    <a:pt x="13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9"/>
            <p:cNvSpPr/>
            <p:nvPr/>
          </p:nvSpPr>
          <p:spPr>
            <a:xfrm>
              <a:off x="8772339" y="3680177"/>
              <a:ext cx="64598" cy="63124"/>
            </a:xfrm>
            <a:custGeom>
              <a:avLst/>
              <a:gdLst/>
              <a:ahLst/>
              <a:cxnLst/>
              <a:rect l="l" t="t" r="r" b="b"/>
              <a:pathLst>
                <a:path w="2279" h="2227" extrusionOk="0">
                  <a:moveTo>
                    <a:pt x="1385" y="0"/>
                  </a:moveTo>
                  <a:cubicBezTo>
                    <a:pt x="1193" y="0"/>
                    <a:pt x="985" y="51"/>
                    <a:pt x="786" y="132"/>
                  </a:cubicBezTo>
                  <a:cubicBezTo>
                    <a:pt x="253" y="372"/>
                    <a:pt x="0" y="985"/>
                    <a:pt x="200" y="1531"/>
                  </a:cubicBezTo>
                  <a:cubicBezTo>
                    <a:pt x="335" y="1955"/>
                    <a:pt x="719" y="2227"/>
                    <a:pt x="1139" y="2227"/>
                  </a:cubicBezTo>
                  <a:cubicBezTo>
                    <a:pt x="1260" y="2227"/>
                    <a:pt x="1384" y="2204"/>
                    <a:pt x="1506" y="2157"/>
                  </a:cubicBezTo>
                  <a:cubicBezTo>
                    <a:pt x="2025" y="1944"/>
                    <a:pt x="2278" y="1038"/>
                    <a:pt x="2092" y="478"/>
                  </a:cubicBezTo>
                  <a:cubicBezTo>
                    <a:pt x="1968" y="132"/>
                    <a:pt x="1697" y="0"/>
                    <a:pt x="13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9"/>
            <p:cNvSpPr/>
            <p:nvPr/>
          </p:nvSpPr>
          <p:spPr>
            <a:xfrm>
              <a:off x="4628317" y="328848"/>
              <a:ext cx="64995" cy="62983"/>
            </a:xfrm>
            <a:custGeom>
              <a:avLst/>
              <a:gdLst/>
              <a:ahLst/>
              <a:cxnLst/>
              <a:rect l="l" t="t" r="r" b="b"/>
              <a:pathLst>
                <a:path w="2293" h="2222" extrusionOk="0">
                  <a:moveTo>
                    <a:pt x="1386" y="0"/>
                  </a:moveTo>
                  <a:cubicBezTo>
                    <a:pt x="1193" y="0"/>
                    <a:pt x="985" y="51"/>
                    <a:pt x="787" y="132"/>
                  </a:cubicBezTo>
                  <a:cubicBezTo>
                    <a:pt x="254" y="372"/>
                    <a:pt x="1" y="985"/>
                    <a:pt x="201" y="1531"/>
                  </a:cubicBezTo>
                  <a:cubicBezTo>
                    <a:pt x="336" y="1957"/>
                    <a:pt x="731" y="2222"/>
                    <a:pt x="1152" y="2222"/>
                  </a:cubicBezTo>
                  <a:cubicBezTo>
                    <a:pt x="1270" y="2222"/>
                    <a:pt x="1390" y="2201"/>
                    <a:pt x="1506" y="2157"/>
                  </a:cubicBezTo>
                  <a:cubicBezTo>
                    <a:pt x="2026" y="1944"/>
                    <a:pt x="2292" y="1038"/>
                    <a:pt x="2092" y="478"/>
                  </a:cubicBezTo>
                  <a:cubicBezTo>
                    <a:pt x="1969" y="132"/>
                    <a:pt x="1698" y="0"/>
                    <a:pt x="1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9"/>
            <p:cNvSpPr/>
            <p:nvPr/>
          </p:nvSpPr>
          <p:spPr>
            <a:xfrm>
              <a:off x="7796049" y="8855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9"/>
            <p:cNvSpPr/>
            <p:nvPr/>
          </p:nvSpPr>
          <p:spPr>
            <a:xfrm>
              <a:off x="5153499" y="4802478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9"/>
            <p:cNvSpPr/>
            <p:nvPr/>
          </p:nvSpPr>
          <p:spPr>
            <a:xfrm>
              <a:off x="8892450" y="4862587"/>
              <a:ext cx="45720" cy="46854"/>
            </a:xfrm>
            <a:custGeom>
              <a:avLst/>
              <a:gdLst/>
              <a:ahLst/>
              <a:cxnLst/>
              <a:rect l="l" t="t" r="r" b="b"/>
              <a:pathLst>
                <a:path w="1613" h="1653" extrusionOk="0">
                  <a:moveTo>
                    <a:pt x="826" y="0"/>
                  </a:moveTo>
                  <a:cubicBezTo>
                    <a:pt x="413" y="0"/>
                    <a:pt x="0" y="560"/>
                    <a:pt x="0" y="1026"/>
                  </a:cubicBezTo>
                  <a:cubicBezTo>
                    <a:pt x="0" y="1492"/>
                    <a:pt x="400" y="1652"/>
                    <a:pt x="826" y="1652"/>
                  </a:cubicBezTo>
                  <a:cubicBezTo>
                    <a:pt x="1266" y="1639"/>
                    <a:pt x="1612" y="1266"/>
                    <a:pt x="1599" y="826"/>
                  </a:cubicBezTo>
                  <a:cubicBezTo>
                    <a:pt x="1599" y="386"/>
                    <a:pt x="1266" y="13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9"/>
            <p:cNvSpPr/>
            <p:nvPr/>
          </p:nvSpPr>
          <p:spPr>
            <a:xfrm>
              <a:off x="8258662" y="4059620"/>
              <a:ext cx="130302" cy="127779"/>
            </a:xfrm>
            <a:custGeom>
              <a:avLst/>
              <a:gdLst/>
              <a:ahLst/>
              <a:cxnLst/>
              <a:rect l="l" t="t" r="r" b="b"/>
              <a:pathLst>
                <a:path w="4597" h="4508" extrusionOk="0">
                  <a:moveTo>
                    <a:pt x="3051" y="2837"/>
                  </a:moveTo>
                  <a:cubicBezTo>
                    <a:pt x="3062" y="2848"/>
                    <a:pt x="3054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1"/>
                    <a:pt x="3051" y="2837"/>
                  </a:cubicBezTo>
                  <a:close/>
                  <a:moveTo>
                    <a:pt x="3051" y="2850"/>
                  </a:moveTo>
                  <a:cubicBezTo>
                    <a:pt x="3051" y="2850"/>
                    <a:pt x="3051" y="2850"/>
                    <a:pt x="3051" y="2850"/>
                  </a:cubicBezTo>
                  <a:cubicBezTo>
                    <a:pt x="3051" y="2850"/>
                    <a:pt x="3051" y="2850"/>
                    <a:pt x="3051" y="2850"/>
                  </a:cubicBezTo>
                  <a:close/>
                  <a:moveTo>
                    <a:pt x="2917" y="0"/>
                  </a:moveTo>
                  <a:cubicBezTo>
                    <a:pt x="2848" y="0"/>
                    <a:pt x="2770" y="50"/>
                    <a:pt x="2718" y="92"/>
                  </a:cubicBezTo>
                  <a:cubicBezTo>
                    <a:pt x="2358" y="412"/>
                    <a:pt x="2039" y="772"/>
                    <a:pt x="1759" y="1158"/>
                  </a:cubicBezTo>
                  <a:cubicBezTo>
                    <a:pt x="1319" y="1038"/>
                    <a:pt x="866" y="958"/>
                    <a:pt x="400" y="918"/>
                  </a:cubicBezTo>
                  <a:cubicBezTo>
                    <a:pt x="367" y="912"/>
                    <a:pt x="333" y="908"/>
                    <a:pt x="300" y="908"/>
                  </a:cubicBezTo>
                  <a:cubicBezTo>
                    <a:pt x="267" y="908"/>
                    <a:pt x="233" y="912"/>
                    <a:pt x="200" y="918"/>
                  </a:cubicBezTo>
                  <a:cubicBezTo>
                    <a:pt x="133" y="931"/>
                    <a:pt x="67" y="971"/>
                    <a:pt x="40" y="1038"/>
                  </a:cubicBezTo>
                  <a:cubicBezTo>
                    <a:pt x="0" y="1158"/>
                    <a:pt x="93" y="1278"/>
                    <a:pt x="173" y="1358"/>
                  </a:cubicBezTo>
                  <a:cubicBezTo>
                    <a:pt x="466" y="1664"/>
                    <a:pt x="773" y="1957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3" y="3450"/>
                    <a:pt x="373" y="3623"/>
                    <a:pt x="480" y="3729"/>
                  </a:cubicBezTo>
                  <a:cubicBezTo>
                    <a:pt x="524" y="3779"/>
                    <a:pt x="581" y="3796"/>
                    <a:pt x="644" y="3796"/>
                  </a:cubicBezTo>
                  <a:cubicBezTo>
                    <a:pt x="733" y="3796"/>
                    <a:pt x="833" y="3761"/>
                    <a:pt x="919" y="3729"/>
                  </a:cubicBezTo>
                  <a:cubicBezTo>
                    <a:pt x="1292" y="3543"/>
                    <a:pt x="1639" y="3356"/>
                    <a:pt x="1985" y="3130"/>
                  </a:cubicBezTo>
                  <a:cubicBezTo>
                    <a:pt x="2132" y="3569"/>
                    <a:pt x="2332" y="3996"/>
                    <a:pt x="2598" y="4369"/>
                  </a:cubicBezTo>
                  <a:cubicBezTo>
                    <a:pt x="2656" y="4438"/>
                    <a:pt x="2723" y="4507"/>
                    <a:pt x="2793" y="4507"/>
                  </a:cubicBezTo>
                  <a:cubicBezTo>
                    <a:pt x="2803" y="4507"/>
                    <a:pt x="2814" y="4506"/>
                    <a:pt x="2825" y="4502"/>
                  </a:cubicBezTo>
                  <a:cubicBezTo>
                    <a:pt x="2905" y="4475"/>
                    <a:pt x="2931" y="4382"/>
                    <a:pt x="2945" y="4302"/>
                  </a:cubicBezTo>
                  <a:cubicBezTo>
                    <a:pt x="3036" y="3818"/>
                    <a:pt x="3063" y="3334"/>
                    <a:pt x="3052" y="2850"/>
                  </a:cubicBezTo>
                  <a:lnTo>
                    <a:pt x="3052" y="2850"/>
                  </a:lnTo>
                  <a:cubicBezTo>
                    <a:pt x="3505" y="2837"/>
                    <a:pt x="3971" y="2757"/>
                    <a:pt x="4397" y="2584"/>
                  </a:cubicBezTo>
                  <a:cubicBezTo>
                    <a:pt x="4477" y="2557"/>
                    <a:pt x="4570" y="2530"/>
                    <a:pt x="4583" y="2424"/>
                  </a:cubicBezTo>
                  <a:cubicBezTo>
                    <a:pt x="4597" y="2317"/>
                    <a:pt x="4503" y="2237"/>
                    <a:pt x="4423" y="2184"/>
                  </a:cubicBezTo>
                  <a:cubicBezTo>
                    <a:pt x="3984" y="1891"/>
                    <a:pt x="3491" y="1691"/>
                    <a:pt x="2984" y="1571"/>
                  </a:cubicBezTo>
                  <a:cubicBezTo>
                    <a:pt x="3078" y="1145"/>
                    <a:pt x="3118" y="692"/>
                    <a:pt x="3091" y="252"/>
                  </a:cubicBezTo>
                  <a:cubicBezTo>
                    <a:pt x="3078" y="159"/>
                    <a:pt x="3064" y="39"/>
                    <a:pt x="2971" y="12"/>
                  </a:cubicBezTo>
                  <a:cubicBezTo>
                    <a:pt x="2954" y="4"/>
                    <a:pt x="2936" y="0"/>
                    <a:pt x="2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9"/>
            <p:cNvSpPr/>
            <p:nvPr/>
          </p:nvSpPr>
          <p:spPr>
            <a:xfrm>
              <a:off x="2559964" y="301654"/>
              <a:ext cx="185830" cy="176391"/>
            </a:xfrm>
            <a:custGeom>
              <a:avLst/>
              <a:gdLst/>
              <a:ahLst/>
              <a:cxnLst/>
              <a:rect l="l" t="t" r="r" b="b"/>
              <a:pathLst>
                <a:path w="6556" h="6223" extrusionOk="0">
                  <a:moveTo>
                    <a:pt x="4869" y="3541"/>
                  </a:moveTo>
                  <a:cubicBezTo>
                    <a:pt x="4868" y="3542"/>
                    <a:pt x="4866" y="3543"/>
                    <a:pt x="4864" y="3544"/>
                  </a:cubicBezTo>
                  <a:cubicBezTo>
                    <a:pt x="4864" y="3544"/>
                    <a:pt x="4868" y="3544"/>
                    <a:pt x="4869" y="3541"/>
                  </a:cubicBezTo>
                  <a:close/>
                  <a:moveTo>
                    <a:pt x="3092" y="0"/>
                  </a:moveTo>
                  <a:cubicBezTo>
                    <a:pt x="2959" y="14"/>
                    <a:pt x="2879" y="147"/>
                    <a:pt x="2825" y="267"/>
                  </a:cubicBezTo>
                  <a:cubicBezTo>
                    <a:pt x="2559" y="880"/>
                    <a:pt x="2359" y="1519"/>
                    <a:pt x="2239" y="2185"/>
                  </a:cubicBezTo>
                  <a:cubicBezTo>
                    <a:pt x="1600" y="2279"/>
                    <a:pt x="987" y="2452"/>
                    <a:pt x="387" y="2665"/>
                  </a:cubicBezTo>
                  <a:cubicBezTo>
                    <a:pt x="294" y="2692"/>
                    <a:pt x="201" y="2745"/>
                    <a:pt x="121" y="2798"/>
                  </a:cubicBezTo>
                  <a:cubicBezTo>
                    <a:pt x="41" y="2851"/>
                    <a:pt x="1" y="2945"/>
                    <a:pt x="1" y="3051"/>
                  </a:cubicBezTo>
                  <a:cubicBezTo>
                    <a:pt x="14" y="3224"/>
                    <a:pt x="187" y="3318"/>
                    <a:pt x="361" y="3384"/>
                  </a:cubicBezTo>
                  <a:cubicBezTo>
                    <a:pt x="907" y="3598"/>
                    <a:pt x="1466" y="3771"/>
                    <a:pt x="2039" y="3931"/>
                  </a:cubicBezTo>
                  <a:cubicBezTo>
                    <a:pt x="1919" y="4490"/>
                    <a:pt x="1866" y="5076"/>
                    <a:pt x="1879" y="5663"/>
                  </a:cubicBezTo>
                  <a:cubicBezTo>
                    <a:pt x="1879" y="5876"/>
                    <a:pt x="1933" y="6129"/>
                    <a:pt x="2132" y="6209"/>
                  </a:cubicBezTo>
                  <a:cubicBezTo>
                    <a:pt x="2163" y="6218"/>
                    <a:pt x="2193" y="6223"/>
                    <a:pt x="2223" y="6223"/>
                  </a:cubicBezTo>
                  <a:cubicBezTo>
                    <a:pt x="2402" y="6223"/>
                    <a:pt x="2566" y="6066"/>
                    <a:pt x="2692" y="5929"/>
                  </a:cubicBezTo>
                  <a:cubicBezTo>
                    <a:pt x="3052" y="5489"/>
                    <a:pt x="3385" y="5023"/>
                    <a:pt x="3691" y="4543"/>
                  </a:cubicBezTo>
                  <a:cubicBezTo>
                    <a:pt x="4118" y="5023"/>
                    <a:pt x="4624" y="5436"/>
                    <a:pt x="5183" y="5756"/>
                  </a:cubicBezTo>
                  <a:cubicBezTo>
                    <a:pt x="5260" y="5799"/>
                    <a:pt x="5354" y="5836"/>
                    <a:pt x="5436" y="5836"/>
                  </a:cubicBezTo>
                  <a:cubicBezTo>
                    <a:pt x="5481" y="5836"/>
                    <a:pt x="5523" y="5824"/>
                    <a:pt x="5556" y="5796"/>
                  </a:cubicBezTo>
                  <a:cubicBezTo>
                    <a:pt x="5636" y="5703"/>
                    <a:pt x="5623" y="5569"/>
                    <a:pt x="5583" y="5463"/>
                  </a:cubicBezTo>
                  <a:cubicBezTo>
                    <a:pt x="5410" y="4783"/>
                    <a:pt x="5157" y="4144"/>
                    <a:pt x="4837" y="3531"/>
                  </a:cubicBezTo>
                  <a:lnTo>
                    <a:pt x="4864" y="3531"/>
                  </a:lnTo>
                  <a:cubicBezTo>
                    <a:pt x="4869" y="3536"/>
                    <a:pt x="4870" y="3540"/>
                    <a:pt x="4869" y="3541"/>
                  </a:cubicBezTo>
                  <a:lnTo>
                    <a:pt x="4869" y="3541"/>
                  </a:lnTo>
                  <a:cubicBezTo>
                    <a:pt x="5440" y="3262"/>
                    <a:pt x="5958" y="2890"/>
                    <a:pt x="6409" y="2425"/>
                  </a:cubicBezTo>
                  <a:cubicBezTo>
                    <a:pt x="6502" y="2345"/>
                    <a:pt x="6556" y="2239"/>
                    <a:pt x="6542" y="2105"/>
                  </a:cubicBezTo>
                  <a:cubicBezTo>
                    <a:pt x="6516" y="1972"/>
                    <a:pt x="6343" y="1919"/>
                    <a:pt x="6196" y="1892"/>
                  </a:cubicBezTo>
                  <a:cubicBezTo>
                    <a:pt x="5914" y="1850"/>
                    <a:pt x="5629" y="1829"/>
                    <a:pt x="5346" y="1829"/>
                  </a:cubicBezTo>
                  <a:cubicBezTo>
                    <a:pt x="4906" y="1829"/>
                    <a:pt x="4467" y="1880"/>
                    <a:pt x="4038" y="1985"/>
                  </a:cubicBezTo>
                  <a:cubicBezTo>
                    <a:pt x="3891" y="1373"/>
                    <a:pt x="3678" y="786"/>
                    <a:pt x="3385" y="253"/>
                  </a:cubicBezTo>
                  <a:cubicBezTo>
                    <a:pt x="3318" y="134"/>
                    <a:pt x="3225" y="0"/>
                    <a:pt x="30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9"/>
            <p:cNvSpPr/>
            <p:nvPr/>
          </p:nvSpPr>
          <p:spPr>
            <a:xfrm>
              <a:off x="5746049" y="253791"/>
              <a:ext cx="130330" cy="128063"/>
            </a:xfrm>
            <a:custGeom>
              <a:avLst/>
              <a:gdLst/>
              <a:ahLst/>
              <a:cxnLst/>
              <a:rect l="l" t="t" r="r" b="b"/>
              <a:pathLst>
                <a:path w="4598" h="4518" extrusionOk="0">
                  <a:moveTo>
                    <a:pt x="3052" y="2837"/>
                  </a:moveTo>
                  <a:cubicBezTo>
                    <a:pt x="3063" y="2849"/>
                    <a:pt x="3055" y="2850"/>
                    <a:pt x="3052" y="2850"/>
                  </a:cubicBezTo>
                  <a:lnTo>
                    <a:pt x="3052" y="2850"/>
                  </a:lnTo>
                  <a:cubicBezTo>
                    <a:pt x="3052" y="2846"/>
                    <a:pt x="3052" y="2842"/>
                    <a:pt x="3052" y="2837"/>
                  </a:cubicBezTo>
                  <a:close/>
                  <a:moveTo>
                    <a:pt x="2913" y="1"/>
                  </a:moveTo>
                  <a:cubicBezTo>
                    <a:pt x="2840" y="1"/>
                    <a:pt x="2771" y="53"/>
                    <a:pt x="2719" y="106"/>
                  </a:cubicBezTo>
                  <a:cubicBezTo>
                    <a:pt x="2359" y="412"/>
                    <a:pt x="2039" y="772"/>
                    <a:pt x="1759" y="1172"/>
                  </a:cubicBezTo>
                  <a:cubicBezTo>
                    <a:pt x="1320" y="1038"/>
                    <a:pt x="867" y="959"/>
                    <a:pt x="400" y="919"/>
                  </a:cubicBezTo>
                  <a:cubicBezTo>
                    <a:pt x="367" y="912"/>
                    <a:pt x="334" y="909"/>
                    <a:pt x="300" y="909"/>
                  </a:cubicBezTo>
                  <a:cubicBezTo>
                    <a:pt x="267" y="909"/>
                    <a:pt x="234" y="912"/>
                    <a:pt x="200" y="919"/>
                  </a:cubicBezTo>
                  <a:cubicBezTo>
                    <a:pt x="121" y="932"/>
                    <a:pt x="67" y="985"/>
                    <a:pt x="41" y="1052"/>
                  </a:cubicBezTo>
                  <a:cubicBezTo>
                    <a:pt x="1" y="1158"/>
                    <a:pt x="94" y="1278"/>
                    <a:pt x="174" y="1372"/>
                  </a:cubicBezTo>
                  <a:cubicBezTo>
                    <a:pt x="467" y="1665"/>
                    <a:pt x="773" y="1958"/>
                    <a:pt x="1106" y="2224"/>
                  </a:cubicBezTo>
                  <a:cubicBezTo>
                    <a:pt x="853" y="2557"/>
                    <a:pt x="640" y="2917"/>
                    <a:pt x="480" y="3303"/>
                  </a:cubicBezTo>
                  <a:cubicBezTo>
                    <a:pt x="414" y="3450"/>
                    <a:pt x="360" y="3623"/>
                    <a:pt x="480" y="3743"/>
                  </a:cubicBezTo>
                  <a:cubicBezTo>
                    <a:pt x="524" y="3787"/>
                    <a:pt x="581" y="3804"/>
                    <a:pt x="644" y="3804"/>
                  </a:cubicBezTo>
                  <a:cubicBezTo>
                    <a:pt x="733" y="3804"/>
                    <a:pt x="834" y="3769"/>
                    <a:pt x="920" y="3730"/>
                  </a:cubicBezTo>
                  <a:cubicBezTo>
                    <a:pt x="1280" y="3557"/>
                    <a:pt x="1639" y="3357"/>
                    <a:pt x="1986" y="3130"/>
                  </a:cubicBezTo>
                  <a:cubicBezTo>
                    <a:pt x="2119" y="3583"/>
                    <a:pt x="2332" y="3996"/>
                    <a:pt x="2599" y="4369"/>
                  </a:cubicBezTo>
                  <a:cubicBezTo>
                    <a:pt x="2660" y="4443"/>
                    <a:pt x="2733" y="4517"/>
                    <a:pt x="2807" y="4517"/>
                  </a:cubicBezTo>
                  <a:cubicBezTo>
                    <a:pt x="2813" y="4517"/>
                    <a:pt x="2819" y="4517"/>
                    <a:pt x="2825" y="4516"/>
                  </a:cubicBezTo>
                  <a:cubicBezTo>
                    <a:pt x="2905" y="4489"/>
                    <a:pt x="2932" y="4383"/>
                    <a:pt x="2945" y="4303"/>
                  </a:cubicBezTo>
                  <a:cubicBezTo>
                    <a:pt x="3023" y="3832"/>
                    <a:pt x="3063" y="3335"/>
                    <a:pt x="3052" y="2850"/>
                  </a:cubicBezTo>
                  <a:lnTo>
                    <a:pt x="3052" y="2850"/>
                  </a:lnTo>
                  <a:cubicBezTo>
                    <a:pt x="3505" y="2850"/>
                    <a:pt x="3958" y="2757"/>
                    <a:pt x="4397" y="2597"/>
                  </a:cubicBezTo>
                  <a:cubicBezTo>
                    <a:pt x="4477" y="2557"/>
                    <a:pt x="4570" y="2531"/>
                    <a:pt x="4584" y="2424"/>
                  </a:cubicBezTo>
                  <a:cubicBezTo>
                    <a:pt x="4597" y="2331"/>
                    <a:pt x="4504" y="2238"/>
                    <a:pt x="4411" y="2184"/>
                  </a:cubicBezTo>
                  <a:cubicBezTo>
                    <a:pt x="3971" y="1891"/>
                    <a:pt x="3491" y="1691"/>
                    <a:pt x="2985" y="1585"/>
                  </a:cubicBezTo>
                  <a:cubicBezTo>
                    <a:pt x="3078" y="1145"/>
                    <a:pt x="3118" y="705"/>
                    <a:pt x="3078" y="266"/>
                  </a:cubicBezTo>
                  <a:cubicBezTo>
                    <a:pt x="3078" y="159"/>
                    <a:pt x="3065" y="53"/>
                    <a:pt x="2972" y="13"/>
                  </a:cubicBezTo>
                  <a:cubicBezTo>
                    <a:pt x="2952" y="4"/>
                    <a:pt x="2933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7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●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○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■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●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○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■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●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○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Font typeface="Barlow"/>
              <a:buChar char="■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1" r:id="rId4"/>
    <p:sldLayoutId id="2147483675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aestrajudith.com/" TargetMode="Externa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youtu.be/z8bmQ8-ahRU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youtu.be/z8bmQ8-ahRU?si=e-41aClAny8JI9uD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estrajudith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://www.maestrajudit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33"/>
          <p:cNvSpPr/>
          <p:nvPr/>
        </p:nvSpPr>
        <p:spPr>
          <a:xfrm>
            <a:off x="764200" y="4644876"/>
            <a:ext cx="478446" cy="330000"/>
          </a:xfrm>
          <a:prstGeom prst="roundRect">
            <a:avLst>
              <a:gd name="adj" fmla="val 50000"/>
            </a:avLst>
          </a:prstGeom>
          <a:solidFill>
            <a:srgbClr val="112067"/>
          </a:solidFill>
          <a:ln>
            <a:solidFill>
              <a:srgbClr val="FFFFFF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33"/>
          <p:cNvSpPr txBox="1">
            <a:spLocks noGrp="1"/>
          </p:cNvSpPr>
          <p:nvPr>
            <p:ph type="ctrTitle"/>
          </p:nvPr>
        </p:nvSpPr>
        <p:spPr>
          <a:xfrm>
            <a:off x="155135" y="-568477"/>
            <a:ext cx="8833729" cy="12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80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" sz="7200" b="1" dirty="0">
                <a:ln w="12700">
                  <a:solidFill>
                    <a:schemeClr val="tx1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Taller Intensivo Enero</a:t>
            </a:r>
            <a:endParaRPr sz="7200" b="1" dirty="0">
              <a:ln w="12700">
                <a:solidFill>
                  <a:schemeClr val="tx1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81" name="Google Shape;881;p33"/>
          <p:cNvSpPr txBox="1">
            <a:spLocks noGrp="1"/>
          </p:cNvSpPr>
          <p:nvPr>
            <p:ph type="subTitle" idx="1"/>
          </p:nvPr>
        </p:nvSpPr>
        <p:spPr>
          <a:xfrm>
            <a:off x="-434327" y="4683841"/>
            <a:ext cx="2875500" cy="2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n w="12700">
                  <a:solidFill>
                    <a:srgbClr val="FFFFFF"/>
                  </a:solidFill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</a:rPr>
              <a:t>CTE</a:t>
            </a:r>
            <a:endParaRPr dirty="0">
              <a:ln>
                <a:solidFill>
                  <a:srgbClr val="FFFFFF"/>
                </a:solidFill>
              </a:ln>
              <a:blipFill dpi="0" rotWithShape="1">
                <a:blip r:embed="rId3"/>
                <a:srcRect/>
                <a:tile tx="0" ty="0" sx="100000" sy="100000" flip="none" algn="tl"/>
              </a:blipFill>
            </a:endParaRPr>
          </a:p>
        </p:txBody>
      </p:sp>
      <p:sp>
        <p:nvSpPr>
          <p:cNvPr id="1059" name="Google Shape;1059;p33"/>
          <p:cNvSpPr/>
          <p:nvPr/>
        </p:nvSpPr>
        <p:spPr>
          <a:xfrm>
            <a:off x="2745812" y="4241722"/>
            <a:ext cx="45720" cy="47251"/>
          </a:xfrm>
          <a:custGeom>
            <a:avLst/>
            <a:gdLst/>
            <a:ahLst/>
            <a:cxnLst/>
            <a:rect l="l" t="t" r="r" b="b"/>
            <a:pathLst>
              <a:path w="1613" h="1667" extrusionOk="0">
                <a:moveTo>
                  <a:pt x="827" y="1"/>
                </a:moveTo>
                <a:cubicBezTo>
                  <a:pt x="414" y="1"/>
                  <a:pt x="1" y="560"/>
                  <a:pt x="1" y="1027"/>
                </a:cubicBezTo>
                <a:cubicBezTo>
                  <a:pt x="1" y="1493"/>
                  <a:pt x="414" y="1666"/>
                  <a:pt x="827" y="1666"/>
                </a:cubicBezTo>
                <a:cubicBezTo>
                  <a:pt x="1280" y="1640"/>
                  <a:pt x="1613" y="1267"/>
                  <a:pt x="1599" y="827"/>
                </a:cubicBezTo>
                <a:cubicBezTo>
                  <a:pt x="1613" y="387"/>
                  <a:pt x="1266" y="28"/>
                  <a:pt x="82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33"/>
          <p:cNvSpPr/>
          <p:nvPr/>
        </p:nvSpPr>
        <p:spPr>
          <a:xfrm>
            <a:off x="6031184" y="4828186"/>
            <a:ext cx="43849" cy="44577"/>
          </a:xfrm>
          <a:custGeom>
            <a:avLst/>
            <a:gdLst/>
            <a:ahLst/>
            <a:cxnLst/>
            <a:rect l="l" t="t" r="r" b="b"/>
            <a:pathLst>
              <a:path w="1626" h="1653" extrusionOk="0">
                <a:moveTo>
                  <a:pt x="840" y="0"/>
                </a:moveTo>
                <a:cubicBezTo>
                  <a:pt x="414" y="0"/>
                  <a:pt x="1" y="560"/>
                  <a:pt x="1" y="1026"/>
                </a:cubicBezTo>
                <a:cubicBezTo>
                  <a:pt x="1" y="1492"/>
                  <a:pt x="414" y="1652"/>
                  <a:pt x="840" y="1652"/>
                </a:cubicBezTo>
                <a:cubicBezTo>
                  <a:pt x="1280" y="1639"/>
                  <a:pt x="1626" y="1266"/>
                  <a:pt x="1599" y="826"/>
                </a:cubicBezTo>
                <a:cubicBezTo>
                  <a:pt x="1613" y="387"/>
                  <a:pt x="1266" y="14"/>
                  <a:pt x="8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B28313-7700-432F-A8AC-3D7E3EDA3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5872" y="1300147"/>
            <a:ext cx="5136889" cy="514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hlinkClick r:id="rId6"/>
            <a:extLst>
              <a:ext uri="{FF2B5EF4-FFF2-40B4-BE49-F238E27FC236}">
                <a16:creationId xmlns:a16="http://schemas.microsoft.com/office/drawing/2014/main" id="{A64AB30E-49CD-4F76-A991-651A8E6085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17" y="4499294"/>
            <a:ext cx="621897" cy="621897"/>
          </a:xfrm>
          <a:prstGeom prst="rect">
            <a:avLst/>
          </a:prstGeom>
        </p:spPr>
      </p:pic>
      <p:sp>
        <p:nvSpPr>
          <p:cNvPr id="198" name="Google Shape;2293;p47">
            <a:extLst>
              <a:ext uri="{FF2B5EF4-FFF2-40B4-BE49-F238E27FC236}">
                <a16:creationId xmlns:a16="http://schemas.microsoft.com/office/drawing/2014/main" id="{9676B48C-3D8E-4ABA-B276-32BF6E406857}"/>
              </a:ext>
            </a:extLst>
          </p:cNvPr>
          <p:cNvSpPr txBox="1">
            <a:spLocks/>
          </p:cNvSpPr>
          <p:nvPr/>
        </p:nvSpPr>
        <p:spPr>
          <a:xfrm>
            <a:off x="2768672" y="91219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Font typeface="Londrina Solid"/>
              <a:buNone/>
              <a:defRPr sz="70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Font typeface="Londrina Solid"/>
              <a:buNone/>
              <a:defRPr sz="52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Font typeface="Londrina Solid"/>
              <a:buNone/>
              <a:defRPr sz="52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Font typeface="Londrina Solid"/>
              <a:buNone/>
              <a:defRPr sz="52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Font typeface="Londrina Solid"/>
              <a:buNone/>
              <a:defRPr sz="52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Font typeface="Londrina Solid"/>
              <a:buNone/>
              <a:defRPr sz="52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Font typeface="Londrina Solid"/>
              <a:buNone/>
              <a:defRPr sz="52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Font typeface="Londrina Solid"/>
              <a:buNone/>
              <a:defRPr sz="52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Font typeface="Londrina Solid"/>
              <a:buNone/>
              <a:defRPr sz="5200" b="0" i="0" u="none" strike="noStrike" cap="none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sz="2400" b="1" dirty="0">
                <a:ln w="63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Ten Thousand Reasons Alt" panose="02000000000000000000" pitchFamily="2" charset="0"/>
              </a:rPr>
              <a:t>Ciclo Escolar 2024-2025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360;p47">
            <a:extLst>
              <a:ext uri="{FF2B5EF4-FFF2-40B4-BE49-F238E27FC236}">
                <a16:creationId xmlns:a16="http://schemas.microsoft.com/office/drawing/2014/main" id="{F69D96AD-1D30-4E1A-A110-E2C9419267A5}"/>
              </a:ext>
            </a:extLst>
          </p:cNvPr>
          <p:cNvGrpSpPr/>
          <p:nvPr/>
        </p:nvGrpSpPr>
        <p:grpSpPr>
          <a:xfrm>
            <a:off x="-52335" y="3031045"/>
            <a:ext cx="1637720" cy="2287963"/>
            <a:chOff x="1371869" y="2148021"/>
            <a:chExt cx="1637720" cy="22879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3" name="Google Shape;2361;p47">
              <a:extLst>
                <a:ext uri="{FF2B5EF4-FFF2-40B4-BE49-F238E27FC236}">
                  <a16:creationId xmlns:a16="http://schemas.microsoft.com/office/drawing/2014/main" id="{1CAD0E36-BD8C-417F-BD43-81B6ECED8D31}"/>
                </a:ext>
              </a:extLst>
            </p:cNvPr>
            <p:cNvSpPr/>
            <p:nvPr/>
          </p:nvSpPr>
          <p:spPr>
            <a:xfrm>
              <a:off x="1371869" y="4088447"/>
              <a:ext cx="1637720" cy="347537"/>
            </a:xfrm>
            <a:custGeom>
              <a:avLst/>
              <a:gdLst/>
              <a:ahLst/>
              <a:cxnLst/>
              <a:rect l="l" t="t" r="r" b="b"/>
              <a:pathLst>
                <a:path w="85666" h="18179" extrusionOk="0">
                  <a:moveTo>
                    <a:pt x="42849" y="0"/>
                  </a:moveTo>
                  <a:cubicBezTo>
                    <a:pt x="19160" y="0"/>
                    <a:pt x="0" y="4085"/>
                    <a:pt x="0" y="9089"/>
                  </a:cubicBezTo>
                  <a:cubicBezTo>
                    <a:pt x="0" y="14125"/>
                    <a:pt x="19160" y="18178"/>
                    <a:pt x="42849" y="18178"/>
                  </a:cubicBezTo>
                  <a:cubicBezTo>
                    <a:pt x="66506" y="18178"/>
                    <a:pt x="85665" y="14125"/>
                    <a:pt x="85665" y="9089"/>
                  </a:cubicBezTo>
                  <a:cubicBezTo>
                    <a:pt x="85665" y="4085"/>
                    <a:pt x="66506" y="0"/>
                    <a:pt x="42849" y="0"/>
                  </a:cubicBezTo>
                  <a:close/>
                </a:path>
              </a:pathLst>
            </a:custGeom>
            <a:solidFill>
              <a:srgbClr val="1A2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362;p47">
              <a:extLst>
                <a:ext uri="{FF2B5EF4-FFF2-40B4-BE49-F238E27FC236}">
                  <a16:creationId xmlns:a16="http://schemas.microsoft.com/office/drawing/2014/main" id="{1362FFDD-FEAA-4DC8-8CB9-E23A0F59B142}"/>
                </a:ext>
              </a:extLst>
            </p:cNvPr>
            <p:cNvSpPr/>
            <p:nvPr/>
          </p:nvSpPr>
          <p:spPr>
            <a:xfrm>
              <a:off x="1453597" y="2837608"/>
              <a:ext cx="1419168" cy="1549665"/>
            </a:xfrm>
            <a:custGeom>
              <a:avLst/>
              <a:gdLst/>
              <a:ahLst/>
              <a:cxnLst/>
              <a:rect l="l" t="t" r="r" b="b"/>
              <a:pathLst>
                <a:path w="74234" h="81060" extrusionOk="0">
                  <a:moveTo>
                    <a:pt x="27141" y="1"/>
                  </a:moveTo>
                  <a:lnTo>
                    <a:pt x="1" y="71193"/>
                  </a:lnTo>
                  <a:cubicBezTo>
                    <a:pt x="1" y="71193"/>
                    <a:pt x="17727" y="81060"/>
                    <a:pt x="39679" y="81060"/>
                  </a:cubicBezTo>
                  <a:cubicBezTo>
                    <a:pt x="50701" y="81060"/>
                    <a:pt x="62789" y="78572"/>
                    <a:pt x="74233" y="71098"/>
                  </a:cubicBezTo>
                  <a:lnTo>
                    <a:pt x="464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363;p47">
              <a:extLst>
                <a:ext uri="{FF2B5EF4-FFF2-40B4-BE49-F238E27FC236}">
                  <a16:creationId xmlns:a16="http://schemas.microsoft.com/office/drawing/2014/main" id="{DCA52F07-AF8C-4F74-A8A0-7E019A5E3036}"/>
                </a:ext>
              </a:extLst>
            </p:cNvPr>
            <p:cNvSpPr/>
            <p:nvPr/>
          </p:nvSpPr>
          <p:spPr>
            <a:xfrm>
              <a:off x="2069333" y="3560498"/>
              <a:ext cx="76910" cy="776801"/>
            </a:xfrm>
            <a:custGeom>
              <a:avLst/>
              <a:gdLst/>
              <a:ahLst/>
              <a:cxnLst/>
              <a:rect l="l" t="t" r="r" b="b"/>
              <a:pathLst>
                <a:path w="4023" h="40633" extrusionOk="0">
                  <a:moveTo>
                    <a:pt x="3896" y="1"/>
                  </a:moveTo>
                  <a:cubicBezTo>
                    <a:pt x="3801" y="1"/>
                    <a:pt x="3737" y="32"/>
                    <a:pt x="3737" y="127"/>
                  </a:cubicBezTo>
                  <a:lnTo>
                    <a:pt x="0" y="40474"/>
                  </a:lnTo>
                  <a:cubicBezTo>
                    <a:pt x="0" y="40537"/>
                    <a:pt x="32" y="40600"/>
                    <a:pt x="127" y="40632"/>
                  </a:cubicBezTo>
                  <a:cubicBezTo>
                    <a:pt x="190" y="40600"/>
                    <a:pt x="254" y="40569"/>
                    <a:pt x="254" y="40505"/>
                  </a:cubicBezTo>
                  <a:lnTo>
                    <a:pt x="3991" y="159"/>
                  </a:lnTo>
                  <a:cubicBezTo>
                    <a:pt x="4022" y="64"/>
                    <a:pt x="3959" y="1"/>
                    <a:pt x="38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364;p47">
              <a:extLst>
                <a:ext uri="{FF2B5EF4-FFF2-40B4-BE49-F238E27FC236}">
                  <a16:creationId xmlns:a16="http://schemas.microsoft.com/office/drawing/2014/main" id="{86C7F9B4-1310-40B3-8DC4-D45796679FF7}"/>
                </a:ext>
              </a:extLst>
            </p:cNvPr>
            <p:cNvSpPr/>
            <p:nvPr/>
          </p:nvSpPr>
          <p:spPr>
            <a:xfrm>
              <a:off x="1807175" y="3560307"/>
              <a:ext cx="225969" cy="715836"/>
            </a:xfrm>
            <a:custGeom>
              <a:avLst/>
              <a:gdLst/>
              <a:ahLst/>
              <a:cxnLst/>
              <a:rect l="l" t="t" r="r" b="b"/>
              <a:pathLst>
                <a:path w="11820" h="37444" extrusionOk="0">
                  <a:moveTo>
                    <a:pt x="11660" y="0"/>
                  </a:moveTo>
                  <a:cubicBezTo>
                    <a:pt x="11607" y="0"/>
                    <a:pt x="11553" y="31"/>
                    <a:pt x="11528" y="106"/>
                  </a:cubicBezTo>
                  <a:lnTo>
                    <a:pt x="1" y="37285"/>
                  </a:lnTo>
                  <a:cubicBezTo>
                    <a:pt x="1" y="37349"/>
                    <a:pt x="32" y="37412"/>
                    <a:pt x="96" y="37444"/>
                  </a:cubicBezTo>
                  <a:lnTo>
                    <a:pt x="127" y="37444"/>
                  </a:lnTo>
                  <a:cubicBezTo>
                    <a:pt x="191" y="37444"/>
                    <a:pt x="254" y="37412"/>
                    <a:pt x="286" y="37349"/>
                  </a:cubicBezTo>
                  <a:lnTo>
                    <a:pt x="11781" y="169"/>
                  </a:lnTo>
                  <a:cubicBezTo>
                    <a:pt x="11820" y="73"/>
                    <a:pt x="11742" y="0"/>
                    <a:pt x="116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365;p47">
              <a:extLst>
                <a:ext uri="{FF2B5EF4-FFF2-40B4-BE49-F238E27FC236}">
                  <a16:creationId xmlns:a16="http://schemas.microsoft.com/office/drawing/2014/main" id="{C4D3D96D-9818-488B-A235-665849BBBE0B}"/>
                </a:ext>
              </a:extLst>
            </p:cNvPr>
            <p:cNvSpPr/>
            <p:nvPr/>
          </p:nvSpPr>
          <p:spPr>
            <a:xfrm>
              <a:off x="2336328" y="3517904"/>
              <a:ext cx="305154" cy="720099"/>
            </a:xfrm>
            <a:custGeom>
              <a:avLst/>
              <a:gdLst/>
              <a:ahLst/>
              <a:cxnLst/>
              <a:rect l="l" t="t" r="r" b="b"/>
              <a:pathLst>
                <a:path w="15962" h="37667" extrusionOk="0">
                  <a:moveTo>
                    <a:pt x="142" y="0"/>
                  </a:moveTo>
                  <a:cubicBezTo>
                    <a:pt x="127" y="0"/>
                    <a:pt x="111" y="4"/>
                    <a:pt x="95" y="12"/>
                  </a:cubicBezTo>
                  <a:cubicBezTo>
                    <a:pt x="32" y="44"/>
                    <a:pt x="0" y="139"/>
                    <a:pt x="0" y="202"/>
                  </a:cubicBezTo>
                  <a:lnTo>
                    <a:pt x="15677" y="37571"/>
                  </a:lnTo>
                  <a:cubicBezTo>
                    <a:pt x="15708" y="37635"/>
                    <a:pt x="15740" y="37666"/>
                    <a:pt x="15803" y="37666"/>
                  </a:cubicBezTo>
                  <a:lnTo>
                    <a:pt x="15867" y="37635"/>
                  </a:lnTo>
                  <a:cubicBezTo>
                    <a:pt x="15930" y="37603"/>
                    <a:pt x="15962" y="37540"/>
                    <a:pt x="15930" y="37476"/>
                  </a:cubicBezTo>
                  <a:lnTo>
                    <a:pt x="254" y="107"/>
                  </a:lnTo>
                  <a:cubicBezTo>
                    <a:pt x="230" y="36"/>
                    <a:pt x="188" y="0"/>
                    <a:pt x="1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366;p47">
              <a:extLst>
                <a:ext uri="{FF2B5EF4-FFF2-40B4-BE49-F238E27FC236}">
                  <a16:creationId xmlns:a16="http://schemas.microsoft.com/office/drawing/2014/main" id="{2A1493D8-DCA8-48F1-9DC3-9160C4B0DE05}"/>
                </a:ext>
              </a:extLst>
            </p:cNvPr>
            <p:cNvSpPr/>
            <p:nvPr/>
          </p:nvSpPr>
          <p:spPr>
            <a:xfrm>
              <a:off x="2236420" y="3571720"/>
              <a:ext cx="145331" cy="735297"/>
            </a:xfrm>
            <a:custGeom>
              <a:avLst/>
              <a:gdLst/>
              <a:ahLst/>
              <a:cxnLst/>
              <a:rect l="l" t="t" r="r" b="b"/>
              <a:pathLst>
                <a:path w="7602" h="38462" extrusionOk="0">
                  <a:moveTo>
                    <a:pt x="152" y="1"/>
                  </a:moveTo>
                  <a:cubicBezTo>
                    <a:pt x="76" y="1"/>
                    <a:pt x="1" y="50"/>
                    <a:pt x="1" y="142"/>
                  </a:cubicBezTo>
                  <a:lnTo>
                    <a:pt x="7316" y="38367"/>
                  </a:lnTo>
                  <a:cubicBezTo>
                    <a:pt x="7316" y="38430"/>
                    <a:pt x="7380" y="38462"/>
                    <a:pt x="7443" y="38462"/>
                  </a:cubicBezTo>
                  <a:lnTo>
                    <a:pt x="7475" y="38462"/>
                  </a:lnTo>
                  <a:cubicBezTo>
                    <a:pt x="7538" y="38462"/>
                    <a:pt x="7602" y="38367"/>
                    <a:pt x="7570" y="38303"/>
                  </a:cubicBezTo>
                  <a:lnTo>
                    <a:pt x="286" y="79"/>
                  </a:lnTo>
                  <a:cubicBezTo>
                    <a:pt x="260" y="26"/>
                    <a:pt x="205" y="1"/>
                    <a:pt x="1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367;p47">
              <a:extLst>
                <a:ext uri="{FF2B5EF4-FFF2-40B4-BE49-F238E27FC236}">
                  <a16:creationId xmlns:a16="http://schemas.microsoft.com/office/drawing/2014/main" id="{1FCFB95D-F610-471C-A4D1-CD915A3247A5}"/>
                </a:ext>
              </a:extLst>
            </p:cNvPr>
            <p:cNvSpPr/>
            <p:nvPr/>
          </p:nvSpPr>
          <p:spPr>
            <a:xfrm>
              <a:off x="2183159" y="2780103"/>
              <a:ext cx="661141" cy="1445952"/>
            </a:xfrm>
            <a:custGeom>
              <a:avLst/>
              <a:gdLst/>
              <a:ahLst/>
              <a:cxnLst/>
              <a:rect l="l" t="t" r="r" b="b"/>
              <a:pathLst>
                <a:path w="34583" h="75635" extrusionOk="0">
                  <a:moveTo>
                    <a:pt x="1774" y="0"/>
                  </a:moveTo>
                  <a:lnTo>
                    <a:pt x="1774" y="0"/>
                  </a:lnTo>
                  <a:cubicBezTo>
                    <a:pt x="0" y="19318"/>
                    <a:pt x="570" y="38985"/>
                    <a:pt x="7949" y="56593"/>
                  </a:cubicBezTo>
                  <a:cubicBezTo>
                    <a:pt x="10324" y="62293"/>
                    <a:pt x="13554" y="67867"/>
                    <a:pt x="18463" y="71636"/>
                  </a:cubicBezTo>
                  <a:cubicBezTo>
                    <a:pt x="21709" y="74099"/>
                    <a:pt x="25804" y="75634"/>
                    <a:pt x="29825" y="75634"/>
                  </a:cubicBezTo>
                  <a:cubicBezTo>
                    <a:pt x="30198" y="75634"/>
                    <a:pt x="30570" y="75621"/>
                    <a:pt x="30941" y="75594"/>
                  </a:cubicBezTo>
                  <a:cubicBezTo>
                    <a:pt x="32746" y="75468"/>
                    <a:pt x="34234" y="74106"/>
                    <a:pt x="34551" y="72301"/>
                  </a:cubicBezTo>
                  <a:cubicBezTo>
                    <a:pt x="34583" y="71224"/>
                    <a:pt x="34456" y="70147"/>
                    <a:pt x="34139" y="69102"/>
                  </a:cubicBezTo>
                  <a:cubicBezTo>
                    <a:pt x="29421" y="56751"/>
                    <a:pt x="25050" y="45572"/>
                    <a:pt x="20363" y="33443"/>
                  </a:cubicBezTo>
                  <a:cubicBezTo>
                    <a:pt x="20173" y="26222"/>
                    <a:pt x="20015" y="19097"/>
                    <a:pt x="17386" y="12541"/>
                  </a:cubicBezTo>
                  <a:cubicBezTo>
                    <a:pt x="15011" y="6619"/>
                    <a:pt x="9976" y="1362"/>
                    <a:pt x="3832" y="222"/>
                  </a:cubicBezTo>
                  <a:cubicBezTo>
                    <a:pt x="3167" y="95"/>
                    <a:pt x="2470" y="32"/>
                    <a:pt x="17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368;p47">
              <a:extLst>
                <a:ext uri="{FF2B5EF4-FFF2-40B4-BE49-F238E27FC236}">
                  <a16:creationId xmlns:a16="http://schemas.microsoft.com/office/drawing/2014/main" id="{BA30CD5B-AE6C-4791-97D7-7C897984CC27}"/>
                </a:ext>
              </a:extLst>
            </p:cNvPr>
            <p:cNvSpPr/>
            <p:nvPr/>
          </p:nvSpPr>
          <p:spPr>
            <a:xfrm>
              <a:off x="2174078" y="2777675"/>
              <a:ext cx="676893" cy="1451248"/>
            </a:xfrm>
            <a:custGeom>
              <a:avLst/>
              <a:gdLst/>
              <a:ahLst/>
              <a:cxnLst/>
              <a:rect l="l" t="t" r="r" b="b"/>
              <a:pathLst>
                <a:path w="35407" h="75912" extrusionOk="0">
                  <a:moveTo>
                    <a:pt x="2249" y="1"/>
                  </a:moveTo>
                  <a:cubicBezTo>
                    <a:pt x="2185" y="1"/>
                    <a:pt x="2122" y="32"/>
                    <a:pt x="2122" y="127"/>
                  </a:cubicBezTo>
                  <a:cubicBezTo>
                    <a:pt x="0" y="23594"/>
                    <a:pt x="1963" y="41614"/>
                    <a:pt x="8297" y="56783"/>
                  </a:cubicBezTo>
                  <a:cubicBezTo>
                    <a:pt x="11243" y="63814"/>
                    <a:pt x="14599" y="68596"/>
                    <a:pt x="18875" y="71858"/>
                  </a:cubicBezTo>
                  <a:cubicBezTo>
                    <a:pt x="22168" y="74391"/>
                    <a:pt x="26190" y="75816"/>
                    <a:pt x="30371" y="75911"/>
                  </a:cubicBezTo>
                  <a:cubicBezTo>
                    <a:pt x="30719" y="75911"/>
                    <a:pt x="31067" y="75880"/>
                    <a:pt x="31416" y="75880"/>
                  </a:cubicBezTo>
                  <a:cubicBezTo>
                    <a:pt x="32682" y="75785"/>
                    <a:pt x="33854" y="75088"/>
                    <a:pt x="34519" y="74011"/>
                  </a:cubicBezTo>
                  <a:cubicBezTo>
                    <a:pt x="35248" y="72903"/>
                    <a:pt x="35406" y="71541"/>
                    <a:pt x="34931" y="70306"/>
                  </a:cubicBezTo>
                  <a:cubicBezTo>
                    <a:pt x="34908" y="70260"/>
                    <a:pt x="34868" y="70230"/>
                    <a:pt x="34811" y="70230"/>
                  </a:cubicBezTo>
                  <a:cubicBezTo>
                    <a:pt x="34790" y="70230"/>
                    <a:pt x="34766" y="70234"/>
                    <a:pt x="34741" y="70243"/>
                  </a:cubicBezTo>
                  <a:cubicBezTo>
                    <a:pt x="34678" y="70274"/>
                    <a:pt x="34646" y="70338"/>
                    <a:pt x="34678" y="70401"/>
                  </a:cubicBezTo>
                  <a:cubicBezTo>
                    <a:pt x="35121" y="71541"/>
                    <a:pt x="34994" y="72839"/>
                    <a:pt x="34329" y="73853"/>
                  </a:cubicBezTo>
                  <a:cubicBezTo>
                    <a:pt x="33696" y="74866"/>
                    <a:pt x="32587" y="75531"/>
                    <a:pt x="31416" y="75595"/>
                  </a:cubicBezTo>
                  <a:cubicBezTo>
                    <a:pt x="31068" y="75618"/>
                    <a:pt x="30718" y="75630"/>
                    <a:pt x="30366" y="75630"/>
                  </a:cubicBezTo>
                  <a:cubicBezTo>
                    <a:pt x="26466" y="75630"/>
                    <a:pt x="22403" y="74193"/>
                    <a:pt x="19033" y="71636"/>
                  </a:cubicBezTo>
                  <a:cubicBezTo>
                    <a:pt x="14789" y="68438"/>
                    <a:pt x="11464" y="63687"/>
                    <a:pt x="8551" y="56688"/>
                  </a:cubicBezTo>
                  <a:cubicBezTo>
                    <a:pt x="2217" y="41550"/>
                    <a:pt x="253" y="23562"/>
                    <a:pt x="2375" y="127"/>
                  </a:cubicBezTo>
                  <a:cubicBezTo>
                    <a:pt x="2407" y="64"/>
                    <a:pt x="2344" y="1"/>
                    <a:pt x="224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369;p47">
              <a:extLst>
                <a:ext uri="{FF2B5EF4-FFF2-40B4-BE49-F238E27FC236}">
                  <a16:creationId xmlns:a16="http://schemas.microsoft.com/office/drawing/2014/main" id="{56F48DA8-7975-4343-A519-B7717AA60564}"/>
                </a:ext>
              </a:extLst>
            </p:cNvPr>
            <p:cNvSpPr/>
            <p:nvPr/>
          </p:nvSpPr>
          <p:spPr>
            <a:xfrm>
              <a:off x="1455413" y="2780103"/>
              <a:ext cx="674485" cy="1445952"/>
            </a:xfrm>
            <a:custGeom>
              <a:avLst/>
              <a:gdLst/>
              <a:ahLst/>
              <a:cxnLst/>
              <a:rect l="l" t="t" r="r" b="b"/>
              <a:pathLst>
                <a:path w="35281" h="75635" extrusionOk="0">
                  <a:moveTo>
                    <a:pt x="33507" y="0"/>
                  </a:moveTo>
                  <a:cubicBezTo>
                    <a:pt x="32810" y="32"/>
                    <a:pt x="32145" y="95"/>
                    <a:pt x="31448" y="222"/>
                  </a:cubicBezTo>
                  <a:cubicBezTo>
                    <a:pt x="25336" y="1362"/>
                    <a:pt x="20269" y="6619"/>
                    <a:pt x="17894" y="12541"/>
                  </a:cubicBezTo>
                  <a:cubicBezTo>
                    <a:pt x="15297" y="19097"/>
                    <a:pt x="15265" y="26349"/>
                    <a:pt x="15075" y="33570"/>
                  </a:cubicBezTo>
                  <a:cubicBezTo>
                    <a:pt x="10388" y="45730"/>
                    <a:pt x="5670" y="57860"/>
                    <a:pt x="951" y="70211"/>
                  </a:cubicBezTo>
                  <a:cubicBezTo>
                    <a:pt x="1" y="72712"/>
                    <a:pt x="1711" y="75404"/>
                    <a:pt x="4339" y="75594"/>
                  </a:cubicBezTo>
                  <a:cubicBezTo>
                    <a:pt x="4710" y="75621"/>
                    <a:pt x="5082" y="75634"/>
                    <a:pt x="5455" y="75634"/>
                  </a:cubicBezTo>
                  <a:cubicBezTo>
                    <a:pt x="9476" y="75634"/>
                    <a:pt x="13571" y="74099"/>
                    <a:pt x="16817" y="71636"/>
                  </a:cubicBezTo>
                  <a:cubicBezTo>
                    <a:pt x="21726" y="67867"/>
                    <a:pt x="24956" y="62293"/>
                    <a:pt x="27331" y="56593"/>
                  </a:cubicBezTo>
                  <a:cubicBezTo>
                    <a:pt x="34710" y="38985"/>
                    <a:pt x="35280" y="19318"/>
                    <a:pt x="33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370;p47">
              <a:extLst>
                <a:ext uri="{FF2B5EF4-FFF2-40B4-BE49-F238E27FC236}">
                  <a16:creationId xmlns:a16="http://schemas.microsoft.com/office/drawing/2014/main" id="{76CCF461-F13F-4DA0-9BF9-CC661B5FCBDB}"/>
                </a:ext>
              </a:extLst>
            </p:cNvPr>
            <p:cNvSpPr/>
            <p:nvPr/>
          </p:nvSpPr>
          <p:spPr>
            <a:xfrm>
              <a:off x="1520202" y="3560345"/>
              <a:ext cx="506767" cy="528350"/>
            </a:xfrm>
            <a:custGeom>
              <a:avLst/>
              <a:gdLst/>
              <a:ahLst/>
              <a:cxnLst/>
              <a:rect l="l" t="t" r="r" b="b"/>
              <a:pathLst>
                <a:path w="26508" h="27637" extrusionOk="0">
                  <a:moveTo>
                    <a:pt x="26363" y="0"/>
                  </a:moveTo>
                  <a:cubicBezTo>
                    <a:pt x="26295" y="0"/>
                    <a:pt x="26248" y="52"/>
                    <a:pt x="26222" y="104"/>
                  </a:cubicBezTo>
                  <a:cubicBezTo>
                    <a:pt x="23721" y="8749"/>
                    <a:pt x="18812" y="20119"/>
                    <a:pt x="9881" y="25059"/>
                  </a:cubicBezTo>
                  <a:cubicBezTo>
                    <a:pt x="6338" y="27030"/>
                    <a:pt x="3253" y="27363"/>
                    <a:pt x="1554" y="27363"/>
                  </a:cubicBezTo>
                  <a:cubicBezTo>
                    <a:pt x="686" y="27363"/>
                    <a:pt x="180" y="27276"/>
                    <a:pt x="159" y="27276"/>
                  </a:cubicBezTo>
                  <a:cubicBezTo>
                    <a:pt x="95" y="27276"/>
                    <a:pt x="32" y="27307"/>
                    <a:pt x="0" y="27402"/>
                  </a:cubicBezTo>
                  <a:cubicBezTo>
                    <a:pt x="0" y="27466"/>
                    <a:pt x="32" y="27529"/>
                    <a:pt x="127" y="27561"/>
                  </a:cubicBezTo>
                  <a:cubicBezTo>
                    <a:pt x="452" y="27607"/>
                    <a:pt x="793" y="27637"/>
                    <a:pt x="1139" y="27637"/>
                  </a:cubicBezTo>
                  <a:cubicBezTo>
                    <a:pt x="1266" y="27637"/>
                    <a:pt x="1393" y="27633"/>
                    <a:pt x="1521" y="27624"/>
                  </a:cubicBezTo>
                  <a:cubicBezTo>
                    <a:pt x="4497" y="27593"/>
                    <a:pt x="7411" y="26769"/>
                    <a:pt x="9976" y="25312"/>
                  </a:cubicBezTo>
                  <a:cubicBezTo>
                    <a:pt x="19002" y="20309"/>
                    <a:pt x="23942" y="8876"/>
                    <a:pt x="26476" y="167"/>
                  </a:cubicBezTo>
                  <a:cubicBezTo>
                    <a:pt x="26507" y="104"/>
                    <a:pt x="26476" y="40"/>
                    <a:pt x="26412" y="9"/>
                  </a:cubicBezTo>
                  <a:cubicBezTo>
                    <a:pt x="26395" y="3"/>
                    <a:pt x="26379" y="0"/>
                    <a:pt x="2636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371;p47">
              <a:extLst>
                <a:ext uri="{FF2B5EF4-FFF2-40B4-BE49-F238E27FC236}">
                  <a16:creationId xmlns:a16="http://schemas.microsoft.com/office/drawing/2014/main" id="{F83823B8-3696-478E-9095-B35A96D63B76}"/>
                </a:ext>
              </a:extLst>
            </p:cNvPr>
            <p:cNvSpPr/>
            <p:nvPr/>
          </p:nvSpPr>
          <p:spPr>
            <a:xfrm>
              <a:off x="1566811" y="3510621"/>
              <a:ext cx="412938" cy="453735"/>
            </a:xfrm>
            <a:custGeom>
              <a:avLst/>
              <a:gdLst/>
              <a:ahLst/>
              <a:cxnLst/>
              <a:rect l="l" t="t" r="r" b="b"/>
              <a:pathLst>
                <a:path w="21600" h="23734" extrusionOk="0">
                  <a:moveTo>
                    <a:pt x="21449" y="0"/>
                  </a:moveTo>
                  <a:cubicBezTo>
                    <a:pt x="21397" y="0"/>
                    <a:pt x="21346" y="30"/>
                    <a:pt x="21346" y="76"/>
                  </a:cubicBezTo>
                  <a:cubicBezTo>
                    <a:pt x="17419" y="12015"/>
                    <a:pt x="11845" y="17716"/>
                    <a:pt x="7887" y="20439"/>
                  </a:cubicBezTo>
                  <a:cubicBezTo>
                    <a:pt x="3580" y="23353"/>
                    <a:pt x="159" y="23448"/>
                    <a:pt x="128" y="23448"/>
                  </a:cubicBezTo>
                  <a:cubicBezTo>
                    <a:pt x="64" y="23448"/>
                    <a:pt x="1" y="23511"/>
                    <a:pt x="1" y="23606"/>
                  </a:cubicBezTo>
                  <a:cubicBezTo>
                    <a:pt x="1" y="23670"/>
                    <a:pt x="64" y="23733"/>
                    <a:pt x="128" y="23733"/>
                  </a:cubicBezTo>
                  <a:cubicBezTo>
                    <a:pt x="159" y="23733"/>
                    <a:pt x="3675" y="23606"/>
                    <a:pt x="8045" y="20661"/>
                  </a:cubicBezTo>
                  <a:cubicBezTo>
                    <a:pt x="15297" y="15721"/>
                    <a:pt x="19414" y="6790"/>
                    <a:pt x="21599" y="171"/>
                  </a:cubicBezTo>
                  <a:cubicBezTo>
                    <a:pt x="21599" y="108"/>
                    <a:pt x="21568" y="13"/>
                    <a:pt x="21504" y="13"/>
                  </a:cubicBezTo>
                  <a:cubicBezTo>
                    <a:pt x="21487" y="4"/>
                    <a:pt x="21468" y="0"/>
                    <a:pt x="214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372;p47">
              <a:extLst>
                <a:ext uri="{FF2B5EF4-FFF2-40B4-BE49-F238E27FC236}">
                  <a16:creationId xmlns:a16="http://schemas.microsoft.com/office/drawing/2014/main" id="{FCCCDCF3-A522-4BD9-9D51-3639E3AB21DA}"/>
                </a:ext>
              </a:extLst>
            </p:cNvPr>
            <p:cNvSpPr/>
            <p:nvPr/>
          </p:nvSpPr>
          <p:spPr>
            <a:xfrm>
              <a:off x="2295053" y="3563767"/>
              <a:ext cx="494589" cy="539821"/>
            </a:xfrm>
            <a:custGeom>
              <a:avLst/>
              <a:gdLst/>
              <a:ahLst/>
              <a:cxnLst/>
              <a:rect l="l" t="t" r="r" b="b"/>
              <a:pathLst>
                <a:path w="25871" h="28237" extrusionOk="0">
                  <a:moveTo>
                    <a:pt x="162" y="0"/>
                  </a:moveTo>
                  <a:cubicBezTo>
                    <a:pt x="82" y="0"/>
                    <a:pt x="1" y="68"/>
                    <a:pt x="37" y="178"/>
                  </a:cubicBezTo>
                  <a:cubicBezTo>
                    <a:pt x="2349" y="8950"/>
                    <a:pt x="7005" y="20478"/>
                    <a:pt x="15935" y="25703"/>
                  </a:cubicBezTo>
                  <a:cubicBezTo>
                    <a:pt x="18532" y="27319"/>
                    <a:pt x="21541" y="28174"/>
                    <a:pt x="24644" y="28237"/>
                  </a:cubicBezTo>
                  <a:cubicBezTo>
                    <a:pt x="24993" y="28237"/>
                    <a:pt x="25341" y="28237"/>
                    <a:pt x="25721" y="28174"/>
                  </a:cubicBezTo>
                  <a:cubicBezTo>
                    <a:pt x="25870" y="28144"/>
                    <a:pt x="25851" y="27917"/>
                    <a:pt x="25716" y="27917"/>
                  </a:cubicBezTo>
                  <a:cubicBezTo>
                    <a:pt x="25708" y="27917"/>
                    <a:pt x="25699" y="27918"/>
                    <a:pt x="25689" y="27920"/>
                  </a:cubicBezTo>
                  <a:cubicBezTo>
                    <a:pt x="25671" y="27920"/>
                    <a:pt x="25294" y="27973"/>
                    <a:pt x="24639" y="27973"/>
                  </a:cubicBezTo>
                  <a:cubicBezTo>
                    <a:pt x="23034" y="27973"/>
                    <a:pt x="19764" y="27654"/>
                    <a:pt x="16030" y="25450"/>
                  </a:cubicBezTo>
                  <a:cubicBezTo>
                    <a:pt x="7226" y="20288"/>
                    <a:pt x="2603" y="8824"/>
                    <a:pt x="291" y="115"/>
                  </a:cubicBezTo>
                  <a:cubicBezTo>
                    <a:pt x="278" y="35"/>
                    <a:pt x="220" y="0"/>
                    <a:pt x="16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373;p47">
              <a:extLst>
                <a:ext uri="{FF2B5EF4-FFF2-40B4-BE49-F238E27FC236}">
                  <a16:creationId xmlns:a16="http://schemas.microsoft.com/office/drawing/2014/main" id="{392B9AF9-4E25-4D6E-B5DD-F12CDD48DA09}"/>
                </a:ext>
              </a:extLst>
            </p:cNvPr>
            <p:cNvSpPr/>
            <p:nvPr/>
          </p:nvSpPr>
          <p:spPr>
            <a:xfrm>
              <a:off x="2343593" y="3514941"/>
              <a:ext cx="402022" cy="463943"/>
            </a:xfrm>
            <a:custGeom>
              <a:avLst/>
              <a:gdLst/>
              <a:ahLst/>
              <a:cxnLst/>
              <a:rect l="l" t="t" r="r" b="b"/>
              <a:pathLst>
                <a:path w="21029" h="24268" extrusionOk="0">
                  <a:moveTo>
                    <a:pt x="162" y="0"/>
                  </a:moveTo>
                  <a:cubicBezTo>
                    <a:pt x="150" y="0"/>
                    <a:pt x="139" y="3"/>
                    <a:pt x="127" y="9"/>
                  </a:cubicBezTo>
                  <a:cubicBezTo>
                    <a:pt x="32" y="40"/>
                    <a:pt x="0" y="104"/>
                    <a:pt x="32" y="167"/>
                  </a:cubicBezTo>
                  <a:cubicBezTo>
                    <a:pt x="3674" y="12296"/>
                    <a:pt x="9121" y="18187"/>
                    <a:pt x="13080" y="21005"/>
                  </a:cubicBezTo>
                  <a:cubicBezTo>
                    <a:pt x="17387" y="24045"/>
                    <a:pt x="20870" y="24267"/>
                    <a:pt x="20902" y="24267"/>
                  </a:cubicBezTo>
                  <a:cubicBezTo>
                    <a:pt x="20965" y="24235"/>
                    <a:pt x="21029" y="24204"/>
                    <a:pt x="21029" y="24140"/>
                  </a:cubicBezTo>
                  <a:cubicBezTo>
                    <a:pt x="21029" y="24045"/>
                    <a:pt x="20965" y="23982"/>
                    <a:pt x="20902" y="23982"/>
                  </a:cubicBezTo>
                  <a:cubicBezTo>
                    <a:pt x="20870" y="23982"/>
                    <a:pt x="17450" y="23792"/>
                    <a:pt x="13206" y="20752"/>
                  </a:cubicBezTo>
                  <a:cubicBezTo>
                    <a:pt x="6112" y="15716"/>
                    <a:pt x="2249" y="6722"/>
                    <a:pt x="285" y="104"/>
                  </a:cubicBezTo>
                  <a:cubicBezTo>
                    <a:pt x="260" y="52"/>
                    <a:pt x="213" y="0"/>
                    <a:pt x="16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374;p47">
              <a:extLst>
                <a:ext uri="{FF2B5EF4-FFF2-40B4-BE49-F238E27FC236}">
                  <a16:creationId xmlns:a16="http://schemas.microsoft.com/office/drawing/2014/main" id="{D9E6B053-A668-4DDA-8656-EBAA8E2B4933}"/>
                </a:ext>
              </a:extLst>
            </p:cNvPr>
            <p:cNvSpPr/>
            <p:nvPr/>
          </p:nvSpPr>
          <p:spPr>
            <a:xfrm>
              <a:off x="1462085" y="2777503"/>
              <a:ext cx="677486" cy="1451420"/>
            </a:xfrm>
            <a:custGeom>
              <a:avLst/>
              <a:gdLst/>
              <a:ahLst/>
              <a:cxnLst/>
              <a:rect l="l" t="t" r="r" b="b"/>
              <a:pathLst>
                <a:path w="35438" h="75921" extrusionOk="0">
                  <a:moveTo>
                    <a:pt x="33164" y="1"/>
                  </a:moveTo>
                  <a:cubicBezTo>
                    <a:pt x="33098" y="1"/>
                    <a:pt x="33031" y="49"/>
                    <a:pt x="33031" y="136"/>
                  </a:cubicBezTo>
                  <a:cubicBezTo>
                    <a:pt x="35185" y="23571"/>
                    <a:pt x="33189" y="41528"/>
                    <a:pt x="26856" y="56666"/>
                  </a:cubicBezTo>
                  <a:cubicBezTo>
                    <a:pt x="23942" y="63664"/>
                    <a:pt x="20617" y="68415"/>
                    <a:pt x="16405" y="71645"/>
                  </a:cubicBezTo>
                  <a:cubicBezTo>
                    <a:pt x="13035" y="74202"/>
                    <a:pt x="8945" y="75639"/>
                    <a:pt x="5065" y="75639"/>
                  </a:cubicBezTo>
                  <a:cubicBezTo>
                    <a:pt x="4715" y="75639"/>
                    <a:pt x="4368" y="75627"/>
                    <a:pt x="4022" y="75604"/>
                  </a:cubicBezTo>
                  <a:cubicBezTo>
                    <a:pt x="2819" y="75509"/>
                    <a:pt x="1710" y="74875"/>
                    <a:pt x="1077" y="73862"/>
                  </a:cubicBezTo>
                  <a:cubicBezTo>
                    <a:pt x="412" y="72848"/>
                    <a:pt x="285" y="71550"/>
                    <a:pt x="729" y="70410"/>
                  </a:cubicBezTo>
                  <a:cubicBezTo>
                    <a:pt x="729" y="70347"/>
                    <a:pt x="697" y="70252"/>
                    <a:pt x="634" y="70220"/>
                  </a:cubicBezTo>
                  <a:cubicBezTo>
                    <a:pt x="570" y="70220"/>
                    <a:pt x="507" y="70252"/>
                    <a:pt x="475" y="70315"/>
                  </a:cubicBezTo>
                  <a:cubicBezTo>
                    <a:pt x="0" y="71518"/>
                    <a:pt x="159" y="72912"/>
                    <a:pt x="855" y="74020"/>
                  </a:cubicBezTo>
                  <a:cubicBezTo>
                    <a:pt x="1552" y="75097"/>
                    <a:pt x="2692" y="75794"/>
                    <a:pt x="3990" y="75857"/>
                  </a:cubicBezTo>
                  <a:cubicBezTo>
                    <a:pt x="4339" y="75920"/>
                    <a:pt x="4687" y="75920"/>
                    <a:pt x="5067" y="75920"/>
                  </a:cubicBezTo>
                  <a:cubicBezTo>
                    <a:pt x="9216" y="75825"/>
                    <a:pt x="13270" y="74400"/>
                    <a:pt x="16563" y="71835"/>
                  </a:cubicBezTo>
                  <a:cubicBezTo>
                    <a:pt x="20807" y="68605"/>
                    <a:pt x="24164" y="63823"/>
                    <a:pt x="27109" y="56761"/>
                  </a:cubicBezTo>
                  <a:cubicBezTo>
                    <a:pt x="33474" y="41591"/>
                    <a:pt x="35438" y="23571"/>
                    <a:pt x="33284" y="105"/>
                  </a:cubicBezTo>
                  <a:cubicBezTo>
                    <a:pt x="33270" y="33"/>
                    <a:pt x="33217" y="1"/>
                    <a:pt x="331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375;p47">
              <a:extLst>
                <a:ext uri="{FF2B5EF4-FFF2-40B4-BE49-F238E27FC236}">
                  <a16:creationId xmlns:a16="http://schemas.microsoft.com/office/drawing/2014/main" id="{01F62432-720C-42DF-88E6-FD56FD7B9220}"/>
                </a:ext>
              </a:extLst>
            </p:cNvPr>
            <p:cNvSpPr/>
            <p:nvPr/>
          </p:nvSpPr>
          <p:spPr>
            <a:xfrm>
              <a:off x="2026338" y="3219041"/>
              <a:ext cx="259749" cy="285176"/>
            </a:xfrm>
            <a:custGeom>
              <a:avLst/>
              <a:gdLst/>
              <a:ahLst/>
              <a:cxnLst/>
              <a:rect l="l" t="t" r="r" b="b"/>
              <a:pathLst>
                <a:path w="13587" h="14917" extrusionOk="0">
                  <a:moveTo>
                    <a:pt x="1" y="0"/>
                  </a:moveTo>
                  <a:lnTo>
                    <a:pt x="2281" y="14917"/>
                  </a:lnTo>
                  <a:lnTo>
                    <a:pt x="11307" y="14917"/>
                  </a:lnTo>
                  <a:lnTo>
                    <a:pt x="1358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376;p47">
              <a:extLst>
                <a:ext uri="{FF2B5EF4-FFF2-40B4-BE49-F238E27FC236}">
                  <a16:creationId xmlns:a16="http://schemas.microsoft.com/office/drawing/2014/main" id="{C0F461A7-969D-4F76-BBE7-605307DBC444}"/>
                </a:ext>
              </a:extLst>
            </p:cNvPr>
            <p:cNvSpPr/>
            <p:nvPr/>
          </p:nvSpPr>
          <p:spPr>
            <a:xfrm>
              <a:off x="2037235" y="3229938"/>
              <a:ext cx="29078" cy="24929"/>
            </a:xfrm>
            <a:custGeom>
              <a:avLst/>
              <a:gdLst/>
              <a:ahLst/>
              <a:cxnLst/>
              <a:rect l="l" t="t" r="r" b="b"/>
              <a:pathLst>
                <a:path w="1521" h="1304" extrusionOk="0">
                  <a:moveTo>
                    <a:pt x="856" y="0"/>
                  </a:moveTo>
                  <a:cubicBezTo>
                    <a:pt x="286" y="0"/>
                    <a:pt x="1" y="697"/>
                    <a:pt x="413" y="1109"/>
                  </a:cubicBezTo>
                  <a:cubicBezTo>
                    <a:pt x="547" y="1244"/>
                    <a:pt x="712" y="1304"/>
                    <a:pt x="874" y="1304"/>
                  </a:cubicBezTo>
                  <a:cubicBezTo>
                    <a:pt x="1205" y="1304"/>
                    <a:pt x="1521" y="1049"/>
                    <a:pt x="1521" y="666"/>
                  </a:cubicBezTo>
                  <a:cubicBezTo>
                    <a:pt x="1521" y="286"/>
                    <a:pt x="1236" y="0"/>
                    <a:pt x="8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377;p47">
              <a:extLst>
                <a:ext uri="{FF2B5EF4-FFF2-40B4-BE49-F238E27FC236}">
                  <a16:creationId xmlns:a16="http://schemas.microsoft.com/office/drawing/2014/main" id="{3C6164CA-85FD-4A52-B714-10A670767BB6}"/>
                </a:ext>
              </a:extLst>
            </p:cNvPr>
            <p:cNvSpPr/>
            <p:nvPr/>
          </p:nvSpPr>
          <p:spPr>
            <a:xfrm>
              <a:off x="2077190" y="3229938"/>
              <a:ext cx="29097" cy="24929"/>
            </a:xfrm>
            <a:custGeom>
              <a:avLst/>
              <a:gdLst/>
              <a:ahLst/>
              <a:cxnLst/>
              <a:rect l="l" t="t" r="r" b="b"/>
              <a:pathLst>
                <a:path w="1522" h="1304" extrusionOk="0">
                  <a:moveTo>
                    <a:pt x="888" y="0"/>
                  </a:moveTo>
                  <a:cubicBezTo>
                    <a:pt x="286" y="0"/>
                    <a:pt x="1" y="697"/>
                    <a:pt x="413" y="1109"/>
                  </a:cubicBezTo>
                  <a:cubicBezTo>
                    <a:pt x="547" y="1244"/>
                    <a:pt x="712" y="1304"/>
                    <a:pt x="874" y="1304"/>
                  </a:cubicBezTo>
                  <a:cubicBezTo>
                    <a:pt x="1206" y="1304"/>
                    <a:pt x="1521" y="1049"/>
                    <a:pt x="1521" y="666"/>
                  </a:cubicBezTo>
                  <a:cubicBezTo>
                    <a:pt x="1521" y="286"/>
                    <a:pt x="1236" y="0"/>
                    <a:pt x="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378;p47">
              <a:extLst>
                <a:ext uri="{FF2B5EF4-FFF2-40B4-BE49-F238E27FC236}">
                  <a16:creationId xmlns:a16="http://schemas.microsoft.com/office/drawing/2014/main" id="{58F1A166-F4F6-4D9E-A60B-BE3F1EEBDB22}"/>
                </a:ext>
              </a:extLst>
            </p:cNvPr>
            <p:cNvSpPr/>
            <p:nvPr/>
          </p:nvSpPr>
          <p:spPr>
            <a:xfrm>
              <a:off x="2117758" y="3229938"/>
              <a:ext cx="29078" cy="24929"/>
            </a:xfrm>
            <a:custGeom>
              <a:avLst/>
              <a:gdLst/>
              <a:ahLst/>
              <a:cxnLst/>
              <a:rect l="l" t="t" r="r" b="b"/>
              <a:pathLst>
                <a:path w="1521" h="1304" extrusionOk="0">
                  <a:moveTo>
                    <a:pt x="856" y="0"/>
                  </a:moveTo>
                  <a:cubicBezTo>
                    <a:pt x="286" y="0"/>
                    <a:pt x="1" y="697"/>
                    <a:pt x="381" y="1109"/>
                  </a:cubicBezTo>
                  <a:cubicBezTo>
                    <a:pt x="515" y="1244"/>
                    <a:pt x="684" y="1304"/>
                    <a:pt x="850" y="1304"/>
                  </a:cubicBezTo>
                  <a:cubicBezTo>
                    <a:pt x="1191" y="1304"/>
                    <a:pt x="1521" y="1049"/>
                    <a:pt x="1521" y="666"/>
                  </a:cubicBezTo>
                  <a:cubicBezTo>
                    <a:pt x="1521" y="286"/>
                    <a:pt x="1236" y="0"/>
                    <a:pt x="8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379;p47">
              <a:extLst>
                <a:ext uri="{FF2B5EF4-FFF2-40B4-BE49-F238E27FC236}">
                  <a16:creationId xmlns:a16="http://schemas.microsoft.com/office/drawing/2014/main" id="{38F1451D-96EA-4BFC-927F-F9F29602C76B}"/>
                </a:ext>
              </a:extLst>
            </p:cNvPr>
            <p:cNvSpPr/>
            <p:nvPr/>
          </p:nvSpPr>
          <p:spPr>
            <a:xfrm>
              <a:off x="2157713" y="3229938"/>
              <a:ext cx="29097" cy="24929"/>
            </a:xfrm>
            <a:custGeom>
              <a:avLst/>
              <a:gdLst/>
              <a:ahLst/>
              <a:cxnLst/>
              <a:rect l="l" t="t" r="r" b="b"/>
              <a:pathLst>
                <a:path w="1522" h="1304" extrusionOk="0">
                  <a:moveTo>
                    <a:pt x="888" y="0"/>
                  </a:moveTo>
                  <a:cubicBezTo>
                    <a:pt x="286" y="0"/>
                    <a:pt x="1" y="697"/>
                    <a:pt x="413" y="1109"/>
                  </a:cubicBezTo>
                  <a:cubicBezTo>
                    <a:pt x="547" y="1244"/>
                    <a:pt x="712" y="1304"/>
                    <a:pt x="874" y="1304"/>
                  </a:cubicBezTo>
                  <a:cubicBezTo>
                    <a:pt x="1206" y="1304"/>
                    <a:pt x="1521" y="1049"/>
                    <a:pt x="1521" y="666"/>
                  </a:cubicBezTo>
                  <a:cubicBezTo>
                    <a:pt x="1521" y="286"/>
                    <a:pt x="1236" y="0"/>
                    <a:pt x="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380;p47">
              <a:extLst>
                <a:ext uri="{FF2B5EF4-FFF2-40B4-BE49-F238E27FC236}">
                  <a16:creationId xmlns:a16="http://schemas.microsoft.com/office/drawing/2014/main" id="{5AA37E06-E8DD-485A-98E6-683013C65D3A}"/>
                </a:ext>
              </a:extLst>
            </p:cNvPr>
            <p:cNvSpPr/>
            <p:nvPr/>
          </p:nvSpPr>
          <p:spPr>
            <a:xfrm>
              <a:off x="2198281" y="3229938"/>
              <a:ext cx="29078" cy="24929"/>
            </a:xfrm>
            <a:custGeom>
              <a:avLst/>
              <a:gdLst/>
              <a:ahLst/>
              <a:cxnLst/>
              <a:rect l="l" t="t" r="r" b="b"/>
              <a:pathLst>
                <a:path w="1521" h="1304" extrusionOk="0">
                  <a:moveTo>
                    <a:pt x="856" y="0"/>
                  </a:moveTo>
                  <a:cubicBezTo>
                    <a:pt x="286" y="0"/>
                    <a:pt x="1" y="697"/>
                    <a:pt x="412" y="1109"/>
                  </a:cubicBezTo>
                  <a:cubicBezTo>
                    <a:pt x="547" y="1244"/>
                    <a:pt x="712" y="1304"/>
                    <a:pt x="874" y="1304"/>
                  </a:cubicBezTo>
                  <a:cubicBezTo>
                    <a:pt x="1205" y="1304"/>
                    <a:pt x="1521" y="1049"/>
                    <a:pt x="1521" y="666"/>
                  </a:cubicBezTo>
                  <a:cubicBezTo>
                    <a:pt x="1521" y="286"/>
                    <a:pt x="1236" y="0"/>
                    <a:pt x="8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381;p47">
              <a:extLst>
                <a:ext uri="{FF2B5EF4-FFF2-40B4-BE49-F238E27FC236}">
                  <a16:creationId xmlns:a16="http://schemas.microsoft.com/office/drawing/2014/main" id="{906CC40E-25E9-4342-8A88-1677ED54345C}"/>
                </a:ext>
              </a:extLst>
            </p:cNvPr>
            <p:cNvSpPr/>
            <p:nvPr/>
          </p:nvSpPr>
          <p:spPr>
            <a:xfrm>
              <a:off x="2238236" y="3229938"/>
              <a:ext cx="29097" cy="24929"/>
            </a:xfrm>
            <a:custGeom>
              <a:avLst/>
              <a:gdLst/>
              <a:ahLst/>
              <a:cxnLst/>
              <a:rect l="l" t="t" r="r" b="b"/>
              <a:pathLst>
                <a:path w="1522" h="1304" extrusionOk="0">
                  <a:moveTo>
                    <a:pt x="856" y="0"/>
                  </a:moveTo>
                  <a:cubicBezTo>
                    <a:pt x="286" y="0"/>
                    <a:pt x="1" y="697"/>
                    <a:pt x="413" y="1109"/>
                  </a:cubicBezTo>
                  <a:cubicBezTo>
                    <a:pt x="547" y="1244"/>
                    <a:pt x="712" y="1304"/>
                    <a:pt x="874" y="1304"/>
                  </a:cubicBezTo>
                  <a:cubicBezTo>
                    <a:pt x="1206" y="1304"/>
                    <a:pt x="1521" y="1049"/>
                    <a:pt x="1521" y="666"/>
                  </a:cubicBezTo>
                  <a:cubicBezTo>
                    <a:pt x="1521" y="286"/>
                    <a:pt x="1236" y="0"/>
                    <a:pt x="8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382;p47">
              <a:extLst>
                <a:ext uri="{FF2B5EF4-FFF2-40B4-BE49-F238E27FC236}">
                  <a16:creationId xmlns:a16="http://schemas.microsoft.com/office/drawing/2014/main" id="{2E5318B4-11AC-4B6E-AE01-092C09810D48}"/>
                </a:ext>
              </a:extLst>
            </p:cNvPr>
            <p:cNvSpPr/>
            <p:nvPr/>
          </p:nvSpPr>
          <p:spPr>
            <a:xfrm>
              <a:off x="2046927" y="3319541"/>
              <a:ext cx="223426" cy="4856"/>
            </a:xfrm>
            <a:custGeom>
              <a:avLst/>
              <a:gdLst/>
              <a:ahLst/>
              <a:cxnLst/>
              <a:rect l="l" t="t" r="r" b="b"/>
              <a:pathLst>
                <a:path w="11687" h="254" extrusionOk="0">
                  <a:moveTo>
                    <a:pt x="127" y="0"/>
                  </a:moveTo>
                  <a:cubicBezTo>
                    <a:pt x="64" y="0"/>
                    <a:pt x="1" y="64"/>
                    <a:pt x="1" y="127"/>
                  </a:cubicBezTo>
                  <a:cubicBezTo>
                    <a:pt x="1" y="191"/>
                    <a:pt x="64" y="254"/>
                    <a:pt x="127" y="254"/>
                  </a:cubicBezTo>
                  <a:lnTo>
                    <a:pt x="11528" y="254"/>
                  </a:lnTo>
                  <a:cubicBezTo>
                    <a:pt x="11623" y="254"/>
                    <a:pt x="11686" y="191"/>
                    <a:pt x="11686" y="127"/>
                  </a:cubicBezTo>
                  <a:cubicBezTo>
                    <a:pt x="11655" y="64"/>
                    <a:pt x="11623" y="0"/>
                    <a:pt x="115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383;p47">
              <a:extLst>
                <a:ext uri="{FF2B5EF4-FFF2-40B4-BE49-F238E27FC236}">
                  <a16:creationId xmlns:a16="http://schemas.microsoft.com/office/drawing/2014/main" id="{A0346D5D-22D1-4B62-BE16-10290B8B1A8F}"/>
                </a:ext>
              </a:extLst>
            </p:cNvPr>
            <p:cNvSpPr/>
            <p:nvPr/>
          </p:nvSpPr>
          <p:spPr>
            <a:xfrm>
              <a:off x="2051171" y="3337091"/>
              <a:ext cx="214345" cy="5468"/>
            </a:xfrm>
            <a:custGeom>
              <a:avLst/>
              <a:gdLst/>
              <a:ahLst/>
              <a:cxnLst/>
              <a:rect l="l" t="t" r="r" b="b"/>
              <a:pathLst>
                <a:path w="11212" h="286" extrusionOk="0">
                  <a:moveTo>
                    <a:pt x="190" y="1"/>
                  </a:moveTo>
                  <a:cubicBezTo>
                    <a:pt x="0" y="1"/>
                    <a:pt x="0" y="286"/>
                    <a:pt x="190" y="286"/>
                  </a:cubicBezTo>
                  <a:lnTo>
                    <a:pt x="11053" y="286"/>
                  </a:lnTo>
                  <a:cubicBezTo>
                    <a:pt x="11211" y="286"/>
                    <a:pt x="11211" y="1"/>
                    <a:pt x="110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384;p47">
              <a:extLst>
                <a:ext uri="{FF2B5EF4-FFF2-40B4-BE49-F238E27FC236}">
                  <a16:creationId xmlns:a16="http://schemas.microsoft.com/office/drawing/2014/main" id="{7CB4D4F5-8282-443A-8AD1-ADF55CE60E94}"/>
                </a:ext>
              </a:extLst>
            </p:cNvPr>
            <p:cNvSpPr/>
            <p:nvPr/>
          </p:nvSpPr>
          <p:spPr>
            <a:xfrm>
              <a:off x="2042377" y="3268918"/>
              <a:ext cx="221323" cy="48214"/>
            </a:xfrm>
            <a:custGeom>
              <a:avLst/>
              <a:gdLst/>
              <a:ahLst/>
              <a:cxnLst/>
              <a:rect l="l" t="t" r="r" b="b"/>
              <a:pathLst>
                <a:path w="11577" h="2522" extrusionOk="0">
                  <a:moveTo>
                    <a:pt x="1030" y="273"/>
                  </a:moveTo>
                  <a:cubicBezTo>
                    <a:pt x="1094" y="273"/>
                    <a:pt x="1125" y="305"/>
                    <a:pt x="1157" y="337"/>
                  </a:cubicBezTo>
                  <a:cubicBezTo>
                    <a:pt x="1220" y="780"/>
                    <a:pt x="1157" y="1223"/>
                    <a:pt x="967" y="1603"/>
                  </a:cubicBezTo>
                  <a:cubicBezTo>
                    <a:pt x="777" y="1255"/>
                    <a:pt x="714" y="875"/>
                    <a:pt x="777" y="463"/>
                  </a:cubicBezTo>
                  <a:cubicBezTo>
                    <a:pt x="840" y="305"/>
                    <a:pt x="904" y="273"/>
                    <a:pt x="967" y="273"/>
                  </a:cubicBezTo>
                  <a:close/>
                  <a:moveTo>
                    <a:pt x="7997" y="368"/>
                  </a:moveTo>
                  <a:cubicBezTo>
                    <a:pt x="8092" y="368"/>
                    <a:pt x="8156" y="432"/>
                    <a:pt x="8219" y="495"/>
                  </a:cubicBezTo>
                  <a:cubicBezTo>
                    <a:pt x="8346" y="685"/>
                    <a:pt x="8377" y="875"/>
                    <a:pt x="8314" y="1065"/>
                  </a:cubicBezTo>
                  <a:cubicBezTo>
                    <a:pt x="8251" y="1318"/>
                    <a:pt x="8156" y="1540"/>
                    <a:pt x="7966" y="1730"/>
                  </a:cubicBezTo>
                  <a:cubicBezTo>
                    <a:pt x="7807" y="1508"/>
                    <a:pt x="7681" y="1255"/>
                    <a:pt x="7649" y="1002"/>
                  </a:cubicBezTo>
                  <a:cubicBezTo>
                    <a:pt x="7617" y="812"/>
                    <a:pt x="7649" y="622"/>
                    <a:pt x="7776" y="463"/>
                  </a:cubicBezTo>
                  <a:cubicBezTo>
                    <a:pt x="7807" y="400"/>
                    <a:pt x="7871" y="368"/>
                    <a:pt x="7966" y="368"/>
                  </a:cubicBezTo>
                  <a:close/>
                  <a:moveTo>
                    <a:pt x="10974" y="463"/>
                  </a:moveTo>
                  <a:cubicBezTo>
                    <a:pt x="11038" y="463"/>
                    <a:pt x="11101" y="527"/>
                    <a:pt x="11101" y="590"/>
                  </a:cubicBezTo>
                  <a:cubicBezTo>
                    <a:pt x="11164" y="875"/>
                    <a:pt x="11164" y="1160"/>
                    <a:pt x="11038" y="1413"/>
                  </a:cubicBezTo>
                  <a:cubicBezTo>
                    <a:pt x="11006" y="1572"/>
                    <a:pt x="10911" y="1667"/>
                    <a:pt x="10848" y="1793"/>
                  </a:cubicBezTo>
                  <a:lnTo>
                    <a:pt x="10848" y="1762"/>
                  </a:lnTo>
                  <a:cubicBezTo>
                    <a:pt x="10626" y="1445"/>
                    <a:pt x="10563" y="1033"/>
                    <a:pt x="10721" y="653"/>
                  </a:cubicBezTo>
                  <a:cubicBezTo>
                    <a:pt x="10753" y="558"/>
                    <a:pt x="10848" y="495"/>
                    <a:pt x="10974" y="495"/>
                  </a:cubicBezTo>
                  <a:lnTo>
                    <a:pt x="10974" y="463"/>
                  </a:lnTo>
                  <a:close/>
                  <a:moveTo>
                    <a:pt x="2930" y="368"/>
                  </a:moveTo>
                  <a:cubicBezTo>
                    <a:pt x="2994" y="368"/>
                    <a:pt x="3057" y="463"/>
                    <a:pt x="3057" y="527"/>
                  </a:cubicBezTo>
                  <a:cubicBezTo>
                    <a:pt x="3279" y="1002"/>
                    <a:pt x="3120" y="1540"/>
                    <a:pt x="2740" y="1857"/>
                  </a:cubicBezTo>
                  <a:cubicBezTo>
                    <a:pt x="2614" y="1762"/>
                    <a:pt x="2519" y="1603"/>
                    <a:pt x="2487" y="1413"/>
                  </a:cubicBezTo>
                  <a:cubicBezTo>
                    <a:pt x="2455" y="1128"/>
                    <a:pt x="2487" y="843"/>
                    <a:pt x="2645" y="590"/>
                  </a:cubicBezTo>
                  <a:cubicBezTo>
                    <a:pt x="2677" y="463"/>
                    <a:pt x="2804" y="400"/>
                    <a:pt x="2899" y="368"/>
                  </a:cubicBezTo>
                  <a:close/>
                  <a:moveTo>
                    <a:pt x="6287" y="400"/>
                  </a:moveTo>
                  <a:cubicBezTo>
                    <a:pt x="6351" y="400"/>
                    <a:pt x="6414" y="463"/>
                    <a:pt x="6446" y="527"/>
                  </a:cubicBezTo>
                  <a:cubicBezTo>
                    <a:pt x="6636" y="748"/>
                    <a:pt x="6382" y="1477"/>
                    <a:pt x="6192" y="1762"/>
                  </a:cubicBezTo>
                  <a:cubicBezTo>
                    <a:pt x="6192" y="1793"/>
                    <a:pt x="6161" y="1825"/>
                    <a:pt x="6129" y="1857"/>
                  </a:cubicBezTo>
                  <a:cubicBezTo>
                    <a:pt x="5971" y="1603"/>
                    <a:pt x="5876" y="1318"/>
                    <a:pt x="5876" y="1002"/>
                  </a:cubicBezTo>
                  <a:cubicBezTo>
                    <a:pt x="5876" y="748"/>
                    <a:pt x="6002" y="558"/>
                    <a:pt x="6224" y="432"/>
                  </a:cubicBezTo>
                  <a:lnTo>
                    <a:pt x="6287" y="432"/>
                  </a:lnTo>
                  <a:lnTo>
                    <a:pt x="6287" y="400"/>
                  </a:lnTo>
                  <a:close/>
                  <a:moveTo>
                    <a:pt x="9708" y="432"/>
                  </a:moveTo>
                  <a:cubicBezTo>
                    <a:pt x="9929" y="495"/>
                    <a:pt x="9866" y="970"/>
                    <a:pt x="9834" y="1192"/>
                  </a:cubicBezTo>
                  <a:lnTo>
                    <a:pt x="9834" y="1255"/>
                  </a:lnTo>
                  <a:cubicBezTo>
                    <a:pt x="9803" y="1477"/>
                    <a:pt x="9708" y="1698"/>
                    <a:pt x="9581" y="1857"/>
                  </a:cubicBezTo>
                  <a:cubicBezTo>
                    <a:pt x="9549" y="1825"/>
                    <a:pt x="9518" y="1762"/>
                    <a:pt x="9486" y="1730"/>
                  </a:cubicBezTo>
                  <a:cubicBezTo>
                    <a:pt x="9328" y="1318"/>
                    <a:pt x="9328" y="907"/>
                    <a:pt x="9518" y="495"/>
                  </a:cubicBezTo>
                  <a:cubicBezTo>
                    <a:pt x="9549" y="463"/>
                    <a:pt x="9581" y="432"/>
                    <a:pt x="9644" y="432"/>
                  </a:cubicBezTo>
                  <a:close/>
                  <a:moveTo>
                    <a:pt x="4672" y="400"/>
                  </a:moveTo>
                  <a:cubicBezTo>
                    <a:pt x="4767" y="432"/>
                    <a:pt x="4862" y="495"/>
                    <a:pt x="4926" y="622"/>
                  </a:cubicBezTo>
                  <a:cubicBezTo>
                    <a:pt x="5021" y="907"/>
                    <a:pt x="4989" y="1223"/>
                    <a:pt x="4862" y="1508"/>
                  </a:cubicBezTo>
                  <a:cubicBezTo>
                    <a:pt x="4767" y="1667"/>
                    <a:pt x="4672" y="1793"/>
                    <a:pt x="4514" y="1920"/>
                  </a:cubicBezTo>
                  <a:cubicBezTo>
                    <a:pt x="4292" y="1698"/>
                    <a:pt x="4165" y="1382"/>
                    <a:pt x="4165" y="1097"/>
                  </a:cubicBezTo>
                  <a:cubicBezTo>
                    <a:pt x="4197" y="843"/>
                    <a:pt x="4292" y="622"/>
                    <a:pt x="4450" y="463"/>
                  </a:cubicBezTo>
                  <a:cubicBezTo>
                    <a:pt x="4514" y="432"/>
                    <a:pt x="4577" y="400"/>
                    <a:pt x="4641" y="400"/>
                  </a:cubicBezTo>
                  <a:close/>
                  <a:moveTo>
                    <a:pt x="1022" y="1"/>
                  </a:moveTo>
                  <a:cubicBezTo>
                    <a:pt x="982" y="1"/>
                    <a:pt x="942" y="7"/>
                    <a:pt x="904" y="20"/>
                  </a:cubicBezTo>
                  <a:cubicBezTo>
                    <a:pt x="714" y="52"/>
                    <a:pt x="555" y="210"/>
                    <a:pt x="492" y="400"/>
                  </a:cubicBezTo>
                  <a:cubicBezTo>
                    <a:pt x="429" y="938"/>
                    <a:pt x="524" y="1477"/>
                    <a:pt x="809" y="1920"/>
                  </a:cubicBezTo>
                  <a:cubicBezTo>
                    <a:pt x="745" y="2015"/>
                    <a:pt x="682" y="2110"/>
                    <a:pt x="587" y="2205"/>
                  </a:cubicBezTo>
                  <a:cubicBezTo>
                    <a:pt x="555" y="2221"/>
                    <a:pt x="524" y="2229"/>
                    <a:pt x="492" y="2229"/>
                  </a:cubicBezTo>
                  <a:cubicBezTo>
                    <a:pt x="460" y="2229"/>
                    <a:pt x="429" y="2221"/>
                    <a:pt x="397" y="2205"/>
                  </a:cubicBezTo>
                  <a:cubicBezTo>
                    <a:pt x="334" y="2142"/>
                    <a:pt x="302" y="2110"/>
                    <a:pt x="302" y="2015"/>
                  </a:cubicBezTo>
                  <a:cubicBezTo>
                    <a:pt x="302" y="1955"/>
                    <a:pt x="231" y="1924"/>
                    <a:pt x="160" y="1924"/>
                  </a:cubicBezTo>
                  <a:cubicBezTo>
                    <a:pt x="80" y="1924"/>
                    <a:pt x="0" y="1963"/>
                    <a:pt x="17" y="2047"/>
                  </a:cubicBezTo>
                  <a:cubicBezTo>
                    <a:pt x="17" y="2205"/>
                    <a:pt x="112" y="2363"/>
                    <a:pt x="270" y="2458"/>
                  </a:cubicBezTo>
                  <a:cubicBezTo>
                    <a:pt x="327" y="2487"/>
                    <a:pt x="397" y="2503"/>
                    <a:pt x="468" y="2503"/>
                  </a:cubicBezTo>
                  <a:cubicBezTo>
                    <a:pt x="555" y="2503"/>
                    <a:pt x="644" y="2479"/>
                    <a:pt x="714" y="2427"/>
                  </a:cubicBezTo>
                  <a:cubicBezTo>
                    <a:pt x="840" y="2332"/>
                    <a:pt x="935" y="2237"/>
                    <a:pt x="999" y="2110"/>
                  </a:cubicBezTo>
                  <a:cubicBezTo>
                    <a:pt x="1275" y="2317"/>
                    <a:pt x="1598" y="2421"/>
                    <a:pt x="1918" y="2421"/>
                  </a:cubicBezTo>
                  <a:cubicBezTo>
                    <a:pt x="2184" y="2421"/>
                    <a:pt x="2447" y="2349"/>
                    <a:pt x="2677" y="2205"/>
                  </a:cubicBezTo>
                  <a:cubicBezTo>
                    <a:pt x="2867" y="2300"/>
                    <a:pt x="3057" y="2395"/>
                    <a:pt x="3279" y="2427"/>
                  </a:cubicBezTo>
                  <a:cubicBezTo>
                    <a:pt x="3382" y="2443"/>
                    <a:pt x="3485" y="2451"/>
                    <a:pt x="3587" y="2451"/>
                  </a:cubicBezTo>
                  <a:cubicBezTo>
                    <a:pt x="3892" y="2451"/>
                    <a:pt x="4189" y="2379"/>
                    <a:pt x="4450" y="2237"/>
                  </a:cubicBezTo>
                  <a:cubicBezTo>
                    <a:pt x="4609" y="2332"/>
                    <a:pt x="4767" y="2427"/>
                    <a:pt x="4926" y="2490"/>
                  </a:cubicBezTo>
                  <a:cubicBezTo>
                    <a:pt x="5052" y="2522"/>
                    <a:pt x="5211" y="2522"/>
                    <a:pt x="5337" y="2522"/>
                  </a:cubicBezTo>
                  <a:cubicBezTo>
                    <a:pt x="5622" y="2522"/>
                    <a:pt x="5907" y="2427"/>
                    <a:pt x="6129" y="2268"/>
                  </a:cubicBezTo>
                  <a:cubicBezTo>
                    <a:pt x="6161" y="2300"/>
                    <a:pt x="6192" y="2332"/>
                    <a:pt x="6224" y="2332"/>
                  </a:cubicBezTo>
                  <a:cubicBezTo>
                    <a:pt x="6453" y="2455"/>
                    <a:pt x="6703" y="2520"/>
                    <a:pt x="6944" y="2520"/>
                  </a:cubicBezTo>
                  <a:cubicBezTo>
                    <a:pt x="7136" y="2520"/>
                    <a:pt x="7323" y="2479"/>
                    <a:pt x="7491" y="2395"/>
                  </a:cubicBezTo>
                  <a:cubicBezTo>
                    <a:pt x="7681" y="2332"/>
                    <a:pt x="7839" y="2205"/>
                    <a:pt x="7997" y="2110"/>
                  </a:cubicBezTo>
                  <a:cubicBezTo>
                    <a:pt x="8061" y="2142"/>
                    <a:pt x="8156" y="2205"/>
                    <a:pt x="8219" y="2268"/>
                  </a:cubicBezTo>
                  <a:cubicBezTo>
                    <a:pt x="8416" y="2384"/>
                    <a:pt x="8639" y="2439"/>
                    <a:pt x="8866" y="2439"/>
                  </a:cubicBezTo>
                  <a:cubicBezTo>
                    <a:pt x="9075" y="2439"/>
                    <a:pt x="9288" y="2391"/>
                    <a:pt x="9486" y="2300"/>
                  </a:cubicBezTo>
                  <a:lnTo>
                    <a:pt x="9549" y="2237"/>
                  </a:lnTo>
                  <a:cubicBezTo>
                    <a:pt x="9739" y="2395"/>
                    <a:pt x="9961" y="2490"/>
                    <a:pt x="10214" y="2490"/>
                  </a:cubicBezTo>
                  <a:cubicBezTo>
                    <a:pt x="10436" y="2458"/>
                    <a:pt x="10658" y="2363"/>
                    <a:pt x="10848" y="2205"/>
                  </a:cubicBezTo>
                  <a:cubicBezTo>
                    <a:pt x="10974" y="2363"/>
                    <a:pt x="11196" y="2458"/>
                    <a:pt x="11418" y="2458"/>
                  </a:cubicBezTo>
                  <a:cubicBezTo>
                    <a:pt x="11576" y="2458"/>
                    <a:pt x="11576" y="2205"/>
                    <a:pt x="11418" y="2205"/>
                  </a:cubicBezTo>
                  <a:cubicBezTo>
                    <a:pt x="11259" y="2173"/>
                    <a:pt x="11133" y="2110"/>
                    <a:pt x="11038" y="2015"/>
                  </a:cubicBezTo>
                  <a:cubicBezTo>
                    <a:pt x="11164" y="1857"/>
                    <a:pt x="11259" y="1698"/>
                    <a:pt x="11323" y="1540"/>
                  </a:cubicBezTo>
                  <a:cubicBezTo>
                    <a:pt x="11449" y="1192"/>
                    <a:pt x="11481" y="812"/>
                    <a:pt x="11386" y="463"/>
                  </a:cubicBezTo>
                  <a:cubicBezTo>
                    <a:pt x="11291" y="305"/>
                    <a:pt x="11133" y="210"/>
                    <a:pt x="10974" y="210"/>
                  </a:cubicBezTo>
                  <a:cubicBezTo>
                    <a:pt x="10753" y="210"/>
                    <a:pt x="10594" y="337"/>
                    <a:pt x="10499" y="527"/>
                  </a:cubicBezTo>
                  <a:cubicBezTo>
                    <a:pt x="10309" y="970"/>
                    <a:pt x="10341" y="1477"/>
                    <a:pt x="10626" y="1888"/>
                  </a:cubicBezTo>
                  <a:cubicBezTo>
                    <a:pt x="10626" y="1920"/>
                    <a:pt x="10658" y="1952"/>
                    <a:pt x="10689" y="1983"/>
                  </a:cubicBezTo>
                  <a:cubicBezTo>
                    <a:pt x="10531" y="2110"/>
                    <a:pt x="10373" y="2205"/>
                    <a:pt x="10183" y="2205"/>
                  </a:cubicBezTo>
                  <a:cubicBezTo>
                    <a:pt x="10155" y="2211"/>
                    <a:pt x="10127" y="2213"/>
                    <a:pt x="10099" y="2213"/>
                  </a:cubicBezTo>
                  <a:cubicBezTo>
                    <a:pt x="9970" y="2213"/>
                    <a:pt x="9849" y="2157"/>
                    <a:pt x="9771" y="2078"/>
                  </a:cubicBezTo>
                  <a:cubicBezTo>
                    <a:pt x="9961" y="1857"/>
                    <a:pt x="10088" y="1603"/>
                    <a:pt x="10119" y="1287"/>
                  </a:cubicBezTo>
                  <a:lnTo>
                    <a:pt x="10119" y="1255"/>
                  </a:lnTo>
                  <a:cubicBezTo>
                    <a:pt x="10151" y="938"/>
                    <a:pt x="10246" y="305"/>
                    <a:pt x="9803" y="178"/>
                  </a:cubicBezTo>
                  <a:cubicBezTo>
                    <a:pt x="9770" y="173"/>
                    <a:pt x="9737" y="170"/>
                    <a:pt x="9705" y="170"/>
                  </a:cubicBezTo>
                  <a:cubicBezTo>
                    <a:pt x="9549" y="170"/>
                    <a:pt x="9401" y="232"/>
                    <a:pt x="9296" y="337"/>
                  </a:cubicBezTo>
                  <a:cubicBezTo>
                    <a:pt x="9011" y="717"/>
                    <a:pt x="9106" y="1603"/>
                    <a:pt x="9264" y="1857"/>
                  </a:cubicBezTo>
                  <a:cubicBezTo>
                    <a:pt x="9296" y="1920"/>
                    <a:pt x="9328" y="1983"/>
                    <a:pt x="9359" y="2047"/>
                  </a:cubicBezTo>
                  <a:lnTo>
                    <a:pt x="9328" y="2078"/>
                  </a:lnTo>
                  <a:cubicBezTo>
                    <a:pt x="9185" y="2135"/>
                    <a:pt x="9030" y="2167"/>
                    <a:pt x="8876" y="2167"/>
                  </a:cubicBezTo>
                  <a:cubicBezTo>
                    <a:pt x="8688" y="2167"/>
                    <a:pt x="8503" y="2120"/>
                    <a:pt x="8346" y="2015"/>
                  </a:cubicBezTo>
                  <a:cubicBezTo>
                    <a:pt x="8282" y="1983"/>
                    <a:pt x="8219" y="1952"/>
                    <a:pt x="8156" y="1888"/>
                  </a:cubicBezTo>
                  <a:cubicBezTo>
                    <a:pt x="8377" y="1667"/>
                    <a:pt x="8536" y="1413"/>
                    <a:pt x="8599" y="1097"/>
                  </a:cubicBezTo>
                  <a:cubicBezTo>
                    <a:pt x="8662" y="843"/>
                    <a:pt x="8599" y="558"/>
                    <a:pt x="8441" y="305"/>
                  </a:cubicBezTo>
                  <a:cubicBezTo>
                    <a:pt x="8346" y="178"/>
                    <a:pt x="8187" y="83"/>
                    <a:pt x="7997" y="83"/>
                  </a:cubicBezTo>
                  <a:cubicBezTo>
                    <a:pt x="7839" y="83"/>
                    <a:pt x="7681" y="147"/>
                    <a:pt x="7586" y="242"/>
                  </a:cubicBezTo>
                  <a:cubicBezTo>
                    <a:pt x="7396" y="463"/>
                    <a:pt x="7332" y="748"/>
                    <a:pt x="7396" y="1002"/>
                  </a:cubicBezTo>
                  <a:cubicBezTo>
                    <a:pt x="7427" y="1350"/>
                    <a:pt x="7554" y="1635"/>
                    <a:pt x="7776" y="1888"/>
                  </a:cubicBezTo>
                  <a:cubicBezTo>
                    <a:pt x="7649" y="1983"/>
                    <a:pt x="7522" y="2078"/>
                    <a:pt x="7396" y="2142"/>
                  </a:cubicBezTo>
                  <a:cubicBezTo>
                    <a:pt x="7239" y="2213"/>
                    <a:pt x="7075" y="2246"/>
                    <a:pt x="6914" y="2246"/>
                  </a:cubicBezTo>
                  <a:cubicBezTo>
                    <a:pt x="6718" y="2246"/>
                    <a:pt x="6525" y="2197"/>
                    <a:pt x="6351" y="2110"/>
                  </a:cubicBezTo>
                  <a:lnTo>
                    <a:pt x="6319" y="2047"/>
                  </a:lnTo>
                  <a:lnTo>
                    <a:pt x="6446" y="1888"/>
                  </a:lnTo>
                  <a:cubicBezTo>
                    <a:pt x="6604" y="1635"/>
                    <a:pt x="6952" y="748"/>
                    <a:pt x="6667" y="337"/>
                  </a:cubicBezTo>
                  <a:cubicBezTo>
                    <a:pt x="6576" y="222"/>
                    <a:pt x="6434" y="140"/>
                    <a:pt x="6290" y="140"/>
                  </a:cubicBezTo>
                  <a:cubicBezTo>
                    <a:pt x="6236" y="140"/>
                    <a:pt x="6181" y="152"/>
                    <a:pt x="6129" y="178"/>
                  </a:cubicBezTo>
                  <a:cubicBezTo>
                    <a:pt x="5781" y="337"/>
                    <a:pt x="5591" y="653"/>
                    <a:pt x="5591" y="1002"/>
                  </a:cubicBezTo>
                  <a:cubicBezTo>
                    <a:pt x="5622" y="1382"/>
                    <a:pt x="5749" y="1730"/>
                    <a:pt x="5939" y="2047"/>
                  </a:cubicBezTo>
                  <a:cubicBezTo>
                    <a:pt x="5764" y="2178"/>
                    <a:pt x="5544" y="2249"/>
                    <a:pt x="5320" y="2249"/>
                  </a:cubicBezTo>
                  <a:cubicBezTo>
                    <a:pt x="5220" y="2249"/>
                    <a:pt x="5119" y="2235"/>
                    <a:pt x="5021" y="2205"/>
                  </a:cubicBezTo>
                  <a:cubicBezTo>
                    <a:pt x="4926" y="2173"/>
                    <a:pt x="4831" y="2142"/>
                    <a:pt x="4736" y="2078"/>
                  </a:cubicBezTo>
                  <a:cubicBezTo>
                    <a:pt x="5211" y="1698"/>
                    <a:pt x="5401" y="1033"/>
                    <a:pt x="5147" y="495"/>
                  </a:cubicBezTo>
                  <a:cubicBezTo>
                    <a:pt x="5084" y="305"/>
                    <a:pt x="4926" y="178"/>
                    <a:pt x="4736" y="115"/>
                  </a:cubicBezTo>
                  <a:cubicBezTo>
                    <a:pt x="4707" y="109"/>
                    <a:pt x="4679" y="107"/>
                    <a:pt x="4652" y="107"/>
                  </a:cubicBezTo>
                  <a:cubicBezTo>
                    <a:pt x="4522" y="107"/>
                    <a:pt x="4396" y="163"/>
                    <a:pt x="4292" y="242"/>
                  </a:cubicBezTo>
                  <a:cubicBezTo>
                    <a:pt x="4039" y="463"/>
                    <a:pt x="3912" y="748"/>
                    <a:pt x="3880" y="1065"/>
                  </a:cubicBezTo>
                  <a:cubicBezTo>
                    <a:pt x="3912" y="1413"/>
                    <a:pt x="4039" y="1762"/>
                    <a:pt x="4260" y="2015"/>
                  </a:cubicBezTo>
                  <a:cubicBezTo>
                    <a:pt x="4066" y="2123"/>
                    <a:pt x="3856" y="2172"/>
                    <a:pt x="3642" y="2172"/>
                  </a:cubicBezTo>
                  <a:cubicBezTo>
                    <a:pt x="3543" y="2172"/>
                    <a:pt x="3442" y="2162"/>
                    <a:pt x="3342" y="2142"/>
                  </a:cubicBezTo>
                  <a:cubicBezTo>
                    <a:pt x="3184" y="2110"/>
                    <a:pt x="3057" y="2078"/>
                    <a:pt x="2930" y="2015"/>
                  </a:cubicBezTo>
                  <a:cubicBezTo>
                    <a:pt x="3374" y="1603"/>
                    <a:pt x="3532" y="970"/>
                    <a:pt x="3279" y="432"/>
                  </a:cubicBezTo>
                  <a:cubicBezTo>
                    <a:pt x="3247" y="242"/>
                    <a:pt x="3120" y="115"/>
                    <a:pt x="2930" y="83"/>
                  </a:cubicBezTo>
                  <a:cubicBezTo>
                    <a:pt x="2709" y="83"/>
                    <a:pt x="2487" y="210"/>
                    <a:pt x="2392" y="432"/>
                  </a:cubicBezTo>
                  <a:cubicBezTo>
                    <a:pt x="2234" y="748"/>
                    <a:pt x="2170" y="1097"/>
                    <a:pt x="2202" y="1445"/>
                  </a:cubicBezTo>
                  <a:cubicBezTo>
                    <a:pt x="2234" y="1667"/>
                    <a:pt x="2329" y="1857"/>
                    <a:pt x="2487" y="2015"/>
                  </a:cubicBezTo>
                  <a:cubicBezTo>
                    <a:pt x="2298" y="2110"/>
                    <a:pt x="2092" y="2158"/>
                    <a:pt x="1888" y="2158"/>
                  </a:cubicBezTo>
                  <a:cubicBezTo>
                    <a:pt x="1614" y="2158"/>
                    <a:pt x="1343" y="2070"/>
                    <a:pt x="1125" y="1888"/>
                  </a:cubicBezTo>
                  <a:cubicBezTo>
                    <a:pt x="1379" y="1350"/>
                    <a:pt x="1537" y="622"/>
                    <a:pt x="1379" y="273"/>
                  </a:cubicBezTo>
                  <a:cubicBezTo>
                    <a:pt x="1328" y="97"/>
                    <a:pt x="1177" y="1"/>
                    <a:pt x="102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385;p47">
              <a:extLst>
                <a:ext uri="{FF2B5EF4-FFF2-40B4-BE49-F238E27FC236}">
                  <a16:creationId xmlns:a16="http://schemas.microsoft.com/office/drawing/2014/main" id="{53DD6F2F-F395-4A2D-B726-83B42515471F}"/>
                </a:ext>
              </a:extLst>
            </p:cNvPr>
            <p:cNvSpPr/>
            <p:nvPr/>
          </p:nvSpPr>
          <p:spPr>
            <a:xfrm>
              <a:off x="2056008" y="3354048"/>
              <a:ext cx="24834" cy="35138"/>
            </a:xfrm>
            <a:custGeom>
              <a:avLst/>
              <a:gdLst/>
              <a:ahLst/>
              <a:cxnLst/>
              <a:rect l="l" t="t" r="r" b="b"/>
              <a:pathLst>
                <a:path w="1299" h="1838" extrusionOk="0">
                  <a:moveTo>
                    <a:pt x="634" y="1"/>
                  </a:moveTo>
                  <a:lnTo>
                    <a:pt x="1" y="919"/>
                  </a:lnTo>
                  <a:lnTo>
                    <a:pt x="634" y="1837"/>
                  </a:lnTo>
                  <a:lnTo>
                    <a:pt x="1299" y="919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rgbClr val="009B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386;p47">
              <a:extLst>
                <a:ext uri="{FF2B5EF4-FFF2-40B4-BE49-F238E27FC236}">
                  <a16:creationId xmlns:a16="http://schemas.microsoft.com/office/drawing/2014/main" id="{886A8092-EA8E-4ADB-97A7-193D882A053F}"/>
                </a:ext>
              </a:extLst>
            </p:cNvPr>
            <p:cNvSpPr/>
            <p:nvPr/>
          </p:nvSpPr>
          <p:spPr>
            <a:xfrm>
              <a:off x="2080823" y="3354048"/>
              <a:ext cx="24853" cy="35138"/>
            </a:xfrm>
            <a:custGeom>
              <a:avLst/>
              <a:gdLst/>
              <a:ahLst/>
              <a:cxnLst/>
              <a:rect l="l" t="t" r="r" b="b"/>
              <a:pathLst>
                <a:path w="1300" h="1838" extrusionOk="0">
                  <a:moveTo>
                    <a:pt x="666" y="1"/>
                  </a:moveTo>
                  <a:lnTo>
                    <a:pt x="1" y="919"/>
                  </a:lnTo>
                  <a:lnTo>
                    <a:pt x="666" y="1837"/>
                  </a:lnTo>
                  <a:lnTo>
                    <a:pt x="1299" y="919"/>
                  </a:lnTo>
                  <a:lnTo>
                    <a:pt x="666" y="1"/>
                  </a:lnTo>
                  <a:close/>
                </a:path>
              </a:pathLst>
            </a:custGeom>
            <a:solidFill>
              <a:srgbClr val="009B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387;p47">
              <a:extLst>
                <a:ext uri="{FF2B5EF4-FFF2-40B4-BE49-F238E27FC236}">
                  <a16:creationId xmlns:a16="http://schemas.microsoft.com/office/drawing/2014/main" id="{3D2CA2AB-A121-4C52-9639-A17FE19257FF}"/>
                </a:ext>
              </a:extLst>
            </p:cNvPr>
            <p:cNvSpPr/>
            <p:nvPr/>
          </p:nvSpPr>
          <p:spPr>
            <a:xfrm>
              <a:off x="2106268" y="3354048"/>
              <a:ext cx="24834" cy="35138"/>
            </a:xfrm>
            <a:custGeom>
              <a:avLst/>
              <a:gdLst/>
              <a:ahLst/>
              <a:cxnLst/>
              <a:rect l="l" t="t" r="r" b="b"/>
              <a:pathLst>
                <a:path w="1299" h="1838" extrusionOk="0">
                  <a:moveTo>
                    <a:pt x="633" y="1"/>
                  </a:moveTo>
                  <a:lnTo>
                    <a:pt x="0" y="919"/>
                  </a:lnTo>
                  <a:lnTo>
                    <a:pt x="633" y="1837"/>
                  </a:lnTo>
                  <a:lnTo>
                    <a:pt x="1299" y="919"/>
                  </a:lnTo>
                  <a:lnTo>
                    <a:pt x="633" y="1"/>
                  </a:lnTo>
                  <a:close/>
                </a:path>
              </a:pathLst>
            </a:custGeom>
            <a:solidFill>
              <a:srgbClr val="009B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388;p47">
              <a:extLst>
                <a:ext uri="{FF2B5EF4-FFF2-40B4-BE49-F238E27FC236}">
                  <a16:creationId xmlns:a16="http://schemas.microsoft.com/office/drawing/2014/main" id="{9136D527-EE84-41C1-8C75-0CB3439177E2}"/>
                </a:ext>
              </a:extLst>
            </p:cNvPr>
            <p:cNvSpPr/>
            <p:nvPr/>
          </p:nvSpPr>
          <p:spPr>
            <a:xfrm>
              <a:off x="2131083" y="3354048"/>
              <a:ext cx="24834" cy="35138"/>
            </a:xfrm>
            <a:custGeom>
              <a:avLst/>
              <a:gdLst/>
              <a:ahLst/>
              <a:cxnLst/>
              <a:rect l="l" t="t" r="r" b="b"/>
              <a:pathLst>
                <a:path w="1299" h="1838" extrusionOk="0">
                  <a:moveTo>
                    <a:pt x="666" y="1"/>
                  </a:moveTo>
                  <a:lnTo>
                    <a:pt x="1" y="919"/>
                  </a:lnTo>
                  <a:lnTo>
                    <a:pt x="666" y="1837"/>
                  </a:lnTo>
                  <a:lnTo>
                    <a:pt x="1299" y="919"/>
                  </a:lnTo>
                  <a:lnTo>
                    <a:pt x="666" y="1"/>
                  </a:lnTo>
                  <a:close/>
                </a:path>
              </a:pathLst>
            </a:custGeom>
            <a:solidFill>
              <a:srgbClr val="009B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389;p47">
              <a:extLst>
                <a:ext uri="{FF2B5EF4-FFF2-40B4-BE49-F238E27FC236}">
                  <a16:creationId xmlns:a16="http://schemas.microsoft.com/office/drawing/2014/main" id="{7D159925-2E17-4446-97AB-367887A2FA2F}"/>
                </a:ext>
              </a:extLst>
            </p:cNvPr>
            <p:cNvSpPr/>
            <p:nvPr/>
          </p:nvSpPr>
          <p:spPr>
            <a:xfrm>
              <a:off x="2156509" y="3354048"/>
              <a:ext cx="24853" cy="35138"/>
            </a:xfrm>
            <a:custGeom>
              <a:avLst/>
              <a:gdLst/>
              <a:ahLst/>
              <a:cxnLst/>
              <a:rect l="l" t="t" r="r" b="b"/>
              <a:pathLst>
                <a:path w="1300" h="1838" extrusionOk="0">
                  <a:moveTo>
                    <a:pt x="634" y="1"/>
                  </a:moveTo>
                  <a:lnTo>
                    <a:pt x="1" y="919"/>
                  </a:lnTo>
                  <a:lnTo>
                    <a:pt x="634" y="1837"/>
                  </a:lnTo>
                  <a:lnTo>
                    <a:pt x="1299" y="919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rgbClr val="009B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390;p47">
              <a:extLst>
                <a:ext uri="{FF2B5EF4-FFF2-40B4-BE49-F238E27FC236}">
                  <a16:creationId xmlns:a16="http://schemas.microsoft.com/office/drawing/2014/main" id="{1204A006-9A98-4C49-8DB1-5AF3AA19F9F3}"/>
                </a:ext>
              </a:extLst>
            </p:cNvPr>
            <p:cNvSpPr/>
            <p:nvPr/>
          </p:nvSpPr>
          <p:spPr>
            <a:xfrm>
              <a:off x="2181343" y="3354048"/>
              <a:ext cx="24834" cy="35138"/>
            </a:xfrm>
            <a:custGeom>
              <a:avLst/>
              <a:gdLst/>
              <a:ahLst/>
              <a:cxnLst/>
              <a:rect l="l" t="t" r="r" b="b"/>
              <a:pathLst>
                <a:path w="1299" h="1838" extrusionOk="0">
                  <a:moveTo>
                    <a:pt x="665" y="1"/>
                  </a:moveTo>
                  <a:lnTo>
                    <a:pt x="0" y="919"/>
                  </a:lnTo>
                  <a:lnTo>
                    <a:pt x="665" y="1837"/>
                  </a:lnTo>
                  <a:lnTo>
                    <a:pt x="1298" y="919"/>
                  </a:lnTo>
                  <a:lnTo>
                    <a:pt x="665" y="1"/>
                  </a:lnTo>
                  <a:close/>
                </a:path>
              </a:pathLst>
            </a:custGeom>
            <a:solidFill>
              <a:srgbClr val="009B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391;p47">
              <a:extLst>
                <a:ext uri="{FF2B5EF4-FFF2-40B4-BE49-F238E27FC236}">
                  <a16:creationId xmlns:a16="http://schemas.microsoft.com/office/drawing/2014/main" id="{0B89C39B-1ADC-478D-860A-E4F1504E94F9}"/>
                </a:ext>
              </a:extLst>
            </p:cNvPr>
            <p:cNvSpPr/>
            <p:nvPr/>
          </p:nvSpPr>
          <p:spPr>
            <a:xfrm>
              <a:off x="2206769" y="3354048"/>
              <a:ext cx="24834" cy="35138"/>
            </a:xfrm>
            <a:custGeom>
              <a:avLst/>
              <a:gdLst/>
              <a:ahLst/>
              <a:cxnLst/>
              <a:rect l="l" t="t" r="r" b="b"/>
              <a:pathLst>
                <a:path w="1299" h="1838" extrusionOk="0">
                  <a:moveTo>
                    <a:pt x="634" y="1"/>
                  </a:moveTo>
                  <a:lnTo>
                    <a:pt x="0" y="919"/>
                  </a:lnTo>
                  <a:lnTo>
                    <a:pt x="634" y="1837"/>
                  </a:lnTo>
                  <a:lnTo>
                    <a:pt x="1299" y="919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rgbClr val="009B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392;p47">
              <a:extLst>
                <a:ext uri="{FF2B5EF4-FFF2-40B4-BE49-F238E27FC236}">
                  <a16:creationId xmlns:a16="http://schemas.microsoft.com/office/drawing/2014/main" id="{B2D81877-6FB7-44AA-9224-80E9603BD8AD}"/>
                </a:ext>
              </a:extLst>
            </p:cNvPr>
            <p:cNvSpPr/>
            <p:nvPr/>
          </p:nvSpPr>
          <p:spPr>
            <a:xfrm>
              <a:off x="2231583" y="3354048"/>
              <a:ext cx="24853" cy="35138"/>
            </a:xfrm>
            <a:custGeom>
              <a:avLst/>
              <a:gdLst/>
              <a:ahLst/>
              <a:cxnLst/>
              <a:rect l="l" t="t" r="r" b="b"/>
              <a:pathLst>
                <a:path w="1300" h="1838" extrusionOk="0">
                  <a:moveTo>
                    <a:pt x="666" y="1"/>
                  </a:moveTo>
                  <a:lnTo>
                    <a:pt x="1" y="919"/>
                  </a:lnTo>
                  <a:lnTo>
                    <a:pt x="666" y="1837"/>
                  </a:lnTo>
                  <a:lnTo>
                    <a:pt x="1299" y="919"/>
                  </a:lnTo>
                  <a:lnTo>
                    <a:pt x="666" y="1"/>
                  </a:lnTo>
                  <a:close/>
                </a:path>
              </a:pathLst>
            </a:custGeom>
            <a:solidFill>
              <a:srgbClr val="009B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393;p47">
              <a:extLst>
                <a:ext uri="{FF2B5EF4-FFF2-40B4-BE49-F238E27FC236}">
                  <a16:creationId xmlns:a16="http://schemas.microsoft.com/office/drawing/2014/main" id="{C8265BCC-C728-48D1-857D-00A0F2EF9D48}"/>
                </a:ext>
              </a:extLst>
            </p:cNvPr>
            <p:cNvSpPr/>
            <p:nvPr/>
          </p:nvSpPr>
          <p:spPr>
            <a:xfrm>
              <a:off x="2128062" y="3149415"/>
              <a:ext cx="56320" cy="37547"/>
            </a:xfrm>
            <a:custGeom>
              <a:avLst/>
              <a:gdLst/>
              <a:ahLst/>
              <a:cxnLst/>
              <a:rect l="l" t="t" r="r" b="b"/>
              <a:pathLst>
                <a:path w="2946" h="1964" extrusionOk="0">
                  <a:moveTo>
                    <a:pt x="0" y="0"/>
                  </a:moveTo>
                  <a:lnTo>
                    <a:pt x="222" y="1489"/>
                  </a:lnTo>
                  <a:lnTo>
                    <a:pt x="1457" y="1964"/>
                  </a:lnTo>
                  <a:lnTo>
                    <a:pt x="2724" y="1489"/>
                  </a:lnTo>
                  <a:lnTo>
                    <a:pt x="2945" y="0"/>
                  </a:lnTo>
                  <a:close/>
                </a:path>
              </a:pathLst>
            </a:custGeom>
            <a:solidFill>
              <a:srgbClr val="FFB4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394;p47">
              <a:extLst>
                <a:ext uri="{FF2B5EF4-FFF2-40B4-BE49-F238E27FC236}">
                  <a16:creationId xmlns:a16="http://schemas.microsoft.com/office/drawing/2014/main" id="{6A33D63D-F794-462C-B094-8C120D80CC00}"/>
                </a:ext>
              </a:extLst>
            </p:cNvPr>
            <p:cNvSpPr/>
            <p:nvPr/>
          </p:nvSpPr>
          <p:spPr>
            <a:xfrm>
              <a:off x="2026338" y="3177861"/>
              <a:ext cx="259749" cy="41198"/>
            </a:xfrm>
            <a:custGeom>
              <a:avLst/>
              <a:gdLst/>
              <a:ahLst/>
              <a:cxnLst/>
              <a:rect l="l" t="t" r="r" b="b"/>
              <a:pathLst>
                <a:path w="13587" h="2155" extrusionOk="0">
                  <a:moveTo>
                    <a:pt x="5543" y="1"/>
                  </a:moveTo>
                  <a:lnTo>
                    <a:pt x="1" y="2154"/>
                  </a:lnTo>
                  <a:lnTo>
                    <a:pt x="13587" y="2154"/>
                  </a:lnTo>
                  <a:lnTo>
                    <a:pt x="8045" y="1"/>
                  </a:lnTo>
                  <a:close/>
                </a:path>
              </a:pathLst>
            </a:custGeom>
            <a:solidFill>
              <a:srgbClr val="F08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395;p47">
              <a:extLst>
                <a:ext uri="{FF2B5EF4-FFF2-40B4-BE49-F238E27FC236}">
                  <a16:creationId xmlns:a16="http://schemas.microsoft.com/office/drawing/2014/main" id="{64D221EF-E13C-4FB9-89DA-E2FAEF725321}"/>
                </a:ext>
              </a:extLst>
            </p:cNvPr>
            <p:cNvSpPr/>
            <p:nvPr/>
          </p:nvSpPr>
          <p:spPr>
            <a:xfrm>
              <a:off x="2023317" y="3216613"/>
              <a:ext cx="265810" cy="4875"/>
            </a:xfrm>
            <a:custGeom>
              <a:avLst/>
              <a:gdLst/>
              <a:ahLst/>
              <a:cxnLst/>
              <a:rect l="l" t="t" r="r" b="b"/>
              <a:pathLst>
                <a:path w="13904" h="255" extrusionOk="0">
                  <a:moveTo>
                    <a:pt x="159" y="1"/>
                  </a:moveTo>
                  <a:cubicBezTo>
                    <a:pt x="0" y="32"/>
                    <a:pt x="0" y="254"/>
                    <a:pt x="159" y="254"/>
                  </a:cubicBezTo>
                  <a:lnTo>
                    <a:pt x="13745" y="254"/>
                  </a:lnTo>
                  <a:cubicBezTo>
                    <a:pt x="13903" y="254"/>
                    <a:pt x="13903" y="32"/>
                    <a:pt x="1374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396;p47">
              <a:extLst>
                <a:ext uri="{FF2B5EF4-FFF2-40B4-BE49-F238E27FC236}">
                  <a16:creationId xmlns:a16="http://schemas.microsoft.com/office/drawing/2014/main" id="{8AAF375C-837B-4B93-8BAE-BAC23D83A3E4}"/>
                </a:ext>
              </a:extLst>
            </p:cNvPr>
            <p:cNvSpPr/>
            <p:nvPr/>
          </p:nvSpPr>
          <p:spPr>
            <a:xfrm>
              <a:off x="1801726" y="3331050"/>
              <a:ext cx="169534" cy="346084"/>
            </a:xfrm>
            <a:custGeom>
              <a:avLst/>
              <a:gdLst/>
              <a:ahLst/>
              <a:cxnLst/>
              <a:rect l="l" t="t" r="r" b="b"/>
              <a:pathLst>
                <a:path w="8868" h="18103" extrusionOk="0">
                  <a:moveTo>
                    <a:pt x="8044" y="0"/>
                  </a:moveTo>
                  <a:lnTo>
                    <a:pt x="8044" y="0"/>
                  </a:lnTo>
                  <a:cubicBezTo>
                    <a:pt x="3104" y="4244"/>
                    <a:pt x="1" y="11528"/>
                    <a:pt x="476" y="18052"/>
                  </a:cubicBezTo>
                  <a:cubicBezTo>
                    <a:pt x="586" y="18087"/>
                    <a:pt x="697" y="18103"/>
                    <a:pt x="808" y="18103"/>
                  </a:cubicBezTo>
                  <a:cubicBezTo>
                    <a:pt x="1397" y="18103"/>
                    <a:pt x="1981" y="17650"/>
                    <a:pt x="2407" y="17196"/>
                  </a:cubicBezTo>
                  <a:cubicBezTo>
                    <a:pt x="6809" y="12604"/>
                    <a:pt x="8868" y="6271"/>
                    <a:pt x="8044" y="0"/>
                  </a:cubicBezTo>
                  <a:close/>
                </a:path>
              </a:pathLst>
            </a:custGeom>
            <a:solidFill>
              <a:srgbClr val="29294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397;p47">
              <a:extLst>
                <a:ext uri="{FF2B5EF4-FFF2-40B4-BE49-F238E27FC236}">
                  <a16:creationId xmlns:a16="http://schemas.microsoft.com/office/drawing/2014/main" id="{4E37065C-4659-44F6-8150-9206C23ECCB8}"/>
                </a:ext>
              </a:extLst>
            </p:cNvPr>
            <p:cNvSpPr/>
            <p:nvPr/>
          </p:nvSpPr>
          <p:spPr>
            <a:xfrm>
              <a:off x="1888310" y="3315297"/>
              <a:ext cx="279115" cy="203812"/>
            </a:xfrm>
            <a:custGeom>
              <a:avLst/>
              <a:gdLst/>
              <a:ahLst/>
              <a:cxnLst/>
              <a:rect l="l" t="t" r="r" b="b"/>
              <a:pathLst>
                <a:path w="14600" h="10661" extrusionOk="0">
                  <a:moveTo>
                    <a:pt x="2565" y="1"/>
                  </a:moveTo>
                  <a:cubicBezTo>
                    <a:pt x="919" y="476"/>
                    <a:pt x="32" y="3199"/>
                    <a:pt x="0" y="4688"/>
                  </a:cubicBezTo>
                  <a:cubicBezTo>
                    <a:pt x="1014" y="5005"/>
                    <a:pt x="2534" y="5701"/>
                    <a:pt x="2977" y="6620"/>
                  </a:cubicBezTo>
                  <a:cubicBezTo>
                    <a:pt x="3420" y="7538"/>
                    <a:pt x="4181" y="8076"/>
                    <a:pt x="4846" y="8741"/>
                  </a:cubicBezTo>
                  <a:cubicBezTo>
                    <a:pt x="5511" y="9438"/>
                    <a:pt x="6302" y="9977"/>
                    <a:pt x="7221" y="10293"/>
                  </a:cubicBezTo>
                  <a:cubicBezTo>
                    <a:pt x="8065" y="10549"/>
                    <a:pt x="8929" y="10660"/>
                    <a:pt x="9814" y="10660"/>
                  </a:cubicBezTo>
                  <a:cubicBezTo>
                    <a:pt x="10025" y="10660"/>
                    <a:pt x="10238" y="10654"/>
                    <a:pt x="10451" y="10642"/>
                  </a:cubicBezTo>
                  <a:cubicBezTo>
                    <a:pt x="11749" y="10578"/>
                    <a:pt x="13016" y="10325"/>
                    <a:pt x="14251" y="9913"/>
                  </a:cubicBezTo>
                  <a:cubicBezTo>
                    <a:pt x="14473" y="9787"/>
                    <a:pt x="14600" y="9533"/>
                    <a:pt x="14536" y="9280"/>
                  </a:cubicBezTo>
                  <a:cubicBezTo>
                    <a:pt x="14441" y="9026"/>
                    <a:pt x="14251" y="8836"/>
                    <a:pt x="14030" y="8741"/>
                  </a:cubicBezTo>
                  <a:cubicBezTo>
                    <a:pt x="13776" y="8646"/>
                    <a:pt x="13523" y="8583"/>
                    <a:pt x="13301" y="8551"/>
                  </a:cubicBezTo>
                  <a:cubicBezTo>
                    <a:pt x="12351" y="8330"/>
                    <a:pt x="11496" y="7886"/>
                    <a:pt x="10799" y="7221"/>
                  </a:cubicBezTo>
                  <a:cubicBezTo>
                    <a:pt x="10483" y="6968"/>
                    <a:pt x="10229" y="6620"/>
                    <a:pt x="10071" y="6271"/>
                  </a:cubicBezTo>
                  <a:cubicBezTo>
                    <a:pt x="9913" y="5891"/>
                    <a:pt x="9944" y="5448"/>
                    <a:pt x="10134" y="5100"/>
                  </a:cubicBezTo>
                  <a:cubicBezTo>
                    <a:pt x="10483" y="4624"/>
                    <a:pt x="11021" y="4308"/>
                    <a:pt x="11591" y="4213"/>
                  </a:cubicBezTo>
                  <a:cubicBezTo>
                    <a:pt x="11813" y="4149"/>
                    <a:pt x="11844" y="3833"/>
                    <a:pt x="11718" y="3643"/>
                  </a:cubicBezTo>
                  <a:cubicBezTo>
                    <a:pt x="11591" y="3484"/>
                    <a:pt x="11369" y="3358"/>
                    <a:pt x="11148" y="3326"/>
                  </a:cubicBezTo>
                  <a:cubicBezTo>
                    <a:pt x="10407" y="3112"/>
                    <a:pt x="9666" y="3061"/>
                    <a:pt x="8911" y="3061"/>
                  </a:cubicBezTo>
                  <a:cubicBezTo>
                    <a:pt x="8215" y="3061"/>
                    <a:pt x="7507" y="3104"/>
                    <a:pt x="6777" y="3104"/>
                  </a:cubicBezTo>
                  <a:cubicBezTo>
                    <a:pt x="5701" y="3104"/>
                    <a:pt x="3610" y="888"/>
                    <a:pt x="2565" y="1"/>
                  </a:cubicBezTo>
                  <a:close/>
                </a:path>
              </a:pathLst>
            </a:custGeom>
            <a:solidFill>
              <a:srgbClr val="B568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398;p47">
              <a:extLst>
                <a:ext uri="{FF2B5EF4-FFF2-40B4-BE49-F238E27FC236}">
                  <a16:creationId xmlns:a16="http://schemas.microsoft.com/office/drawing/2014/main" id="{F96D5CB0-416A-42CA-A358-08EE5ECA0159}"/>
                </a:ext>
              </a:extLst>
            </p:cNvPr>
            <p:cNvSpPr/>
            <p:nvPr/>
          </p:nvSpPr>
          <p:spPr>
            <a:xfrm>
              <a:off x="1972924" y="3348103"/>
              <a:ext cx="196318" cy="172765"/>
            </a:xfrm>
            <a:custGeom>
              <a:avLst/>
              <a:gdLst/>
              <a:ahLst/>
              <a:cxnLst/>
              <a:rect l="l" t="t" r="r" b="b"/>
              <a:pathLst>
                <a:path w="10269" h="9037" extrusionOk="0">
                  <a:moveTo>
                    <a:pt x="187" y="1"/>
                  </a:moveTo>
                  <a:cubicBezTo>
                    <a:pt x="84" y="1"/>
                    <a:pt x="0" y="140"/>
                    <a:pt x="103" y="217"/>
                  </a:cubicBezTo>
                  <a:cubicBezTo>
                    <a:pt x="1116" y="1072"/>
                    <a:pt x="1813" y="1483"/>
                    <a:pt x="2288" y="1483"/>
                  </a:cubicBezTo>
                  <a:cubicBezTo>
                    <a:pt x="2425" y="1494"/>
                    <a:pt x="2559" y="1497"/>
                    <a:pt x="2692" y="1497"/>
                  </a:cubicBezTo>
                  <a:cubicBezTo>
                    <a:pt x="2957" y="1497"/>
                    <a:pt x="3217" y="1483"/>
                    <a:pt x="3491" y="1483"/>
                  </a:cubicBezTo>
                  <a:cubicBezTo>
                    <a:pt x="3765" y="1459"/>
                    <a:pt x="4038" y="1447"/>
                    <a:pt x="4311" y="1447"/>
                  </a:cubicBezTo>
                  <a:cubicBezTo>
                    <a:pt x="5083" y="1447"/>
                    <a:pt x="5855" y="1541"/>
                    <a:pt x="6627" y="1705"/>
                  </a:cubicBezTo>
                  <a:cubicBezTo>
                    <a:pt x="6817" y="1737"/>
                    <a:pt x="7007" y="1832"/>
                    <a:pt x="7133" y="1990"/>
                  </a:cubicBezTo>
                  <a:cubicBezTo>
                    <a:pt x="7165" y="2053"/>
                    <a:pt x="7197" y="2148"/>
                    <a:pt x="7165" y="2243"/>
                  </a:cubicBezTo>
                  <a:cubicBezTo>
                    <a:pt x="7133" y="2307"/>
                    <a:pt x="7102" y="2338"/>
                    <a:pt x="7070" y="2338"/>
                  </a:cubicBezTo>
                  <a:cubicBezTo>
                    <a:pt x="6468" y="2465"/>
                    <a:pt x="5898" y="2782"/>
                    <a:pt x="5518" y="3289"/>
                  </a:cubicBezTo>
                  <a:cubicBezTo>
                    <a:pt x="5297" y="3669"/>
                    <a:pt x="5297" y="4144"/>
                    <a:pt x="5455" y="4587"/>
                  </a:cubicBezTo>
                  <a:cubicBezTo>
                    <a:pt x="5613" y="4967"/>
                    <a:pt x="5898" y="5315"/>
                    <a:pt x="6215" y="5600"/>
                  </a:cubicBezTo>
                  <a:cubicBezTo>
                    <a:pt x="6943" y="6265"/>
                    <a:pt x="7830" y="6709"/>
                    <a:pt x="8780" y="6930"/>
                  </a:cubicBezTo>
                  <a:lnTo>
                    <a:pt x="8939" y="6994"/>
                  </a:lnTo>
                  <a:cubicBezTo>
                    <a:pt x="9129" y="7025"/>
                    <a:pt x="9319" y="7057"/>
                    <a:pt x="9477" y="7120"/>
                  </a:cubicBezTo>
                  <a:cubicBezTo>
                    <a:pt x="9699" y="7215"/>
                    <a:pt x="9857" y="7374"/>
                    <a:pt x="9920" y="7564"/>
                  </a:cubicBezTo>
                  <a:cubicBezTo>
                    <a:pt x="9952" y="7754"/>
                    <a:pt x="9889" y="7944"/>
                    <a:pt x="9730" y="8039"/>
                  </a:cubicBezTo>
                  <a:cubicBezTo>
                    <a:pt x="8527" y="8451"/>
                    <a:pt x="7260" y="8704"/>
                    <a:pt x="5993" y="8767"/>
                  </a:cubicBezTo>
                  <a:cubicBezTo>
                    <a:pt x="5782" y="8780"/>
                    <a:pt x="5571" y="8786"/>
                    <a:pt x="5360" y="8786"/>
                  </a:cubicBezTo>
                  <a:cubicBezTo>
                    <a:pt x="4495" y="8786"/>
                    <a:pt x="3635" y="8680"/>
                    <a:pt x="2795" y="8451"/>
                  </a:cubicBezTo>
                  <a:cubicBezTo>
                    <a:pt x="2778" y="8442"/>
                    <a:pt x="2759" y="8438"/>
                    <a:pt x="2739" y="8438"/>
                  </a:cubicBezTo>
                  <a:cubicBezTo>
                    <a:pt x="2687" y="8438"/>
                    <a:pt x="2636" y="8468"/>
                    <a:pt x="2636" y="8514"/>
                  </a:cubicBezTo>
                  <a:cubicBezTo>
                    <a:pt x="2605" y="8609"/>
                    <a:pt x="2636" y="8672"/>
                    <a:pt x="2700" y="8704"/>
                  </a:cubicBezTo>
                  <a:cubicBezTo>
                    <a:pt x="3434" y="8914"/>
                    <a:pt x="4169" y="9037"/>
                    <a:pt x="4922" y="9037"/>
                  </a:cubicBezTo>
                  <a:cubicBezTo>
                    <a:pt x="5077" y="9037"/>
                    <a:pt x="5234" y="9031"/>
                    <a:pt x="5392" y="9021"/>
                  </a:cubicBezTo>
                  <a:lnTo>
                    <a:pt x="5993" y="9021"/>
                  </a:lnTo>
                  <a:cubicBezTo>
                    <a:pt x="7292" y="8957"/>
                    <a:pt x="8559" y="8704"/>
                    <a:pt x="9794" y="8292"/>
                  </a:cubicBezTo>
                  <a:cubicBezTo>
                    <a:pt x="10110" y="8166"/>
                    <a:pt x="10269" y="7817"/>
                    <a:pt x="10174" y="7501"/>
                  </a:cubicBezTo>
                  <a:cubicBezTo>
                    <a:pt x="10079" y="7215"/>
                    <a:pt x="9857" y="6994"/>
                    <a:pt x="9604" y="6867"/>
                  </a:cubicBezTo>
                  <a:cubicBezTo>
                    <a:pt x="9382" y="6804"/>
                    <a:pt x="9192" y="6740"/>
                    <a:pt x="8970" y="6709"/>
                  </a:cubicBezTo>
                  <a:lnTo>
                    <a:pt x="8844" y="6677"/>
                  </a:lnTo>
                  <a:cubicBezTo>
                    <a:pt x="7925" y="6455"/>
                    <a:pt x="7070" y="6012"/>
                    <a:pt x="6405" y="5379"/>
                  </a:cubicBezTo>
                  <a:cubicBezTo>
                    <a:pt x="6088" y="5125"/>
                    <a:pt x="5867" y="4809"/>
                    <a:pt x="5708" y="4460"/>
                  </a:cubicBezTo>
                  <a:cubicBezTo>
                    <a:pt x="5582" y="4112"/>
                    <a:pt x="5582" y="3732"/>
                    <a:pt x="5772" y="3415"/>
                  </a:cubicBezTo>
                  <a:cubicBezTo>
                    <a:pt x="6120" y="2972"/>
                    <a:pt x="6595" y="2687"/>
                    <a:pt x="7133" y="2592"/>
                  </a:cubicBezTo>
                  <a:cubicBezTo>
                    <a:pt x="7260" y="2560"/>
                    <a:pt x="7387" y="2465"/>
                    <a:pt x="7418" y="2338"/>
                  </a:cubicBezTo>
                  <a:cubicBezTo>
                    <a:pt x="7482" y="2148"/>
                    <a:pt x="7450" y="1958"/>
                    <a:pt x="7355" y="1832"/>
                  </a:cubicBezTo>
                  <a:cubicBezTo>
                    <a:pt x="7197" y="1610"/>
                    <a:pt x="6943" y="1483"/>
                    <a:pt x="6690" y="1420"/>
                  </a:cubicBezTo>
                  <a:cubicBezTo>
                    <a:pt x="5950" y="1241"/>
                    <a:pt x="5193" y="1156"/>
                    <a:pt x="4432" y="1156"/>
                  </a:cubicBezTo>
                  <a:cubicBezTo>
                    <a:pt x="4119" y="1156"/>
                    <a:pt x="3805" y="1171"/>
                    <a:pt x="3491" y="1198"/>
                  </a:cubicBezTo>
                  <a:lnTo>
                    <a:pt x="2320" y="1198"/>
                  </a:lnTo>
                  <a:cubicBezTo>
                    <a:pt x="1876" y="1198"/>
                    <a:pt x="1211" y="818"/>
                    <a:pt x="261" y="27"/>
                  </a:cubicBezTo>
                  <a:cubicBezTo>
                    <a:pt x="237" y="8"/>
                    <a:pt x="212" y="1"/>
                    <a:pt x="1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399;p47">
              <a:extLst>
                <a:ext uri="{FF2B5EF4-FFF2-40B4-BE49-F238E27FC236}">
                  <a16:creationId xmlns:a16="http://schemas.microsoft.com/office/drawing/2014/main" id="{2DF31409-2CC8-4B20-AF6A-6BE226409184}"/>
                </a:ext>
              </a:extLst>
            </p:cNvPr>
            <p:cNvSpPr/>
            <p:nvPr/>
          </p:nvSpPr>
          <p:spPr>
            <a:xfrm>
              <a:off x="2053580" y="3454377"/>
              <a:ext cx="109601" cy="44506"/>
            </a:xfrm>
            <a:custGeom>
              <a:avLst/>
              <a:gdLst/>
              <a:ahLst/>
              <a:cxnLst/>
              <a:rect l="l" t="t" r="r" b="b"/>
              <a:pathLst>
                <a:path w="5733" h="2328" extrusionOk="0">
                  <a:moveTo>
                    <a:pt x="183" y="0"/>
                  </a:moveTo>
                  <a:cubicBezTo>
                    <a:pt x="95" y="0"/>
                    <a:pt x="0" y="93"/>
                    <a:pt x="64" y="200"/>
                  </a:cubicBezTo>
                  <a:cubicBezTo>
                    <a:pt x="571" y="1150"/>
                    <a:pt x="1458" y="1815"/>
                    <a:pt x="2503" y="2068"/>
                  </a:cubicBezTo>
                  <a:cubicBezTo>
                    <a:pt x="3139" y="2234"/>
                    <a:pt x="3799" y="2328"/>
                    <a:pt x="4462" y="2328"/>
                  </a:cubicBezTo>
                  <a:cubicBezTo>
                    <a:pt x="4558" y="2328"/>
                    <a:pt x="4655" y="2326"/>
                    <a:pt x="4751" y="2322"/>
                  </a:cubicBezTo>
                  <a:cubicBezTo>
                    <a:pt x="5005" y="2322"/>
                    <a:pt x="5321" y="2322"/>
                    <a:pt x="5606" y="2290"/>
                  </a:cubicBezTo>
                  <a:cubicBezTo>
                    <a:pt x="5670" y="2290"/>
                    <a:pt x="5733" y="2227"/>
                    <a:pt x="5733" y="2163"/>
                  </a:cubicBezTo>
                  <a:cubicBezTo>
                    <a:pt x="5733" y="2100"/>
                    <a:pt x="5670" y="2037"/>
                    <a:pt x="5606" y="2037"/>
                  </a:cubicBezTo>
                  <a:cubicBezTo>
                    <a:pt x="5360" y="2052"/>
                    <a:pt x="5115" y="2060"/>
                    <a:pt x="4869" y="2060"/>
                  </a:cubicBezTo>
                  <a:cubicBezTo>
                    <a:pt x="4103" y="2060"/>
                    <a:pt x="3341" y="1983"/>
                    <a:pt x="2598" y="1815"/>
                  </a:cubicBezTo>
                  <a:cubicBezTo>
                    <a:pt x="1616" y="1561"/>
                    <a:pt x="793" y="960"/>
                    <a:pt x="286" y="73"/>
                  </a:cubicBezTo>
                  <a:cubicBezTo>
                    <a:pt x="265" y="22"/>
                    <a:pt x="225" y="0"/>
                    <a:pt x="18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400;p47">
              <a:extLst>
                <a:ext uri="{FF2B5EF4-FFF2-40B4-BE49-F238E27FC236}">
                  <a16:creationId xmlns:a16="http://schemas.microsoft.com/office/drawing/2014/main" id="{57368E29-D588-496A-8C34-B864ACAFCD7C}"/>
                </a:ext>
              </a:extLst>
            </p:cNvPr>
            <p:cNvSpPr/>
            <p:nvPr/>
          </p:nvSpPr>
          <p:spPr>
            <a:xfrm>
              <a:off x="2041479" y="3475942"/>
              <a:ext cx="93255" cy="39784"/>
            </a:xfrm>
            <a:custGeom>
              <a:avLst/>
              <a:gdLst/>
              <a:ahLst/>
              <a:cxnLst/>
              <a:rect l="l" t="t" r="r" b="b"/>
              <a:pathLst>
                <a:path w="4878" h="2081" extrusionOk="0">
                  <a:moveTo>
                    <a:pt x="152" y="1"/>
                  </a:moveTo>
                  <a:cubicBezTo>
                    <a:pt x="122" y="1"/>
                    <a:pt x="90" y="9"/>
                    <a:pt x="64" y="22"/>
                  </a:cubicBezTo>
                  <a:cubicBezTo>
                    <a:pt x="0" y="53"/>
                    <a:pt x="0" y="148"/>
                    <a:pt x="32" y="212"/>
                  </a:cubicBezTo>
                  <a:cubicBezTo>
                    <a:pt x="951" y="1384"/>
                    <a:pt x="2344" y="2080"/>
                    <a:pt x="3864" y="2080"/>
                  </a:cubicBezTo>
                  <a:cubicBezTo>
                    <a:pt x="4149" y="2080"/>
                    <a:pt x="4466" y="2049"/>
                    <a:pt x="4783" y="1985"/>
                  </a:cubicBezTo>
                  <a:cubicBezTo>
                    <a:pt x="4846" y="1954"/>
                    <a:pt x="4878" y="1890"/>
                    <a:pt x="4878" y="1827"/>
                  </a:cubicBezTo>
                  <a:cubicBezTo>
                    <a:pt x="4852" y="1775"/>
                    <a:pt x="4805" y="1723"/>
                    <a:pt x="4754" y="1723"/>
                  </a:cubicBezTo>
                  <a:cubicBezTo>
                    <a:pt x="4742" y="1723"/>
                    <a:pt x="4731" y="1726"/>
                    <a:pt x="4719" y="1732"/>
                  </a:cubicBezTo>
                  <a:cubicBezTo>
                    <a:pt x="4434" y="1786"/>
                    <a:pt x="4147" y="1812"/>
                    <a:pt x="3861" y="1812"/>
                  </a:cubicBezTo>
                  <a:cubicBezTo>
                    <a:pt x="2469" y="1812"/>
                    <a:pt x="1121" y="1184"/>
                    <a:pt x="254" y="53"/>
                  </a:cubicBezTo>
                  <a:cubicBezTo>
                    <a:pt x="235" y="16"/>
                    <a:pt x="195" y="1"/>
                    <a:pt x="1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401;p47">
              <a:extLst>
                <a:ext uri="{FF2B5EF4-FFF2-40B4-BE49-F238E27FC236}">
                  <a16:creationId xmlns:a16="http://schemas.microsoft.com/office/drawing/2014/main" id="{D3506AF4-86FE-4209-9A86-0779B96A7B8D}"/>
                </a:ext>
              </a:extLst>
            </p:cNvPr>
            <p:cNvSpPr/>
            <p:nvPr/>
          </p:nvSpPr>
          <p:spPr>
            <a:xfrm>
              <a:off x="2026319" y="3487049"/>
              <a:ext cx="48482" cy="30492"/>
            </a:xfrm>
            <a:custGeom>
              <a:avLst/>
              <a:gdLst/>
              <a:ahLst/>
              <a:cxnLst/>
              <a:rect l="l" t="t" r="r" b="b"/>
              <a:pathLst>
                <a:path w="2536" h="1595" extrusionOk="0">
                  <a:moveTo>
                    <a:pt x="218" y="0"/>
                  </a:moveTo>
                  <a:cubicBezTo>
                    <a:pt x="125" y="0"/>
                    <a:pt x="0" y="128"/>
                    <a:pt x="97" y="201"/>
                  </a:cubicBezTo>
                  <a:cubicBezTo>
                    <a:pt x="635" y="929"/>
                    <a:pt x="1459" y="1436"/>
                    <a:pt x="2345" y="1594"/>
                  </a:cubicBezTo>
                  <a:lnTo>
                    <a:pt x="2377" y="1594"/>
                  </a:lnTo>
                  <a:cubicBezTo>
                    <a:pt x="2535" y="1563"/>
                    <a:pt x="2535" y="1373"/>
                    <a:pt x="2409" y="1309"/>
                  </a:cubicBezTo>
                  <a:cubicBezTo>
                    <a:pt x="1554" y="1183"/>
                    <a:pt x="825" y="708"/>
                    <a:pt x="287" y="42"/>
                  </a:cubicBezTo>
                  <a:cubicBezTo>
                    <a:pt x="272" y="13"/>
                    <a:pt x="246" y="0"/>
                    <a:pt x="2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402;p47">
              <a:extLst>
                <a:ext uri="{FF2B5EF4-FFF2-40B4-BE49-F238E27FC236}">
                  <a16:creationId xmlns:a16="http://schemas.microsoft.com/office/drawing/2014/main" id="{81F57A44-BEA8-42AF-A5EC-804D7CDE1D23}"/>
                </a:ext>
              </a:extLst>
            </p:cNvPr>
            <p:cNvSpPr/>
            <p:nvPr/>
          </p:nvSpPr>
          <p:spPr>
            <a:xfrm>
              <a:off x="1719999" y="2834817"/>
              <a:ext cx="279727" cy="841342"/>
            </a:xfrm>
            <a:custGeom>
              <a:avLst/>
              <a:gdLst/>
              <a:ahLst/>
              <a:cxnLst/>
              <a:rect l="l" t="t" r="r" b="b"/>
              <a:pathLst>
                <a:path w="14632" h="44009" extrusionOk="0">
                  <a:moveTo>
                    <a:pt x="12310" y="0"/>
                  </a:moveTo>
                  <a:cubicBezTo>
                    <a:pt x="11732" y="0"/>
                    <a:pt x="11163" y="183"/>
                    <a:pt x="10704" y="559"/>
                  </a:cubicBezTo>
                  <a:cubicBezTo>
                    <a:pt x="7886" y="2649"/>
                    <a:pt x="0" y="10344"/>
                    <a:pt x="1552" y="30138"/>
                  </a:cubicBezTo>
                  <a:cubicBezTo>
                    <a:pt x="1742" y="34445"/>
                    <a:pt x="2470" y="38720"/>
                    <a:pt x="3737" y="42837"/>
                  </a:cubicBezTo>
                  <a:cubicBezTo>
                    <a:pt x="3832" y="43217"/>
                    <a:pt x="4054" y="43565"/>
                    <a:pt x="4339" y="43787"/>
                  </a:cubicBezTo>
                  <a:cubicBezTo>
                    <a:pt x="4466" y="43882"/>
                    <a:pt x="4592" y="43945"/>
                    <a:pt x="4751" y="44009"/>
                  </a:cubicBezTo>
                  <a:cubicBezTo>
                    <a:pt x="4276" y="37485"/>
                    <a:pt x="7379" y="30201"/>
                    <a:pt x="12319" y="25957"/>
                  </a:cubicBezTo>
                  <a:cubicBezTo>
                    <a:pt x="9754" y="23044"/>
                    <a:pt x="8393" y="19243"/>
                    <a:pt x="8583" y="15380"/>
                  </a:cubicBezTo>
                  <a:cubicBezTo>
                    <a:pt x="8741" y="11801"/>
                    <a:pt x="10198" y="8413"/>
                    <a:pt x="12605" y="5784"/>
                  </a:cubicBezTo>
                  <a:cubicBezTo>
                    <a:pt x="13301" y="5056"/>
                    <a:pt x="13808" y="4169"/>
                    <a:pt x="14125" y="3219"/>
                  </a:cubicBezTo>
                  <a:cubicBezTo>
                    <a:pt x="14536" y="2047"/>
                    <a:pt x="14631" y="685"/>
                    <a:pt x="13206" y="147"/>
                  </a:cubicBezTo>
                  <a:cubicBezTo>
                    <a:pt x="12914" y="50"/>
                    <a:pt x="12611" y="0"/>
                    <a:pt x="123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403;p47">
              <a:extLst>
                <a:ext uri="{FF2B5EF4-FFF2-40B4-BE49-F238E27FC236}">
                  <a16:creationId xmlns:a16="http://schemas.microsoft.com/office/drawing/2014/main" id="{B2240092-8D70-4412-8D3B-C304EE7BF26D}"/>
                </a:ext>
              </a:extLst>
            </p:cNvPr>
            <p:cNvSpPr/>
            <p:nvPr/>
          </p:nvSpPr>
          <p:spPr>
            <a:xfrm>
              <a:off x="1745425" y="3383719"/>
              <a:ext cx="67829" cy="294868"/>
            </a:xfrm>
            <a:custGeom>
              <a:avLst/>
              <a:gdLst/>
              <a:ahLst/>
              <a:cxnLst/>
              <a:rect l="l" t="t" r="r" b="b"/>
              <a:pathLst>
                <a:path w="3548" h="15424" extrusionOk="0">
                  <a:moveTo>
                    <a:pt x="127" y="0"/>
                  </a:moveTo>
                  <a:cubicBezTo>
                    <a:pt x="64" y="0"/>
                    <a:pt x="0" y="64"/>
                    <a:pt x="0" y="159"/>
                  </a:cubicBezTo>
                  <a:cubicBezTo>
                    <a:pt x="32" y="570"/>
                    <a:pt x="64" y="1014"/>
                    <a:pt x="95" y="1426"/>
                  </a:cubicBezTo>
                  <a:cubicBezTo>
                    <a:pt x="254" y="4307"/>
                    <a:pt x="1552" y="15423"/>
                    <a:pt x="3421" y="15423"/>
                  </a:cubicBezTo>
                  <a:cubicBezTo>
                    <a:pt x="3484" y="15423"/>
                    <a:pt x="3547" y="15360"/>
                    <a:pt x="3547" y="15265"/>
                  </a:cubicBezTo>
                  <a:cubicBezTo>
                    <a:pt x="3547" y="15202"/>
                    <a:pt x="3484" y="15138"/>
                    <a:pt x="3389" y="15138"/>
                  </a:cubicBezTo>
                  <a:cubicBezTo>
                    <a:pt x="1995" y="15138"/>
                    <a:pt x="539" y="5511"/>
                    <a:pt x="380" y="1394"/>
                  </a:cubicBezTo>
                  <a:cubicBezTo>
                    <a:pt x="349" y="982"/>
                    <a:pt x="317" y="539"/>
                    <a:pt x="285" y="127"/>
                  </a:cubicBezTo>
                  <a:cubicBezTo>
                    <a:pt x="285" y="64"/>
                    <a:pt x="222" y="0"/>
                    <a:pt x="1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404;p47">
              <a:extLst>
                <a:ext uri="{FF2B5EF4-FFF2-40B4-BE49-F238E27FC236}">
                  <a16:creationId xmlns:a16="http://schemas.microsoft.com/office/drawing/2014/main" id="{33819D66-D877-4551-BEBE-9297AF60159C}"/>
                </a:ext>
              </a:extLst>
            </p:cNvPr>
            <p:cNvSpPr/>
            <p:nvPr/>
          </p:nvSpPr>
          <p:spPr>
            <a:xfrm>
              <a:off x="1878005" y="2942659"/>
              <a:ext cx="85991" cy="390819"/>
            </a:xfrm>
            <a:custGeom>
              <a:avLst/>
              <a:gdLst/>
              <a:ahLst/>
              <a:cxnLst/>
              <a:rect l="l" t="t" r="r" b="b"/>
              <a:pathLst>
                <a:path w="4498" h="20443" extrusionOk="0">
                  <a:moveTo>
                    <a:pt x="4340" y="1"/>
                  </a:moveTo>
                  <a:cubicBezTo>
                    <a:pt x="4308" y="1"/>
                    <a:pt x="4276" y="16"/>
                    <a:pt x="4244" y="48"/>
                  </a:cubicBezTo>
                  <a:cubicBezTo>
                    <a:pt x="1806" y="2708"/>
                    <a:pt x="349" y="6128"/>
                    <a:pt x="159" y="9739"/>
                  </a:cubicBezTo>
                  <a:cubicBezTo>
                    <a:pt x="1" y="13634"/>
                    <a:pt x="1363" y="17466"/>
                    <a:pt x="3928" y="20411"/>
                  </a:cubicBezTo>
                  <a:cubicBezTo>
                    <a:pt x="3959" y="20443"/>
                    <a:pt x="3991" y="20443"/>
                    <a:pt x="4054" y="20443"/>
                  </a:cubicBezTo>
                  <a:cubicBezTo>
                    <a:pt x="4086" y="20443"/>
                    <a:pt x="4118" y="20443"/>
                    <a:pt x="4149" y="20411"/>
                  </a:cubicBezTo>
                  <a:cubicBezTo>
                    <a:pt x="4181" y="20380"/>
                    <a:pt x="4181" y="20285"/>
                    <a:pt x="4149" y="20253"/>
                  </a:cubicBezTo>
                  <a:cubicBezTo>
                    <a:pt x="1584" y="17339"/>
                    <a:pt x="254" y="13571"/>
                    <a:pt x="444" y="9739"/>
                  </a:cubicBezTo>
                  <a:cubicBezTo>
                    <a:pt x="634" y="6192"/>
                    <a:pt x="2028" y="2835"/>
                    <a:pt x="4435" y="238"/>
                  </a:cubicBezTo>
                  <a:cubicBezTo>
                    <a:pt x="4498" y="175"/>
                    <a:pt x="4498" y="111"/>
                    <a:pt x="4435" y="48"/>
                  </a:cubicBezTo>
                  <a:cubicBezTo>
                    <a:pt x="4403" y="16"/>
                    <a:pt x="4371" y="1"/>
                    <a:pt x="43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405;p47">
              <a:extLst>
                <a:ext uri="{FF2B5EF4-FFF2-40B4-BE49-F238E27FC236}">
                  <a16:creationId xmlns:a16="http://schemas.microsoft.com/office/drawing/2014/main" id="{4DF62E26-4643-4606-AB4C-8E47C7400AF3}"/>
                </a:ext>
              </a:extLst>
            </p:cNvPr>
            <p:cNvSpPr/>
            <p:nvPr/>
          </p:nvSpPr>
          <p:spPr>
            <a:xfrm>
              <a:off x="1807175" y="3328163"/>
              <a:ext cx="150780" cy="319549"/>
            </a:xfrm>
            <a:custGeom>
              <a:avLst/>
              <a:gdLst/>
              <a:ahLst/>
              <a:cxnLst/>
              <a:rect l="l" t="t" r="r" b="b"/>
              <a:pathLst>
                <a:path w="7887" h="16715" extrusionOk="0">
                  <a:moveTo>
                    <a:pt x="7759" y="1"/>
                  </a:moveTo>
                  <a:cubicBezTo>
                    <a:pt x="7728" y="1"/>
                    <a:pt x="7696" y="9"/>
                    <a:pt x="7664" y="25"/>
                  </a:cubicBezTo>
                  <a:cubicBezTo>
                    <a:pt x="3104" y="3951"/>
                    <a:pt x="96" y="10444"/>
                    <a:pt x="1" y="16556"/>
                  </a:cubicBezTo>
                  <a:cubicBezTo>
                    <a:pt x="1" y="16619"/>
                    <a:pt x="64" y="16682"/>
                    <a:pt x="127" y="16714"/>
                  </a:cubicBezTo>
                  <a:cubicBezTo>
                    <a:pt x="222" y="16714"/>
                    <a:pt x="286" y="16651"/>
                    <a:pt x="286" y="16556"/>
                  </a:cubicBezTo>
                  <a:cubicBezTo>
                    <a:pt x="381" y="10507"/>
                    <a:pt x="3357" y="4110"/>
                    <a:pt x="7854" y="215"/>
                  </a:cubicBezTo>
                  <a:cubicBezTo>
                    <a:pt x="7886" y="183"/>
                    <a:pt x="7886" y="88"/>
                    <a:pt x="7854" y="25"/>
                  </a:cubicBezTo>
                  <a:cubicBezTo>
                    <a:pt x="7823" y="9"/>
                    <a:pt x="7791" y="1"/>
                    <a:pt x="775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406;p47">
              <a:extLst>
                <a:ext uri="{FF2B5EF4-FFF2-40B4-BE49-F238E27FC236}">
                  <a16:creationId xmlns:a16="http://schemas.microsoft.com/office/drawing/2014/main" id="{22C5B704-4DB9-4F94-B326-1FFF78707130}"/>
                </a:ext>
              </a:extLst>
            </p:cNvPr>
            <p:cNvSpPr/>
            <p:nvPr/>
          </p:nvSpPr>
          <p:spPr>
            <a:xfrm>
              <a:off x="1921383" y="2832121"/>
              <a:ext cx="81976" cy="115699"/>
            </a:xfrm>
            <a:custGeom>
              <a:avLst/>
              <a:gdLst/>
              <a:ahLst/>
              <a:cxnLst/>
              <a:rect l="l" t="t" r="r" b="b"/>
              <a:pathLst>
                <a:path w="4288" h="6052" extrusionOk="0">
                  <a:moveTo>
                    <a:pt x="1777" y="0"/>
                  </a:moveTo>
                  <a:cubicBezTo>
                    <a:pt x="1177" y="0"/>
                    <a:pt x="587" y="197"/>
                    <a:pt x="107" y="573"/>
                  </a:cubicBezTo>
                  <a:cubicBezTo>
                    <a:pt x="0" y="680"/>
                    <a:pt x="74" y="809"/>
                    <a:pt x="194" y="809"/>
                  </a:cubicBezTo>
                  <a:cubicBezTo>
                    <a:pt x="216" y="809"/>
                    <a:pt x="241" y="805"/>
                    <a:pt x="265" y="795"/>
                  </a:cubicBezTo>
                  <a:cubicBezTo>
                    <a:pt x="700" y="443"/>
                    <a:pt x="1230" y="267"/>
                    <a:pt x="1775" y="267"/>
                  </a:cubicBezTo>
                  <a:cubicBezTo>
                    <a:pt x="2063" y="267"/>
                    <a:pt x="2356" y="316"/>
                    <a:pt x="2641" y="415"/>
                  </a:cubicBezTo>
                  <a:cubicBezTo>
                    <a:pt x="3717" y="826"/>
                    <a:pt x="4002" y="1808"/>
                    <a:pt x="3496" y="3328"/>
                  </a:cubicBezTo>
                  <a:cubicBezTo>
                    <a:pt x="3179" y="4247"/>
                    <a:pt x="2641" y="5102"/>
                    <a:pt x="1975" y="5830"/>
                  </a:cubicBezTo>
                  <a:cubicBezTo>
                    <a:pt x="1944" y="5893"/>
                    <a:pt x="1944" y="5957"/>
                    <a:pt x="1975" y="6020"/>
                  </a:cubicBezTo>
                  <a:cubicBezTo>
                    <a:pt x="2007" y="6052"/>
                    <a:pt x="2039" y="6052"/>
                    <a:pt x="2071" y="6052"/>
                  </a:cubicBezTo>
                  <a:cubicBezTo>
                    <a:pt x="2102" y="6052"/>
                    <a:pt x="2166" y="6052"/>
                    <a:pt x="2166" y="6020"/>
                  </a:cubicBezTo>
                  <a:cubicBezTo>
                    <a:pt x="2862" y="5260"/>
                    <a:pt x="3401" y="4373"/>
                    <a:pt x="3749" y="3423"/>
                  </a:cubicBezTo>
                  <a:cubicBezTo>
                    <a:pt x="4287" y="1745"/>
                    <a:pt x="3971" y="605"/>
                    <a:pt x="2704" y="161"/>
                  </a:cubicBezTo>
                  <a:cubicBezTo>
                    <a:pt x="2401" y="53"/>
                    <a:pt x="2088" y="0"/>
                    <a:pt x="17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407;p47">
              <a:extLst>
                <a:ext uri="{FF2B5EF4-FFF2-40B4-BE49-F238E27FC236}">
                  <a16:creationId xmlns:a16="http://schemas.microsoft.com/office/drawing/2014/main" id="{019637AB-5AA1-4AA3-A6E0-123EA9ABEE4E}"/>
                </a:ext>
              </a:extLst>
            </p:cNvPr>
            <p:cNvSpPr/>
            <p:nvPr/>
          </p:nvSpPr>
          <p:spPr>
            <a:xfrm>
              <a:off x="2341777" y="3331050"/>
              <a:ext cx="169534" cy="346084"/>
            </a:xfrm>
            <a:custGeom>
              <a:avLst/>
              <a:gdLst/>
              <a:ahLst/>
              <a:cxnLst/>
              <a:rect l="l" t="t" r="r" b="b"/>
              <a:pathLst>
                <a:path w="8868" h="18103" extrusionOk="0">
                  <a:moveTo>
                    <a:pt x="855" y="0"/>
                  </a:moveTo>
                  <a:cubicBezTo>
                    <a:pt x="0" y="6271"/>
                    <a:pt x="2059" y="12604"/>
                    <a:pt x="6461" y="17196"/>
                  </a:cubicBezTo>
                  <a:cubicBezTo>
                    <a:pt x="6887" y="17650"/>
                    <a:pt x="7471" y="18103"/>
                    <a:pt x="8060" y="18103"/>
                  </a:cubicBezTo>
                  <a:cubicBezTo>
                    <a:pt x="8171" y="18103"/>
                    <a:pt x="8282" y="18087"/>
                    <a:pt x="8393" y="18052"/>
                  </a:cubicBezTo>
                  <a:cubicBezTo>
                    <a:pt x="8868" y="11528"/>
                    <a:pt x="5796" y="4244"/>
                    <a:pt x="855" y="0"/>
                  </a:cubicBezTo>
                  <a:close/>
                </a:path>
              </a:pathLst>
            </a:custGeom>
            <a:solidFill>
              <a:srgbClr val="29294C">
                <a:alpha val="21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2408;p47">
              <a:extLst>
                <a:ext uri="{FF2B5EF4-FFF2-40B4-BE49-F238E27FC236}">
                  <a16:creationId xmlns:a16="http://schemas.microsoft.com/office/drawing/2014/main" id="{4E3807C1-93DB-4623-AF7B-BA32708BE4A6}"/>
                </a:ext>
              </a:extLst>
            </p:cNvPr>
            <p:cNvSpPr/>
            <p:nvPr/>
          </p:nvSpPr>
          <p:spPr>
            <a:xfrm>
              <a:off x="2145612" y="3315297"/>
              <a:ext cx="279727" cy="203812"/>
            </a:xfrm>
            <a:custGeom>
              <a:avLst/>
              <a:gdLst/>
              <a:ahLst/>
              <a:cxnLst/>
              <a:rect l="l" t="t" r="r" b="b"/>
              <a:pathLst>
                <a:path w="14632" h="10661" extrusionOk="0">
                  <a:moveTo>
                    <a:pt x="12035" y="1"/>
                  </a:moveTo>
                  <a:cubicBezTo>
                    <a:pt x="11021" y="888"/>
                    <a:pt x="8900" y="3104"/>
                    <a:pt x="7823" y="3104"/>
                  </a:cubicBezTo>
                  <a:cubicBezTo>
                    <a:pt x="7108" y="3104"/>
                    <a:pt x="6409" y="3061"/>
                    <a:pt x="5716" y="3061"/>
                  </a:cubicBezTo>
                  <a:cubicBezTo>
                    <a:pt x="4966" y="3061"/>
                    <a:pt x="4225" y="3112"/>
                    <a:pt x="3484" y="3326"/>
                  </a:cubicBezTo>
                  <a:cubicBezTo>
                    <a:pt x="3231" y="3358"/>
                    <a:pt x="3041" y="3484"/>
                    <a:pt x="2882" y="3643"/>
                  </a:cubicBezTo>
                  <a:cubicBezTo>
                    <a:pt x="2756" y="3833"/>
                    <a:pt x="2819" y="4149"/>
                    <a:pt x="3041" y="4213"/>
                  </a:cubicBezTo>
                  <a:cubicBezTo>
                    <a:pt x="3611" y="4308"/>
                    <a:pt x="4118" y="4624"/>
                    <a:pt x="4466" y="5100"/>
                  </a:cubicBezTo>
                  <a:cubicBezTo>
                    <a:pt x="4688" y="5448"/>
                    <a:pt x="4688" y="5891"/>
                    <a:pt x="4529" y="6271"/>
                  </a:cubicBezTo>
                  <a:cubicBezTo>
                    <a:pt x="4371" y="6620"/>
                    <a:pt x="4149" y="6968"/>
                    <a:pt x="3833" y="7221"/>
                  </a:cubicBezTo>
                  <a:cubicBezTo>
                    <a:pt x="3136" y="7886"/>
                    <a:pt x="2281" y="8330"/>
                    <a:pt x="1331" y="8551"/>
                  </a:cubicBezTo>
                  <a:cubicBezTo>
                    <a:pt x="1077" y="8583"/>
                    <a:pt x="824" y="8646"/>
                    <a:pt x="602" y="8741"/>
                  </a:cubicBezTo>
                  <a:cubicBezTo>
                    <a:pt x="349" y="8836"/>
                    <a:pt x="191" y="9026"/>
                    <a:pt x="96" y="9280"/>
                  </a:cubicBezTo>
                  <a:cubicBezTo>
                    <a:pt x="1" y="9533"/>
                    <a:pt x="127" y="9787"/>
                    <a:pt x="381" y="9913"/>
                  </a:cubicBezTo>
                  <a:cubicBezTo>
                    <a:pt x="1616" y="10325"/>
                    <a:pt x="2882" y="10578"/>
                    <a:pt x="4149" y="10642"/>
                  </a:cubicBezTo>
                  <a:cubicBezTo>
                    <a:pt x="4363" y="10654"/>
                    <a:pt x="4575" y="10660"/>
                    <a:pt x="4786" y="10660"/>
                  </a:cubicBezTo>
                  <a:cubicBezTo>
                    <a:pt x="5672" y="10660"/>
                    <a:pt x="6542" y="10549"/>
                    <a:pt x="7411" y="10293"/>
                  </a:cubicBezTo>
                  <a:cubicBezTo>
                    <a:pt x="8298" y="9977"/>
                    <a:pt x="9121" y="9438"/>
                    <a:pt x="9786" y="8741"/>
                  </a:cubicBezTo>
                  <a:cubicBezTo>
                    <a:pt x="10451" y="8076"/>
                    <a:pt x="11180" y="7538"/>
                    <a:pt x="11623" y="6620"/>
                  </a:cubicBezTo>
                  <a:cubicBezTo>
                    <a:pt x="12098" y="5701"/>
                    <a:pt x="13587" y="5005"/>
                    <a:pt x="14632" y="4688"/>
                  </a:cubicBezTo>
                  <a:cubicBezTo>
                    <a:pt x="14600" y="3199"/>
                    <a:pt x="13682" y="476"/>
                    <a:pt x="12035" y="1"/>
                  </a:cubicBezTo>
                  <a:close/>
                </a:path>
              </a:pathLst>
            </a:custGeom>
            <a:solidFill>
              <a:srgbClr val="B568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2409;p47">
              <a:extLst>
                <a:ext uri="{FF2B5EF4-FFF2-40B4-BE49-F238E27FC236}">
                  <a16:creationId xmlns:a16="http://schemas.microsoft.com/office/drawing/2014/main" id="{26614922-B1F6-4742-8BBA-36DC272B2703}"/>
                </a:ext>
              </a:extLst>
            </p:cNvPr>
            <p:cNvSpPr/>
            <p:nvPr/>
          </p:nvSpPr>
          <p:spPr>
            <a:xfrm>
              <a:off x="2141368" y="3347090"/>
              <a:ext cx="196184" cy="172956"/>
            </a:xfrm>
            <a:custGeom>
              <a:avLst/>
              <a:gdLst/>
              <a:ahLst/>
              <a:cxnLst/>
              <a:rect l="l" t="t" r="r" b="b"/>
              <a:pathLst>
                <a:path w="10262" h="9047" extrusionOk="0">
                  <a:moveTo>
                    <a:pt x="10103" y="0"/>
                  </a:moveTo>
                  <a:cubicBezTo>
                    <a:pt x="10072" y="0"/>
                    <a:pt x="10040" y="16"/>
                    <a:pt x="10008" y="48"/>
                  </a:cubicBezTo>
                  <a:cubicBezTo>
                    <a:pt x="9058" y="840"/>
                    <a:pt x="8362" y="1220"/>
                    <a:pt x="7981" y="1220"/>
                  </a:cubicBezTo>
                  <a:lnTo>
                    <a:pt x="6778" y="1220"/>
                  </a:lnTo>
                  <a:cubicBezTo>
                    <a:pt x="6464" y="1192"/>
                    <a:pt x="6150" y="1178"/>
                    <a:pt x="5837" y="1178"/>
                  </a:cubicBezTo>
                  <a:cubicBezTo>
                    <a:pt x="5076" y="1178"/>
                    <a:pt x="4320" y="1262"/>
                    <a:pt x="3579" y="1441"/>
                  </a:cubicBezTo>
                  <a:cubicBezTo>
                    <a:pt x="3326" y="1505"/>
                    <a:pt x="3073" y="1631"/>
                    <a:pt x="2914" y="1853"/>
                  </a:cubicBezTo>
                  <a:cubicBezTo>
                    <a:pt x="2819" y="1980"/>
                    <a:pt x="2788" y="2170"/>
                    <a:pt x="2851" y="2360"/>
                  </a:cubicBezTo>
                  <a:cubicBezTo>
                    <a:pt x="2883" y="2486"/>
                    <a:pt x="3009" y="2581"/>
                    <a:pt x="3136" y="2613"/>
                  </a:cubicBezTo>
                  <a:cubicBezTo>
                    <a:pt x="3674" y="2708"/>
                    <a:pt x="4150" y="2993"/>
                    <a:pt x="4498" y="3437"/>
                  </a:cubicBezTo>
                  <a:cubicBezTo>
                    <a:pt x="4688" y="3753"/>
                    <a:pt x="4688" y="4133"/>
                    <a:pt x="4561" y="4482"/>
                  </a:cubicBezTo>
                  <a:cubicBezTo>
                    <a:pt x="4403" y="4830"/>
                    <a:pt x="4181" y="5147"/>
                    <a:pt x="3865" y="5400"/>
                  </a:cubicBezTo>
                  <a:cubicBezTo>
                    <a:pt x="3199" y="6033"/>
                    <a:pt x="2344" y="6477"/>
                    <a:pt x="1426" y="6698"/>
                  </a:cubicBezTo>
                  <a:lnTo>
                    <a:pt x="1299" y="6730"/>
                  </a:lnTo>
                  <a:cubicBezTo>
                    <a:pt x="1078" y="6762"/>
                    <a:pt x="888" y="6825"/>
                    <a:pt x="666" y="6920"/>
                  </a:cubicBezTo>
                  <a:cubicBezTo>
                    <a:pt x="413" y="7015"/>
                    <a:pt x="191" y="7237"/>
                    <a:pt x="96" y="7522"/>
                  </a:cubicBezTo>
                  <a:cubicBezTo>
                    <a:pt x="1" y="7839"/>
                    <a:pt x="159" y="8187"/>
                    <a:pt x="476" y="8314"/>
                  </a:cubicBezTo>
                  <a:cubicBezTo>
                    <a:pt x="1711" y="8725"/>
                    <a:pt x="2978" y="8979"/>
                    <a:pt x="4276" y="9042"/>
                  </a:cubicBezTo>
                  <a:lnTo>
                    <a:pt x="4878" y="9042"/>
                  </a:lnTo>
                  <a:cubicBezTo>
                    <a:pt x="4971" y="9045"/>
                    <a:pt x="5063" y="9047"/>
                    <a:pt x="5155" y="9047"/>
                  </a:cubicBezTo>
                  <a:cubicBezTo>
                    <a:pt x="5975" y="9047"/>
                    <a:pt x="6773" y="8921"/>
                    <a:pt x="7570" y="8694"/>
                  </a:cubicBezTo>
                  <a:cubicBezTo>
                    <a:pt x="7633" y="8662"/>
                    <a:pt x="7665" y="8567"/>
                    <a:pt x="7665" y="8504"/>
                  </a:cubicBezTo>
                  <a:cubicBezTo>
                    <a:pt x="7642" y="8457"/>
                    <a:pt x="7601" y="8428"/>
                    <a:pt x="7544" y="8428"/>
                  </a:cubicBezTo>
                  <a:cubicBezTo>
                    <a:pt x="7523" y="8428"/>
                    <a:pt x="7500" y="8432"/>
                    <a:pt x="7475" y="8440"/>
                  </a:cubicBezTo>
                  <a:cubicBezTo>
                    <a:pt x="6660" y="8669"/>
                    <a:pt x="5784" y="8776"/>
                    <a:pt x="4929" y="8776"/>
                  </a:cubicBezTo>
                  <a:cubicBezTo>
                    <a:pt x="4720" y="8776"/>
                    <a:pt x="4513" y="8769"/>
                    <a:pt x="4308" y="8757"/>
                  </a:cubicBezTo>
                  <a:cubicBezTo>
                    <a:pt x="3009" y="8694"/>
                    <a:pt x="1774" y="8440"/>
                    <a:pt x="571" y="8029"/>
                  </a:cubicBezTo>
                  <a:cubicBezTo>
                    <a:pt x="413" y="7934"/>
                    <a:pt x="318" y="7744"/>
                    <a:pt x="381" y="7554"/>
                  </a:cubicBezTo>
                  <a:cubicBezTo>
                    <a:pt x="444" y="7363"/>
                    <a:pt x="603" y="7205"/>
                    <a:pt x="793" y="7142"/>
                  </a:cubicBezTo>
                  <a:cubicBezTo>
                    <a:pt x="983" y="7047"/>
                    <a:pt x="1173" y="6983"/>
                    <a:pt x="1363" y="6952"/>
                  </a:cubicBezTo>
                  <a:lnTo>
                    <a:pt x="1521" y="6920"/>
                  </a:lnTo>
                  <a:cubicBezTo>
                    <a:pt x="2471" y="6698"/>
                    <a:pt x="3358" y="6223"/>
                    <a:pt x="4086" y="5558"/>
                  </a:cubicBezTo>
                  <a:cubicBezTo>
                    <a:pt x="4403" y="5305"/>
                    <a:pt x="4656" y="4957"/>
                    <a:pt x="4815" y="4545"/>
                  </a:cubicBezTo>
                  <a:cubicBezTo>
                    <a:pt x="4973" y="4133"/>
                    <a:pt x="4973" y="3658"/>
                    <a:pt x="4751" y="3278"/>
                  </a:cubicBezTo>
                  <a:cubicBezTo>
                    <a:pt x="4371" y="2771"/>
                    <a:pt x="3801" y="2455"/>
                    <a:pt x="3199" y="2328"/>
                  </a:cubicBezTo>
                  <a:cubicBezTo>
                    <a:pt x="3168" y="2328"/>
                    <a:pt x="3136" y="2265"/>
                    <a:pt x="3104" y="2233"/>
                  </a:cubicBezTo>
                  <a:cubicBezTo>
                    <a:pt x="3073" y="2138"/>
                    <a:pt x="3104" y="2043"/>
                    <a:pt x="3136" y="1980"/>
                  </a:cubicBezTo>
                  <a:cubicBezTo>
                    <a:pt x="3263" y="1821"/>
                    <a:pt x="3453" y="1726"/>
                    <a:pt x="3643" y="1695"/>
                  </a:cubicBezTo>
                  <a:cubicBezTo>
                    <a:pt x="4383" y="1515"/>
                    <a:pt x="5124" y="1431"/>
                    <a:pt x="5864" y="1431"/>
                  </a:cubicBezTo>
                  <a:cubicBezTo>
                    <a:pt x="6169" y="1431"/>
                    <a:pt x="6473" y="1445"/>
                    <a:pt x="6778" y="1473"/>
                  </a:cubicBezTo>
                  <a:lnTo>
                    <a:pt x="7981" y="1473"/>
                  </a:lnTo>
                  <a:cubicBezTo>
                    <a:pt x="8457" y="1473"/>
                    <a:pt x="9153" y="1093"/>
                    <a:pt x="10198" y="238"/>
                  </a:cubicBezTo>
                  <a:cubicBezTo>
                    <a:pt x="10230" y="175"/>
                    <a:pt x="10262" y="111"/>
                    <a:pt x="10198" y="48"/>
                  </a:cubicBezTo>
                  <a:cubicBezTo>
                    <a:pt x="10167" y="16"/>
                    <a:pt x="10135" y="0"/>
                    <a:pt x="101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2410;p47">
              <a:extLst>
                <a:ext uri="{FF2B5EF4-FFF2-40B4-BE49-F238E27FC236}">
                  <a16:creationId xmlns:a16="http://schemas.microsoft.com/office/drawing/2014/main" id="{72DBC4B6-7CE9-42A5-8248-62A7671738D9}"/>
                </a:ext>
              </a:extLst>
            </p:cNvPr>
            <p:cNvSpPr/>
            <p:nvPr/>
          </p:nvSpPr>
          <p:spPr>
            <a:xfrm>
              <a:off x="2149856" y="3455371"/>
              <a:ext cx="110270" cy="43550"/>
            </a:xfrm>
            <a:custGeom>
              <a:avLst/>
              <a:gdLst/>
              <a:ahLst/>
              <a:cxnLst/>
              <a:rect l="l" t="t" r="r" b="b"/>
              <a:pathLst>
                <a:path w="5768" h="2278" extrusionOk="0">
                  <a:moveTo>
                    <a:pt x="5545" y="0"/>
                  </a:moveTo>
                  <a:cubicBezTo>
                    <a:pt x="5503" y="0"/>
                    <a:pt x="5466" y="16"/>
                    <a:pt x="5447" y="53"/>
                  </a:cubicBezTo>
                  <a:cubicBezTo>
                    <a:pt x="4972" y="939"/>
                    <a:pt x="4117" y="1573"/>
                    <a:pt x="3167" y="1794"/>
                  </a:cubicBezTo>
                  <a:cubicBezTo>
                    <a:pt x="2419" y="1958"/>
                    <a:pt x="1670" y="2053"/>
                    <a:pt x="934" y="2053"/>
                  </a:cubicBezTo>
                  <a:cubicBezTo>
                    <a:pt x="674" y="2053"/>
                    <a:pt x="415" y="2041"/>
                    <a:pt x="159" y="2016"/>
                  </a:cubicBezTo>
                  <a:cubicBezTo>
                    <a:pt x="0" y="2048"/>
                    <a:pt x="0" y="2270"/>
                    <a:pt x="159" y="2270"/>
                  </a:cubicBezTo>
                  <a:lnTo>
                    <a:pt x="1014" y="2270"/>
                  </a:lnTo>
                  <a:cubicBezTo>
                    <a:pt x="1132" y="2275"/>
                    <a:pt x="1251" y="2277"/>
                    <a:pt x="1370" y="2277"/>
                  </a:cubicBezTo>
                  <a:cubicBezTo>
                    <a:pt x="1988" y="2277"/>
                    <a:pt x="2620" y="2207"/>
                    <a:pt x="3230" y="2048"/>
                  </a:cubicBezTo>
                  <a:cubicBezTo>
                    <a:pt x="4276" y="1794"/>
                    <a:pt x="5162" y="1129"/>
                    <a:pt x="5701" y="179"/>
                  </a:cubicBezTo>
                  <a:cubicBezTo>
                    <a:pt x="5768" y="90"/>
                    <a:pt x="5645" y="0"/>
                    <a:pt x="55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2411;p47">
              <a:extLst>
                <a:ext uri="{FF2B5EF4-FFF2-40B4-BE49-F238E27FC236}">
                  <a16:creationId xmlns:a16="http://schemas.microsoft.com/office/drawing/2014/main" id="{1E138B3C-298A-424C-90B3-8FEA88418E53}"/>
                </a:ext>
              </a:extLst>
            </p:cNvPr>
            <p:cNvSpPr/>
            <p:nvPr/>
          </p:nvSpPr>
          <p:spPr>
            <a:xfrm>
              <a:off x="2178303" y="3475942"/>
              <a:ext cx="93255" cy="39784"/>
            </a:xfrm>
            <a:custGeom>
              <a:avLst/>
              <a:gdLst/>
              <a:ahLst/>
              <a:cxnLst/>
              <a:rect l="l" t="t" r="r" b="b"/>
              <a:pathLst>
                <a:path w="4878" h="2081" extrusionOk="0">
                  <a:moveTo>
                    <a:pt x="4720" y="1"/>
                  </a:moveTo>
                  <a:cubicBezTo>
                    <a:pt x="4683" y="1"/>
                    <a:pt x="4643" y="16"/>
                    <a:pt x="4624" y="53"/>
                  </a:cubicBezTo>
                  <a:cubicBezTo>
                    <a:pt x="3752" y="1163"/>
                    <a:pt x="2396" y="1810"/>
                    <a:pt x="1014" y="1810"/>
                  </a:cubicBezTo>
                  <a:cubicBezTo>
                    <a:pt x="739" y="1810"/>
                    <a:pt x="464" y="1784"/>
                    <a:pt x="191" y="1732"/>
                  </a:cubicBezTo>
                  <a:cubicBezTo>
                    <a:pt x="173" y="1726"/>
                    <a:pt x="157" y="1723"/>
                    <a:pt x="142" y="1723"/>
                  </a:cubicBezTo>
                  <a:cubicBezTo>
                    <a:pt x="75" y="1723"/>
                    <a:pt x="32" y="1775"/>
                    <a:pt x="32" y="1827"/>
                  </a:cubicBezTo>
                  <a:cubicBezTo>
                    <a:pt x="1" y="1890"/>
                    <a:pt x="64" y="1954"/>
                    <a:pt x="127" y="1985"/>
                  </a:cubicBezTo>
                  <a:cubicBezTo>
                    <a:pt x="412" y="2049"/>
                    <a:pt x="729" y="2080"/>
                    <a:pt x="1046" y="2080"/>
                  </a:cubicBezTo>
                  <a:cubicBezTo>
                    <a:pt x="2534" y="2049"/>
                    <a:pt x="3928" y="1384"/>
                    <a:pt x="4814" y="212"/>
                  </a:cubicBezTo>
                  <a:cubicBezTo>
                    <a:pt x="4878" y="148"/>
                    <a:pt x="4846" y="53"/>
                    <a:pt x="4783" y="22"/>
                  </a:cubicBezTo>
                  <a:cubicBezTo>
                    <a:pt x="4770" y="9"/>
                    <a:pt x="4746" y="1"/>
                    <a:pt x="47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2412;p47">
              <a:extLst>
                <a:ext uri="{FF2B5EF4-FFF2-40B4-BE49-F238E27FC236}">
                  <a16:creationId xmlns:a16="http://schemas.microsoft.com/office/drawing/2014/main" id="{1F006BE2-017A-4FAE-B5E2-8717A7FD748E}"/>
                </a:ext>
              </a:extLst>
            </p:cNvPr>
            <p:cNvSpPr/>
            <p:nvPr/>
          </p:nvSpPr>
          <p:spPr>
            <a:xfrm>
              <a:off x="2238848" y="3486858"/>
              <a:ext cx="47239" cy="30684"/>
            </a:xfrm>
            <a:custGeom>
              <a:avLst/>
              <a:gdLst/>
              <a:ahLst/>
              <a:cxnLst/>
              <a:rect l="l" t="t" r="r" b="b"/>
              <a:pathLst>
                <a:path w="2471" h="1605" extrusionOk="0">
                  <a:moveTo>
                    <a:pt x="2319" y="0"/>
                  </a:moveTo>
                  <a:cubicBezTo>
                    <a:pt x="2276" y="0"/>
                    <a:pt x="2236" y="15"/>
                    <a:pt x="2217" y="52"/>
                  </a:cubicBezTo>
                  <a:cubicBezTo>
                    <a:pt x="1679" y="718"/>
                    <a:pt x="951" y="1193"/>
                    <a:pt x="127" y="1319"/>
                  </a:cubicBezTo>
                  <a:cubicBezTo>
                    <a:pt x="32" y="1351"/>
                    <a:pt x="1" y="1414"/>
                    <a:pt x="1" y="1478"/>
                  </a:cubicBezTo>
                  <a:cubicBezTo>
                    <a:pt x="32" y="1541"/>
                    <a:pt x="64" y="1604"/>
                    <a:pt x="127" y="1604"/>
                  </a:cubicBezTo>
                  <a:lnTo>
                    <a:pt x="159" y="1604"/>
                  </a:lnTo>
                  <a:cubicBezTo>
                    <a:pt x="1046" y="1414"/>
                    <a:pt x="1869" y="939"/>
                    <a:pt x="2407" y="211"/>
                  </a:cubicBezTo>
                  <a:cubicBezTo>
                    <a:pt x="2471" y="147"/>
                    <a:pt x="2471" y="84"/>
                    <a:pt x="2407" y="21"/>
                  </a:cubicBezTo>
                  <a:cubicBezTo>
                    <a:pt x="2381" y="8"/>
                    <a:pt x="2350" y="0"/>
                    <a:pt x="23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2413;p47">
              <a:extLst>
                <a:ext uri="{FF2B5EF4-FFF2-40B4-BE49-F238E27FC236}">
                  <a16:creationId xmlns:a16="http://schemas.microsoft.com/office/drawing/2014/main" id="{30101F96-22AC-44CF-8715-A4DD7AC15C4C}"/>
                </a:ext>
              </a:extLst>
            </p:cNvPr>
            <p:cNvSpPr/>
            <p:nvPr/>
          </p:nvSpPr>
          <p:spPr>
            <a:xfrm>
              <a:off x="2313311" y="2834817"/>
              <a:ext cx="279746" cy="841342"/>
            </a:xfrm>
            <a:custGeom>
              <a:avLst/>
              <a:gdLst/>
              <a:ahLst/>
              <a:cxnLst/>
              <a:rect l="l" t="t" r="r" b="b"/>
              <a:pathLst>
                <a:path w="14633" h="44009" extrusionOk="0">
                  <a:moveTo>
                    <a:pt x="2322" y="0"/>
                  </a:moveTo>
                  <a:cubicBezTo>
                    <a:pt x="2021" y="0"/>
                    <a:pt x="1718" y="50"/>
                    <a:pt x="1426" y="147"/>
                  </a:cubicBezTo>
                  <a:cubicBezTo>
                    <a:pt x="1" y="685"/>
                    <a:pt x="96" y="2047"/>
                    <a:pt x="508" y="3219"/>
                  </a:cubicBezTo>
                  <a:cubicBezTo>
                    <a:pt x="824" y="4169"/>
                    <a:pt x="1331" y="5056"/>
                    <a:pt x="2028" y="5784"/>
                  </a:cubicBezTo>
                  <a:cubicBezTo>
                    <a:pt x="4466" y="8413"/>
                    <a:pt x="5891" y="11801"/>
                    <a:pt x="6050" y="15380"/>
                  </a:cubicBezTo>
                  <a:cubicBezTo>
                    <a:pt x="6240" y="19243"/>
                    <a:pt x="4910" y="23044"/>
                    <a:pt x="2344" y="25957"/>
                  </a:cubicBezTo>
                  <a:cubicBezTo>
                    <a:pt x="7285" y="30201"/>
                    <a:pt x="10357" y="37485"/>
                    <a:pt x="9882" y="44009"/>
                  </a:cubicBezTo>
                  <a:cubicBezTo>
                    <a:pt x="10040" y="43945"/>
                    <a:pt x="10167" y="43882"/>
                    <a:pt x="10293" y="43787"/>
                  </a:cubicBezTo>
                  <a:cubicBezTo>
                    <a:pt x="10610" y="43565"/>
                    <a:pt x="10800" y="43217"/>
                    <a:pt x="10927" y="42837"/>
                  </a:cubicBezTo>
                  <a:cubicBezTo>
                    <a:pt x="12162" y="38720"/>
                    <a:pt x="12890" y="34445"/>
                    <a:pt x="13080" y="30138"/>
                  </a:cubicBezTo>
                  <a:cubicBezTo>
                    <a:pt x="14632" y="10344"/>
                    <a:pt x="6746" y="2649"/>
                    <a:pt x="3928" y="559"/>
                  </a:cubicBezTo>
                  <a:cubicBezTo>
                    <a:pt x="3469" y="183"/>
                    <a:pt x="2901" y="0"/>
                    <a:pt x="2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2414;p47">
              <a:extLst>
                <a:ext uri="{FF2B5EF4-FFF2-40B4-BE49-F238E27FC236}">
                  <a16:creationId xmlns:a16="http://schemas.microsoft.com/office/drawing/2014/main" id="{5CA451F7-666C-49B0-839D-09AFC6EA8A2D}"/>
                </a:ext>
              </a:extLst>
            </p:cNvPr>
            <p:cNvSpPr/>
            <p:nvPr/>
          </p:nvSpPr>
          <p:spPr>
            <a:xfrm>
              <a:off x="2499783" y="3383872"/>
              <a:ext cx="68135" cy="294715"/>
            </a:xfrm>
            <a:custGeom>
              <a:avLst/>
              <a:gdLst/>
              <a:ahLst/>
              <a:cxnLst/>
              <a:rect l="l" t="t" r="r" b="b"/>
              <a:pathLst>
                <a:path w="3564" h="15416" extrusionOk="0">
                  <a:moveTo>
                    <a:pt x="3417" y="0"/>
                  </a:moveTo>
                  <a:cubicBezTo>
                    <a:pt x="3342" y="0"/>
                    <a:pt x="3263" y="40"/>
                    <a:pt x="3263" y="119"/>
                  </a:cubicBezTo>
                  <a:cubicBezTo>
                    <a:pt x="3263" y="531"/>
                    <a:pt x="3231" y="974"/>
                    <a:pt x="3200" y="1418"/>
                  </a:cubicBezTo>
                  <a:cubicBezTo>
                    <a:pt x="3010" y="5534"/>
                    <a:pt x="1553" y="15130"/>
                    <a:pt x="159" y="15130"/>
                  </a:cubicBezTo>
                  <a:cubicBezTo>
                    <a:pt x="64" y="15130"/>
                    <a:pt x="1" y="15194"/>
                    <a:pt x="33" y="15289"/>
                  </a:cubicBezTo>
                  <a:cubicBezTo>
                    <a:pt x="1" y="15352"/>
                    <a:pt x="64" y="15415"/>
                    <a:pt x="159" y="15415"/>
                  </a:cubicBezTo>
                  <a:cubicBezTo>
                    <a:pt x="2028" y="15415"/>
                    <a:pt x="3326" y="4299"/>
                    <a:pt x="3453" y="1418"/>
                  </a:cubicBezTo>
                  <a:cubicBezTo>
                    <a:pt x="3485" y="974"/>
                    <a:pt x="3516" y="531"/>
                    <a:pt x="3548" y="119"/>
                  </a:cubicBezTo>
                  <a:cubicBezTo>
                    <a:pt x="3564" y="40"/>
                    <a:pt x="3492" y="0"/>
                    <a:pt x="34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2415;p47">
              <a:extLst>
                <a:ext uri="{FF2B5EF4-FFF2-40B4-BE49-F238E27FC236}">
                  <a16:creationId xmlns:a16="http://schemas.microsoft.com/office/drawing/2014/main" id="{45C52205-49C3-42E3-B120-B133ED279F68}"/>
                </a:ext>
              </a:extLst>
            </p:cNvPr>
            <p:cNvSpPr/>
            <p:nvPr/>
          </p:nvSpPr>
          <p:spPr>
            <a:xfrm>
              <a:off x="2349653" y="2943118"/>
              <a:ext cx="85379" cy="390360"/>
            </a:xfrm>
            <a:custGeom>
              <a:avLst/>
              <a:gdLst/>
              <a:ahLst/>
              <a:cxnLst/>
              <a:rect l="l" t="t" r="r" b="b"/>
              <a:pathLst>
                <a:path w="4466" h="20419" extrusionOk="0">
                  <a:moveTo>
                    <a:pt x="139" y="0"/>
                  </a:moveTo>
                  <a:cubicBezTo>
                    <a:pt x="103" y="0"/>
                    <a:pt x="63" y="8"/>
                    <a:pt x="32" y="24"/>
                  </a:cubicBezTo>
                  <a:cubicBezTo>
                    <a:pt x="0" y="87"/>
                    <a:pt x="0" y="182"/>
                    <a:pt x="32" y="214"/>
                  </a:cubicBezTo>
                  <a:cubicBezTo>
                    <a:pt x="2439" y="2843"/>
                    <a:pt x="3864" y="6199"/>
                    <a:pt x="4054" y="9715"/>
                  </a:cubicBezTo>
                  <a:cubicBezTo>
                    <a:pt x="4212" y="13547"/>
                    <a:pt x="2882" y="17315"/>
                    <a:pt x="348" y="20197"/>
                  </a:cubicBezTo>
                  <a:cubicBezTo>
                    <a:pt x="285" y="20261"/>
                    <a:pt x="285" y="20324"/>
                    <a:pt x="348" y="20387"/>
                  </a:cubicBezTo>
                  <a:cubicBezTo>
                    <a:pt x="380" y="20419"/>
                    <a:pt x="412" y="20419"/>
                    <a:pt x="443" y="20419"/>
                  </a:cubicBezTo>
                  <a:cubicBezTo>
                    <a:pt x="475" y="20419"/>
                    <a:pt x="507" y="20419"/>
                    <a:pt x="538" y="20387"/>
                  </a:cubicBezTo>
                  <a:cubicBezTo>
                    <a:pt x="3135" y="17442"/>
                    <a:pt x="4465" y="13642"/>
                    <a:pt x="4307" y="9715"/>
                  </a:cubicBezTo>
                  <a:cubicBezTo>
                    <a:pt x="4117" y="6104"/>
                    <a:pt x="2660" y="2684"/>
                    <a:pt x="222" y="24"/>
                  </a:cubicBezTo>
                  <a:cubicBezTo>
                    <a:pt x="206" y="8"/>
                    <a:pt x="174" y="0"/>
                    <a:pt x="13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2416;p47">
              <a:extLst>
                <a:ext uri="{FF2B5EF4-FFF2-40B4-BE49-F238E27FC236}">
                  <a16:creationId xmlns:a16="http://schemas.microsoft.com/office/drawing/2014/main" id="{5B169098-7E04-4AF3-986C-9E7EC51EE504}"/>
                </a:ext>
              </a:extLst>
            </p:cNvPr>
            <p:cNvSpPr/>
            <p:nvPr/>
          </p:nvSpPr>
          <p:spPr>
            <a:xfrm>
              <a:off x="2354299" y="3328182"/>
              <a:ext cx="151564" cy="319530"/>
            </a:xfrm>
            <a:custGeom>
              <a:avLst/>
              <a:gdLst/>
              <a:ahLst/>
              <a:cxnLst/>
              <a:rect l="l" t="t" r="r" b="b"/>
              <a:pathLst>
                <a:path w="7928" h="16714" extrusionOk="0">
                  <a:moveTo>
                    <a:pt x="209" y="0"/>
                  </a:moveTo>
                  <a:cubicBezTo>
                    <a:pt x="113" y="0"/>
                    <a:pt x="0" y="166"/>
                    <a:pt x="105" y="245"/>
                  </a:cubicBezTo>
                  <a:cubicBezTo>
                    <a:pt x="4602" y="4109"/>
                    <a:pt x="7579" y="10538"/>
                    <a:pt x="7674" y="16555"/>
                  </a:cubicBezTo>
                  <a:cubicBezTo>
                    <a:pt x="7674" y="16650"/>
                    <a:pt x="7706" y="16681"/>
                    <a:pt x="7801" y="16713"/>
                  </a:cubicBezTo>
                  <a:cubicBezTo>
                    <a:pt x="7864" y="16681"/>
                    <a:pt x="7928" y="16618"/>
                    <a:pt x="7928" y="16555"/>
                  </a:cubicBezTo>
                  <a:cubicBezTo>
                    <a:pt x="7833" y="10443"/>
                    <a:pt x="4824" y="3950"/>
                    <a:pt x="264" y="24"/>
                  </a:cubicBezTo>
                  <a:cubicBezTo>
                    <a:pt x="248" y="7"/>
                    <a:pt x="229" y="0"/>
                    <a:pt x="20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2417;p47">
              <a:extLst>
                <a:ext uri="{FF2B5EF4-FFF2-40B4-BE49-F238E27FC236}">
                  <a16:creationId xmlns:a16="http://schemas.microsoft.com/office/drawing/2014/main" id="{7AB1B79E-63C2-4ECF-BD3B-1C8CF343E4B1}"/>
                </a:ext>
              </a:extLst>
            </p:cNvPr>
            <p:cNvSpPr/>
            <p:nvPr/>
          </p:nvSpPr>
          <p:spPr>
            <a:xfrm>
              <a:off x="2309678" y="2832121"/>
              <a:ext cx="81766" cy="115699"/>
            </a:xfrm>
            <a:custGeom>
              <a:avLst/>
              <a:gdLst/>
              <a:ahLst/>
              <a:cxnLst/>
              <a:rect l="l" t="t" r="r" b="b"/>
              <a:pathLst>
                <a:path w="4277" h="6052" extrusionOk="0">
                  <a:moveTo>
                    <a:pt x="2512" y="0"/>
                  </a:moveTo>
                  <a:cubicBezTo>
                    <a:pt x="2200" y="0"/>
                    <a:pt x="1887" y="53"/>
                    <a:pt x="1584" y="161"/>
                  </a:cubicBezTo>
                  <a:cubicBezTo>
                    <a:pt x="349" y="605"/>
                    <a:pt x="1" y="1745"/>
                    <a:pt x="571" y="3423"/>
                  </a:cubicBezTo>
                  <a:cubicBezTo>
                    <a:pt x="888" y="4373"/>
                    <a:pt x="1426" y="5260"/>
                    <a:pt x="2123" y="6020"/>
                  </a:cubicBezTo>
                  <a:cubicBezTo>
                    <a:pt x="2154" y="6052"/>
                    <a:pt x="2186" y="6052"/>
                    <a:pt x="2218" y="6052"/>
                  </a:cubicBezTo>
                  <a:cubicBezTo>
                    <a:pt x="2249" y="6052"/>
                    <a:pt x="2281" y="6052"/>
                    <a:pt x="2313" y="6020"/>
                  </a:cubicBezTo>
                  <a:cubicBezTo>
                    <a:pt x="2376" y="5957"/>
                    <a:pt x="2376" y="5862"/>
                    <a:pt x="2313" y="5830"/>
                  </a:cubicBezTo>
                  <a:cubicBezTo>
                    <a:pt x="1648" y="5102"/>
                    <a:pt x="1141" y="4247"/>
                    <a:pt x="824" y="3328"/>
                  </a:cubicBezTo>
                  <a:cubicBezTo>
                    <a:pt x="286" y="1808"/>
                    <a:pt x="571" y="795"/>
                    <a:pt x="1679" y="415"/>
                  </a:cubicBezTo>
                  <a:cubicBezTo>
                    <a:pt x="1953" y="316"/>
                    <a:pt x="2239" y="267"/>
                    <a:pt x="2524" y="267"/>
                  </a:cubicBezTo>
                  <a:cubicBezTo>
                    <a:pt x="3062" y="267"/>
                    <a:pt x="3599" y="443"/>
                    <a:pt x="4055" y="795"/>
                  </a:cubicBezTo>
                  <a:cubicBezTo>
                    <a:pt x="4081" y="808"/>
                    <a:pt x="4107" y="815"/>
                    <a:pt x="4133" y="815"/>
                  </a:cubicBezTo>
                  <a:cubicBezTo>
                    <a:pt x="4170" y="815"/>
                    <a:pt x="4207" y="800"/>
                    <a:pt x="4245" y="763"/>
                  </a:cubicBezTo>
                  <a:cubicBezTo>
                    <a:pt x="4276" y="700"/>
                    <a:pt x="4276" y="636"/>
                    <a:pt x="4213" y="573"/>
                  </a:cubicBezTo>
                  <a:cubicBezTo>
                    <a:pt x="3712" y="197"/>
                    <a:pt x="3115" y="0"/>
                    <a:pt x="251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2418;p47">
              <a:extLst>
                <a:ext uri="{FF2B5EF4-FFF2-40B4-BE49-F238E27FC236}">
                  <a16:creationId xmlns:a16="http://schemas.microsoft.com/office/drawing/2014/main" id="{4057751D-572D-452A-9738-77999FE5E9B1}"/>
                </a:ext>
              </a:extLst>
            </p:cNvPr>
            <p:cNvSpPr/>
            <p:nvPr/>
          </p:nvSpPr>
          <p:spPr>
            <a:xfrm>
              <a:off x="2385365" y="3318337"/>
              <a:ext cx="12120" cy="10304"/>
            </a:xfrm>
            <a:custGeom>
              <a:avLst/>
              <a:gdLst/>
              <a:ahLst/>
              <a:cxnLst/>
              <a:rect l="l" t="t" r="r" b="b"/>
              <a:pathLst>
                <a:path w="634" h="539" extrusionOk="0">
                  <a:moveTo>
                    <a:pt x="317" y="0"/>
                  </a:moveTo>
                  <a:cubicBezTo>
                    <a:pt x="1" y="63"/>
                    <a:pt x="1" y="507"/>
                    <a:pt x="317" y="539"/>
                  </a:cubicBezTo>
                  <a:cubicBezTo>
                    <a:pt x="634" y="507"/>
                    <a:pt x="634" y="63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2419;p47">
              <a:extLst>
                <a:ext uri="{FF2B5EF4-FFF2-40B4-BE49-F238E27FC236}">
                  <a16:creationId xmlns:a16="http://schemas.microsoft.com/office/drawing/2014/main" id="{CE3EC9B4-10DB-4565-9502-E4DDCB9B7308}"/>
                </a:ext>
              </a:extLst>
            </p:cNvPr>
            <p:cNvSpPr/>
            <p:nvPr/>
          </p:nvSpPr>
          <p:spPr>
            <a:xfrm>
              <a:off x="2410179" y="3338315"/>
              <a:ext cx="12140" cy="10304"/>
            </a:xfrm>
            <a:custGeom>
              <a:avLst/>
              <a:gdLst/>
              <a:ahLst/>
              <a:cxnLst/>
              <a:rect l="l" t="t" r="r" b="b"/>
              <a:pathLst>
                <a:path w="635" h="539" extrusionOk="0">
                  <a:moveTo>
                    <a:pt x="318" y="0"/>
                  </a:moveTo>
                  <a:cubicBezTo>
                    <a:pt x="1" y="32"/>
                    <a:pt x="1" y="475"/>
                    <a:pt x="318" y="539"/>
                  </a:cubicBezTo>
                  <a:cubicBezTo>
                    <a:pt x="634" y="475"/>
                    <a:pt x="634" y="32"/>
                    <a:pt x="3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2420;p47">
              <a:extLst>
                <a:ext uri="{FF2B5EF4-FFF2-40B4-BE49-F238E27FC236}">
                  <a16:creationId xmlns:a16="http://schemas.microsoft.com/office/drawing/2014/main" id="{70277355-9A24-45B5-AC20-F3B2D258A85F}"/>
                </a:ext>
              </a:extLst>
            </p:cNvPr>
            <p:cNvSpPr/>
            <p:nvPr/>
          </p:nvSpPr>
          <p:spPr>
            <a:xfrm>
              <a:off x="2433808" y="3363129"/>
              <a:ext cx="11509" cy="10323"/>
            </a:xfrm>
            <a:custGeom>
              <a:avLst/>
              <a:gdLst/>
              <a:ahLst/>
              <a:cxnLst/>
              <a:rect l="l" t="t" r="r" b="b"/>
              <a:pathLst>
                <a:path w="602" h="540" extrusionOk="0">
                  <a:moveTo>
                    <a:pt x="317" y="1"/>
                  </a:moveTo>
                  <a:cubicBezTo>
                    <a:pt x="0" y="32"/>
                    <a:pt x="0" y="507"/>
                    <a:pt x="317" y="539"/>
                  </a:cubicBezTo>
                  <a:cubicBezTo>
                    <a:pt x="602" y="507"/>
                    <a:pt x="602" y="32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2421;p47">
              <a:extLst>
                <a:ext uri="{FF2B5EF4-FFF2-40B4-BE49-F238E27FC236}">
                  <a16:creationId xmlns:a16="http://schemas.microsoft.com/office/drawing/2014/main" id="{32833910-0045-456C-8FF2-A06C582F99A0}"/>
                </a:ext>
              </a:extLst>
            </p:cNvPr>
            <p:cNvSpPr/>
            <p:nvPr/>
          </p:nvSpPr>
          <p:spPr>
            <a:xfrm>
              <a:off x="2453174" y="3395227"/>
              <a:ext cx="12120" cy="10304"/>
            </a:xfrm>
            <a:custGeom>
              <a:avLst/>
              <a:gdLst/>
              <a:ahLst/>
              <a:cxnLst/>
              <a:rect l="l" t="t" r="r" b="b"/>
              <a:pathLst>
                <a:path w="634" h="539" extrusionOk="0">
                  <a:moveTo>
                    <a:pt x="317" y="0"/>
                  </a:moveTo>
                  <a:cubicBezTo>
                    <a:pt x="0" y="32"/>
                    <a:pt x="0" y="507"/>
                    <a:pt x="317" y="539"/>
                  </a:cubicBezTo>
                  <a:cubicBezTo>
                    <a:pt x="634" y="507"/>
                    <a:pt x="634" y="32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2422;p47">
              <a:extLst>
                <a:ext uri="{FF2B5EF4-FFF2-40B4-BE49-F238E27FC236}">
                  <a16:creationId xmlns:a16="http://schemas.microsoft.com/office/drawing/2014/main" id="{5B2B3380-AD98-4648-8F3C-F0C35164DBEE}"/>
                </a:ext>
              </a:extLst>
            </p:cNvPr>
            <p:cNvSpPr/>
            <p:nvPr/>
          </p:nvSpPr>
          <p:spPr>
            <a:xfrm>
              <a:off x="2472540" y="3421858"/>
              <a:ext cx="12140" cy="10304"/>
            </a:xfrm>
            <a:custGeom>
              <a:avLst/>
              <a:gdLst/>
              <a:ahLst/>
              <a:cxnLst/>
              <a:rect l="l" t="t" r="r" b="b"/>
              <a:pathLst>
                <a:path w="635" h="539" extrusionOk="0">
                  <a:moveTo>
                    <a:pt x="318" y="1"/>
                  </a:moveTo>
                  <a:cubicBezTo>
                    <a:pt x="1" y="64"/>
                    <a:pt x="1" y="507"/>
                    <a:pt x="318" y="539"/>
                  </a:cubicBezTo>
                  <a:cubicBezTo>
                    <a:pt x="634" y="507"/>
                    <a:pt x="634" y="64"/>
                    <a:pt x="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2423;p47">
              <a:extLst>
                <a:ext uri="{FF2B5EF4-FFF2-40B4-BE49-F238E27FC236}">
                  <a16:creationId xmlns:a16="http://schemas.microsoft.com/office/drawing/2014/main" id="{5BF6E3EC-586D-4B61-8072-EBE284612C39}"/>
                </a:ext>
              </a:extLst>
            </p:cNvPr>
            <p:cNvSpPr/>
            <p:nvPr/>
          </p:nvSpPr>
          <p:spPr>
            <a:xfrm>
              <a:off x="2490702" y="3454549"/>
              <a:ext cx="12140" cy="9712"/>
            </a:xfrm>
            <a:custGeom>
              <a:avLst/>
              <a:gdLst/>
              <a:ahLst/>
              <a:cxnLst/>
              <a:rect l="l" t="t" r="r" b="b"/>
              <a:pathLst>
                <a:path w="635" h="508" extrusionOk="0">
                  <a:moveTo>
                    <a:pt x="318" y="1"/>
                  </a:moveTo>
                  <a:cubicBezTo>
                    <a:pt x="1" y="32"/>
                    <a:pt x="1" y="476"/>
                    <a:pt x="318" y="507"/>
                  </a:cubicBezTo>
                  <a:cubicBezTo>
                    <a:pt x="634" y="476"/>
                    <a:pt x="634" y="32"/>
                    <a:pt x="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2424;p47">
              <a:extLst>
                <a:ext uri="{FF2B5EF4-FFF2-40B4-BE49-F238E27FC236}">
                  <a16:creationId xmlns:a16="http://schemas.microsoft.com/office/drawing/2014/main" id="{79491E36-4C57-49AA-9734-BCAC664C05E9}"/>
                </a:ext>
              </a:extLst>
            </p:cNvPr>
            <p:cNvSpPr/>
            <p:nvPr/>
          </p:nvSpPr>
          <p:spPr>
            <a:xfrm>
              <a:off x="2506455" y="3490280"/>
              <a:ext cx="12120" cy="9693"/>
            </a:xfrm>
            <a:custGeom>
              <a:avLst/>
              <a:gdLst/>
              <a:ahLst/>
              <a:cxnLst/>
              <a:rect l="l" t="t" r="r" b="b"/>
              <a:pathLst>
                <a:path w="634" h="507" extrusionOk="0">
                  <a:moveTo>
                    <a:pt x="317" y="0"/>
                  </a:moveTo>
                  <a:cubicBezTo>
                    <a:pt x="0" y="32"/>
                    <a:pt x="0" y="475"/>
                    <a:pt x="317" y="507"/>
                  </a:cubicBezTo>
                  <a:cubicBezTo>
                    <a:pt x="634" y="475"/>
                    <a:pt x="634" y="32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2425;p47">
              <a:extLst>
                <a:ext uri="{FF2B5EF4-FFF2-40B4-BE49-F238E27FC236}">
                  <a16:creationId xmlns:a16="http://schemas.microsoft.com/office/drawing/2014/main" id="{3472A282-AA57-4553-9034-61E2A9D24356}"/>
                </a:ext>
              </a:extLst>
            </p:cNvPr>
            <p:cNvSpPr/>
            <p:nvPr/>
          </p:nvSpPr>
          <p:spPr>
            <a:xfrm>
              <a:off x="2517963" y="3529012"/>
              <a:ext cx="11509" cy="10323"/>
            </a:xfrm>
            <a:custGeom>
              <a:avLst/>
              <a:gdLst/>
              <a:ahLst/>
              <a:cxnLst/>
              <a:rect l="l" t="t" r="r" b="b"/>
              <a:pathLst>
                <a:path w="602" h="540" extrusionOk="0">
                  <a:moveTo>
                    <a:pt x="317" y="1"/>
                  </a:moveTo>
                  <a:cubicBezTo>
                    <a:pt x="0" y="64"/>
                    <a:pt x="0" y="508"/>
                    <a:pt x="317" y="539"/>
                  </a:cubicBezTo>
                  <a:cubicBezTo>
                    <a:pt x="602" y="508"/>
                    <a:pt x="602" y="64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2426;p47">
              <a:extLst>
                <a:ext uri="{FF2B5EF4-FFF2-40B4-BE49-F238E27FC236}">
                  <a16:creationId xmlns:a16="http://schemas.microsoft.com/office/drawing/2014/main" id="{3CF239CB-A7F2-4B1A-B3AC-53165B10ED37}"/>
                </a:ext>
              </a:extLst>
            </p:cNvPr>
            <p:cNvSpPr/>
            <p:nvPr/>
          </p:nvSpPr>
          <p:spPr>
            <a:xfrm>
              <a:off x="2528249" y="3559906"/>
              <a:ext cx="12120" cy="9693"/>
            </a:xfrm>
            <a:custGeom>
              <a:avLst/>
              <a:gdLst/>
              <a:ahLst/>
              <a:cxnLst/>
              <a:rect l="l" t="t" r="r" b="b"/>
              <a:pathLst>
                <a:path w="634" h="507" extrusionOk="0">
                  <a:moveTo>
                    <a:pt x="317" y="0"/>
                  </a:moveTo>
                  <a:cubicBezTo>
                    <a:pt x="0" y="32"/>
                    <a:pt x="0" y="475"/>
                    <a:pt x="317" y="507"/>
                  </a:cubicBezTo>
                  <a:cubicBezTo>
                    <a:pt x="634" y="475"/>
                    <a:pt x="634" y="32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2427;p47">
              <a:extLst>
                <a:ext uri="{FF2B5EF4-FFF2-40B4-BE49-F238E27FC236}">
                  <a16:creationId xmlns:a16="http://schemas.microsoft.com/office/drawing/2014/main" id="{96ACF1FA-1366-4531-8630-91589DB6C835}"/>
                </a:ext>
              </a:extLst>
            </p:cNvPr>
            <p:cNvSpPr/>
            <p:nvPr/>
          </p:nvSpPr>
          <p:spPr>
            <a:xfrm>
              <a:off x="1917961" y="3318337"/>
              <a:ext cx="12140" cy="10304"/>
            </a:xfrm>
            <a:custGeom>
              <a:avLst/>
              <a:gdLst/>
              <a:ahLst/>
              <a:cxnLst/>
              <a:rect l="l" t="t" r="r" b="b"/>
              <a:pathLst>
                <a:path w="635" h="539" extrusionOk="0">
                  <a:moveTo>
                    <a:pt x="318" y="0"/>
                  </a:moveTo>
                  <a:cubicBezTo>
                    <a:pt x="1" y="63"/>
                    <a:pt x="1" y="507"/>
                    <a:pt x="318" y="539"/>
                  </a:cubicBezTo>
                  <a:cubicBezTo>
                    <a:pt x="634" y="507"/>
                    <a:pt x="634" y="63"/>
                    <a:pt x="3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2428;p47">
              <a:extLst>
                <a:ext uri="{FF2B5EF4-FFF2-40B4-BE49-F238E27FC236}">
                  <a16:creationId xmlns:a16="http://schemas.microsoft.com/office/drawing/2014/main" id="{A7C91D5E-D18C-46E3-8D74-9535C9BEB576}"/>
                </a:ext>
              </a:extLst>
            </p:cNvPr>
            <p:cNvSpPr/>
            <p:nvPr/>
          </p:nvSpPr>
          <p:spPr>
            <a:xfrm>
              <a:off x="1893146" y="3338315"/>
              <a:ext cx="12120" cy="10304"/>
            </a:xfrm>
            <a:custGeom>
              <a:avLst/>
              <a:gdLst/>
              <a:ahLst/>
              <a:cxnLst/>
              <a:rect l="l" t="t" r="r" b="b"/>
              <a:pathLst>
                <a:path w="634" h="539" extrusionOk="0">
                  <a:moveTo>
                    <a:pt x="317" y="0"/>
                  </a:moveTo>
                  <a:cubicBezTo>
                    <a:pt x="1" y="32"/>
                    <a:pt x="1" y="475"/>
                    <a:pt x="317" y="539"/>
                  </a:cubicBezTo>
                  <a:cubicBezTo>
                    <a:pt x="634" y="475"/>
                    <a:pt x="634" y="32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2429;p47">
              <a:extLst>
                <a:ext uri="{FF2B5EF4-FFF2-40B4-BE49-F238E27FC236}">
                  <a16:creationId xmlns:a16="http://schemas.microsoft.com/office/drawing/2014/main" id="{5253154A-8B71-4D2B-919C-C4FC26ECFA51}"/>
                </a:ext>
              </a:extLst>
            </p:cNvPr>
            <p:cNvSpPr/>
            <p:nvPr/>
          </p:nvSpPr>
          <p:spPr>
            <a:xfrm>
              <a:off x="1870148" y="3363129"/>
              <a:ext cx="12120" cy="10323"/>
            </a:xfrm>
            <a:custGeom>
              <a:avLst/>
              <a:gdLst/>
              <a:ahLst/>
              <a:cxnLst/>
              <a:rect l="l" t="t" r="r" b="b"/>
              <a:pathLst>
                <a:path w="634" h="540" extrusionOk="0">
                  <a:moveTo>
                    <a:pt x="317" y="1"/>
                  </a:moveTo>
                  <a:cubicBezTo>
                    <a:pt x="0" y="32"/>
                    <a:pt x="0" y="507"/>
                    <a:pt x="317" y="539"/>
                  </a:cubicBezTo>
                  <a:cubicBezTo>
                    <a:pt x="634" y="507"/>
                    <a:pt x="634" y="32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2430;p47">
              <a:extLst>
                <a:ext uri="{FF2B5EF4-FFF2-40B4-BE49-F238E27FC236}">
                  <a16:creationId xmlns:a16="http://schemas.microsoft.com/office/drawing/2014/main" id="{9F5C14C6-D5EB-459E-83CB-0B76E7CCAAE5}"/>
                </a:ext>
              </a:extLst>
            </p:cNvPr>
            <p:cNvSpPr/>
            <p:nvPr/>
          </p:nvSpPr>
          <p:spPr>
            <a:xfrm>
              <a:off x="1850170" y="3395227"/>
              <a:ext cx="12120" cy="10304"/>
            </a:xfrm>
            <a:custGeom>
              <a:avLst/>
              <a:gdLst/>
              <a:ahLst/>
              <a:cxnLst/>
              <a:rect l="l" t="t" r="r" b="b"/>
              <a:pathLst>
                <a:path w="634" h="539" extrusionOk="0">
                  <a:moveTo>
                    <a:pt x="317" y="0"/>
                  </a:moveTo>
                  <a:cubicBezTo>
                    <a:pt x="0" y="32"/>
                    <a:pt x="0" y="507"/>
                    <a:pt x="317" y="539"/>
                  </a:cubicBezTo>
                  <a:cubicBezTo>
                    <a:pt x="633" y="507"/>
                    <a:pt x="633" y="32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2431;p47">
              <a:extLst>
                <a:ext uri="{FF2B5EF4-FFF2-40B4-BE49-F238E27FC236}">
                  <a16:creationId xmlns:a16="http://schemas.microsoft.com/office/drawing/2014/main" id="{2695A034-C12F-490C-921A-215635CFC83F}"/>
                </a:ext>
              </a:extLst>
            </p:cNvPr>
            <p:cNvSpPr/>
            <p:nvPr/>
          </p:nvSpPr>
          <p:spPr>
            <a:xfrm>
              <a:off x="1830785" y="3421858"/>
              <a:ext cx="12140" cy="10304"/>
            </a:xfrm>
            <a:custGeom>
              <a:avLst/>
              <a:gdLst/>
              <a:ahLst/>
              <a:cxnLst/>
              <a:rect l="l" t="t" r="r" b="b"/>
              <a:pathLst>
                <a:path w="635" h="539" extrusionOk="0">
                  <a:moveTo>
                    <a:pt x="317" y="1"/>
                  </a:moveTo>
                  <a:cubicBezTo>
                    <a:pt x="1" y="64"/>
                    <a:pt x="1" y="507"/>
                    <a:pt x="317" y="539"/>
                  </a:cubicBezTo>
                  <a:cubicBezTo>
                    <a:pt x="634" y="507"/>
                    <a:pt x="634" y="64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2432;p47">
              <a:extLst>
                <a:ext uri="{FF2B5EF4-FFF2-40B4-BE49-F238E27FC236}">
                  <a16:creationId xmlns:a16="http://schemas.microsoft.com/office/drawing/2014/main" id="{FD55E47F-A4D6-4215-B05A-54BF22FDE452}"/>
                </a:ext>
              </a:extLst>
            </p:cNvPr>
            <p:cNvSpPr/>
            <p:nvPr/>
          </p:nvSpPr>
          <p:spPr>
            <a:xfrm>
              <a:off x="1812623" y="3454549"/>
              <a:ext cx="12120" cy="9712"/>
            </a:xfrm>
            <a:custGeom>
              <a:avLst/>
              <a:gdLst/>
              <a:ahLst/>
              <a:cxnLst/>
              <a:rect l="l" t="t" r="r" b="b"/>
              <a:pathLst>
                <a:path w="634" h="508" extrusionOk="0">
                  <a:moveTo>
                    <a:pt x="317" y="1"/>
                  </a:moveTo>
                  <a:cubicBezTo>
                    <a:pt x="1" y="32"/>
                    <a:pt x="1" y="476"/>
                    <a:pt x="317" y="507"/>
                  </a:cubicBezTo>
                  <a:cubicBezTo>
                    <a:pt x="634" y="476"/>
                    <a:pt x="634" y="32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2433;p47">
              <a:extLst>
                <a:ext uri="{FF2B5EF4-FFF2-40B4-BE49-F238E27FC236}">
                  <a16:creationId xmlns:a16="http://schemas.microsoft.com/office/drawing/2014/main" id="{974C1CC4-16B7-4C84-AE3D-6CAFD469AC19}"/>
                </a:ext>
              </a:extLst>
            </p:cNvPr>
            <p:cNvSpPr/>
            <p:nvPr/>
          </p:nvSpPr>
          <p:spPr>
            <a:xfrm>
              <a:off x="1796890" y="3490280"/>
              <a:ext cx="12120" cy="9693"/>
            </a:xfrm>
            <a:custGeom>
              <a:avLst/>
              <a:gdLst/>
              <a:ahLst/>
              <a:cxnLst/>
              <a:rect l="l" t="t" r="r" b="b"/>
              <a:pathLst>
                <a:path w="634" h="507" extrusionOk="0">
                  <a:moveTo>
                    <a:pt x="317" y="0"/>
                  </a:moveTo>
                  <a:cubicBezTo>
                    <a:pt x="0" y="32"/>
                    <a:pt x="0" y="475"/>
                    <a:pt x="317" y="507"/>
                  </a:cubicBezTo>
                  <a:cubicBezTo>
                    <a:pt x="634" y="475"/>
                    <a:pt x="634" y="32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2434;p47">
              <a:extLst>
                <a:ext uri="{FF2B5EF4-FFF2-40B4-BE49-F238E27FC236}">
                  <a16:creationId xmlns:a16="http://schemas.microsoft.com/office/drawing/2014/main" id="{D5AF37B2-FB2E-4688-9953-70508BA00B19}"/>
                </a:ext>
              </a:extLst>
            </p:cNvPr>
            <p:cNvSpPr/>
            <p:nvPr/>
          </p:nvSpPr>
          <p:spPr>
            <a:xfrm>
              <a:off x="1785993" y="3529012"/>
              <a:ext cx="12120" cy="10323"/>
            </a:xfrm>
            <a:custGeom>
              <a:avLst/>
              <a:gdLst/>
              <a:ahLst/>
              <a:cxnLst/>
              <a:rect l="l" t="t" r="r" b="b"/>
              <a:pathLst>
                <a:path w="634" h="540" extrusionOk="0">
                  <a:moveTo>
                    <a:pt x="317" y="1"/>
                  </a:moveTo>
                  <a:cubicBezTo>
                    <a:pt x="0" y="64"/>
                    <a:pt x="0" y="508"/>
                    <a:pt x="317" y="539"/>
                  </a:cubicBezTo>
                  <a:cubicBezTo>
                    <a:pt x="634" y="508"/>
                    <a:pt x="634" y="64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2435;p47">
              <a:extLst>
                <a:ext uri="{FF2B5EF4-FFF2-40B4-BE49-F238E27FC236}">
                  <a16:creationId xmlns:a16="http://schemas.microsoft.com/office/drawing/2014/main" id="{8C7BFA65-B2A8-407E-A2E6-B2369FCA3126}"/>
                </a:ext>
              </a:extLst>
            </p:cNvPr>
            <p:cNvSpPr/>
            <p:nvPr/>
          </p:nvSpPr>
          <p:spPr>
            <a:xfrm>
              <a:off x="1775096" y="3559906"/>
              <a:ext cx="12120" cy="9693"/>
            </a:xfrm>
            <a:custGeom>
              <a:avLst/>
              <a:gdLst/>
              <a:ahLst/>
              <a:cxnLst/>
              <a:rect l="l" t="t" r="r" b="b"/>
              <a:pathLst>
                <a:path w="634" h="507" extrusionOk="0">
                  <a:moveTo>
                    <a:pt x="317" y="0"/>
                  </a:moveTo>
                  <a:cubicBezTo>
                    <a:pt x="0" y="32"/>
                    <a:pt x="0" y="475"/>
                    <a:pt x="317" y="507"/>
                  </a:cubicBezTo>
                  <a:cubicBezTo>
                    <a:pt x="633" y="475"/>
                    <a:pt x="633" y="32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2436;p47">
              <a:extLst>
                <a:ext uri="{FF2B5EF4-FFF2-40B4-BE49-F238E27FC236}">
                  <a16:creationId xmlns:a16="http://schemas.microsoft.com/office/drawing/2014/main" id="{CCF3ABA6-D5A9-4952-9B32-8577CB42365B}"/>
                </a:ext>
              </a:extLst>
            </p:cNvPr>
            <p:cNvSpPr/>
            <p:nvPr/>
          </p:nvSpPr>
          <p:spPr>
            <a:xfrm>
              <a:off x="1999707" y="2304230"/>
              <a:ext cx="326947" cy="526133"/>
            </a:xfrm>
            <a:custGeom>
              <a:avLst/>
              <a:gdLst/>
              <a:ahLst/>
              <a:cxnLst/>
              <a:rect l="l" t="t" r="r" b="b"/>
              <a:pathLst>
                <a:path w="17102" h="27521" extrusionOk="0">
                  <a:moveTo>
                    <a:pt x="8551" y="1"/>
                  </a:moveTo>
                  <a:cubicBezTo>
                    <a:pt x="3832" y="1"/>
                    <a:pt x="0" y="6144"/>
                    <a:pt x="0" y="13745"/>
                  </a:cubicBezTo>
                  <a:cubicBezTo>
                    <a:pt x="0" y="21345"/>
                    <a:pt x="3832" y="27521"/>
                    <a:pt x="8551" y="27521"/>
                  </a:cubicBezTo>
                  <a:cubicBezTo>
                    <a:pt x="13270" y="27521"/>
                    <a:pt x="17102" y="21345"/>
                    <a:pt x="17102" y="13745"/>
                  </a:cubicBezTo>
                  <a:cubicBezTo>
                    <a:pt x="17102" y="6144"/>
                    <a:pt x="13270" y="1"/>
                    <a:pt x="85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2437;p47">
              <a:extLst>
                <a:ext uri="{FF2B5EF4-FFF2-40B4-BE49-F238E27FC236}">
                  <a16:creationId xmlns:a16="http://schemas.microsoft.com/office/drawing/2014/main" id="{3941C348-B974-4830-B0BD-0C6BD0EBECBC}"/>
                </a:ext>
              </a:extLst>
            </p:cNvPr>
            <p:cNvSpPr/>
            <p:nvPr/>
          </p:nvSpPr>
          <p:spPr>
            <a:xfrm>
              <a:off x="1994851" y="2299393"/>
              <a:ext cx="337252" cy="535825"/>
            </a:xfrm>
            <a:custGeom>
              <a:avLst/>
              <a:gdLst/>
              <a:ahLst/>
              <a:cxnLst/>
              <a:rect l="l" t="t" r="r" b="b"/>
              <a:pathLst>
                <a:path w="17641" h="28028" extrusionOk="0">
                  <a:moveTo>
                    <a:pt x="8805" y="539"/>
                  </a:moveTo>
                  <a:cubicBezTo>
                    <a:pt x="13397" y="539"/>
                    <a:pt x="17102" y="6587"/>
                    <a:pt x="17102" y="13998"/>
                  </a:cubicBezTo>
                  <a:cubicBezTo>
                    <a:pt x="17102" y="21440"/>
                    <a:pt x="13397" y="27489"/>
                    <a:pt x="8805" y="27489"/>
                  </a:cubicBezTo>
                  <a:cubicBezTo>
                    <a:pt x="4245" y="27489"/>
                    <a:pt x="539" y="21440"/>
                    <a:pt x="539" y="13998"/>
                  </a:cubicBezTo>
                  <a:cubicBezTo>
                    <a:pt x="539" y="6587"/>
                    <a:pt x="4245" y="539"/>
                    <a:pt x="8805" y="539"/>
                  </a:cubicBezTo>
                  <a:close/>
                  <a:moveTo>
                    <a:pt x="8805" y="0"/>
                  </a:moveTo>
                  <a:cubicBezTo>
                    <a:pt x="3960" y="0"/>
                    <a:pt x="1" y="6271"/>
                    <a:pt x="1" y="13998"/>
                  </a:cubicBezTo>
                  <a:cubicBezTo>
                    <a:pt x="1" y="21757"/>
                    <a:pt x="3960" y="28027"/>
                    <a:pt x="8805" y="28027"/>
                  </a:cubicBezTo>
                  <a:cubicBezTo>
                    <a:pt x="13682" y="28027"/>
                    <a:pt x="17641" y="21757"/>
                    <a:pt x="17641" y="13998"/>
                  </a:cubicBezTo>
                  <a:cubicBezTo>
                    <a:pt x="17641" y="6271"/>
                    <a:pt x="13682" y="0"/>
                    <a:pt x="88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2438;p47">
              <a:extLst>
                <a:ext uri="{FF2B5EF4-FFF2-40B4-BE49-F238E27FC236}">
                  <a16:creationId xmlns:a16="http://schemas.microsoft.com/office/drawing/2014/main" id="{6F002F6F-5F7D-4E41-8022-5CC3EE5C0889}"/>
                </a:ext>
              </a:extLst>
            </p:cNvPr>
            <p:cNvSpPr/>
            <p:nvPr/>
          </p:nvSpPr>
          <p:spPr>
            <a:xfrm>
              <a:off x="1960956" y="2289433"/>
              <a:ext cx="389921" cy="662039"/>
            </a:xfrm>
            <a:custGeom>
              <a:avLst/>
              <a:gdLst/>
              <a:ahLst/>
              <a:cxnLst/>
              <a:rect l="l" t="t" r="r" b="b"/>
              <a:pathLst>
                <a:path w="20396" h="34630" extrusionOk="0">
                  <a:moveTo>
                    <a:pt x="10906" y="0"/>
                  </a:moveTo>
                  <a:cubicBezTo>
                    <a:pt x="10794" y="0"/>
                    <a:pt x="10684" y="5"/>
                    <a:pt x="10578" y="14"/>
                  </a:cubicBezTo>
                  <a:cubicBezTo>
                    <a:pt x="7696" y="236"/>
                    <a:pt x="5954" y="1725"/>
                    <a:pt x="4117" y="3846"/>
                  </a:cubicBezTo>
                  <a:cubicBezTo>
                    <a:pt x="2312" y="5968"/>
                    <a:pt x="1267" y="8628"/>
                    <a:pt x="697" y="11320"/>
                  </a:cubicBezTo>
                  <a:cubicBezTo>
                    <a:pt x="159" y="14012"/>
                    <a:pt x="96" y="16799"/>
                    <a:pt x="64" y="19523"/>
                  </a:cubicBezTo>
                  <a:cubicBezTo>
                    <a:pt x="1" y="20473"/>
                    <a:pt x="96" y="21391"/>
                    <a:pt x="286" y="22309"/>
                  </a:cubicBezTo>
                  <a:cubicBezTo>
                    <a:pt x="507" y="23133"/>
                    <a:pt x="951" y="23893"/>
                    <a:pt x="1552" y="24495"/>
                  </a:cubicBezTo>
                  <a:cubicBezTo>
                    <a:pt x="1109" y="25793"/>
                    <a:pt x="1236" y="27218"/>
                    <a:pt x="1901" y="28422"/>
                  </a:cubicBezTo>
                  <a:cubicBezTo>
                    <a:pt x="2597" y="29657"/>
                    <a:pt x="3832" y="30512"/>
                    <a:pt x="5258" y="30670"/>
                  </a:cubicBezTo>
                  <a:cubicBezTo>
                    <a:pt x="5728" y="32898"/>
                    <a:pt x="7972" y="34629"/>
                    <a:pt x="10386" y="34629"/>
                  </a:cubicBezTo>
                  <a:cubicBezTo>
                    <a:pt x="10408" y="34629"/>
                    <a:pt x="10429" y="34629"/>
                    <a:pt x="10451" y="34629"/>
                  </a:cubicBezTo>
                  <a:cubicBezTo>
                    <a:pt x="12953" y="34597"/>
                    <a:pt x="15075" y="32760"/>
                    <a:pt x="15487" y="30290"/>
                  </a:cubicBezTo>
                  <a:cubicBezTo>
                    <a:pt x="15527" y="30292"/>
                    <a:pt x="15568" y="30293"/>
                    <a:pt x="15609" y="30293"/>
                  </a:cubicBezTo>
                  <a:cubicBezTo>
                    <a:pt x="16888" y="30293"/>
                    <a:pt x="18003" y="29336"/>
                    <a:pt x="18464" y="28200"/>
                  </a:cubicBezTo>
                  <a:cubicBezTo>
                    <a:pt x="18970" y="27060"/>
                    <a:pt x="18939" y="25761"/>
                    <a:pt x="19097" y="24336"/>
                  </a:cubicBezTo>
                  <a:cubicBezTo>
                    <a:pt x="20269" y="23228"/>
                    <a:pt x="20395" y="21454"/>
                    <a:pt x="20364" y="19871"/>
                  </a:cubicBezTo>
                  <a:cubicBezTo>
                    <a:pt x="20332" y="17021"/>
                    <a:pt x="20110" y="14202"/>
                    <a:pt x="19762" y="11384"/>
                  </a:cubicBezTo>
                  <a:cubicBezTo>
                    <a:pt x="19445" y="8755"/>
                    <a:pt x="18939" y="6095"/>
                    <a:pt x="17545" y="3846"/>
                  </a:cubicBezTo>
                  <a:cubicBezTo>
                    <a:pt x="16191" y="1680"/>
                    <a:pt x="13037" y="0"/>
                    <a:pt x="10906" y="0"/>
                  </a:cubicBezTo>
                  <a:close/>
                </a:path>
              </a:pathLst>
            </a:custGeom>
            <a:solidFill>
              <a:srgbClr val="061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2439;p47">
              <a:extLst>
                <a:ext uri="{FF2B5EF4-FFF2-40B4-BE49-F238E27FC236}">
                  <a16:creationId xmlns:a16="http://schemas.microsoft.com/office/drawing/2014/main" id="{C291A703-B07C-41A6-8161-1B1D645E1834}"/>
                </a:ext>
              </a:extLst>
            </p:cNvPr>
            <p:cNvSpPr/>
            <p:nvPr/>
          </p:nvSpPr>
          <p:spPr>
            <a:xfrm>
              <a:off x="2022113" y="2347512"/>
              <a:ext cx="271239" cy="283952"/>
            </a:xfrm>
            <a:custGeom>
              <a:avLst/>
              <a:gdLst/>
              <a:ahLst/>
              <a:cxnLst/>
              <a:rect l="l" t="t" r="r" b="b"/>
              <a:pathLst>
                <a:path w="14188" h="14853" extrusionOk="0">
                  <a:moveTo>
                    <a:pt x="7507" y="0"/>
                  </a:moveTo>
                  <a:cubicBezTo>
                    <a:pt x="6529" y="0"/>
                    <a:pt x="5561" y="266"/>
                    <a:pt x="4719" y="872"/>
                  </a:cubicBezTo>
                  <a:cubicBezTo>
                    <a:pt x="2280" y="2645"/>
                    <a:pt x="1108" y="6002"/>
                    <a:pt x="728" y="8884"/>
                  </a:cubicBezTo>
                  <a:cubicBezTo>
                    <a:pt x="538" y="10531"/>
                    <a:pt x="0" y="13729"/>
                    <a:pt x="1837" y="14679"/>
                  </a:cubicBezTo>
                  <a:cubicBezTo>
                    <a:pt x="2080" y="14808"/>
                    <a:pt x="2287" y="14853"/>
                    <a:pt x="2486" y="14853"/>
                  </a:cubicBezTo>
                  <a:cubicBezTo>
                    <a:pt x="2777" y="14853"/>
                    <a:pt x="3049" y="14755"/>
                    <a:pt x="3389" y="14679"/>
                  </a:cubicBezTo>
                  <a:cubicBezTo>
                    <a:pt x="4550" y="14367"/>
                    <a:pt x="5759" y="14245"/>
                    <a:pt x="6969" y="14245"/>
                  </a:cubicBezTo>
                  <a:cubicBezTo>
                    <a:pt x="7969" y="14245"/>
                    <a:pt x="8969" y="14329"/>
                    <a:pt x="9944" y="14458"/>
                  </a:cubicBezTo>
                  <a:cubicBezTo>
                    <a:pt x="10567" y="14533"/>
                    <a:pt x="11438" y="14823"/>
                    <a:pt x="12207" y="14823"/>
                  </a:cubicBezTo>
                  <a:cubicBezTo>
                    <a:pt x="12728" y="14823"/>
                    <a:pt x="13203" y="14690"/>
                    <a:pt x="13523" y="14268"/>
                  </a:cubicBezTo>
                  <a:cubicBezTo>
                    <a:pt x="13966" y="13666"/>
                    <a:pt x="14061" y="12431"/>
                    <a:pt x="14124" y="11703"/>
                  </a:cubicBezTo>
                  <a:cubicBezTo>
                    <a:pt x="14188" y="10531"/>
                    <a:pt x="14188" y="9359"/>
                    <a:pt x="14093" y="8187"/>
                  </a:cubicBezTo>
                  <a:cubicBezTo>
                    <a:pt x="13934" y="5749"/>
                    <a:pt x="13428" y="2994"/>
                    <a:pt x="11369" y="1378"/>
                  </a:cubicBezTo>
                  <a:cubicBezTo>
                    <a:pt x="10277" y="527"/>
                    <a:pt x="8882" y="0"/>
                    <a:pt x="7507" y="0"/>
                  </a:cubicBezTo>
                  <a:close/>
                </a:path>
              </a:pathLst>
            </a:custGeom>
            <a:solidFill>
              <a:srgbClr val="B568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2440;p47">
              <a:extLst>
                <a:ext uri="{FF2B5EF4-FFF2-40B4-BE49-F238E27FC236}">
                  <a16:creationId xmlns:a16="http://schemas.microsoft.com/office/drawing/2014/main" id="{912B8F68-FBAD-4F0D-A067-AB80596F9884}"/>
                </a:ext>
              </a:extLst>
            </p:cNvPr>
            <p:cNvSpPr/>
            <p:nvPr/>
          </p:nvSpPr>
          <p:spPr>
            <a:xfrm>
              <a:off x="1856823" y="2198223"/>
              <a:ext cx="596982" cy="356752"/>
            </a:xfrm>
            <a:custGeom>
              <a:avLst/>
              <a:gdLst/>
              <a:ahLst/>
              <a:cxnLst/>
              <a:rect l="l" t="t" r="r" b="b"/>
              <a:pathLst>
                <a:path w="31227" h="18661" extrusionOk="0">
                  <a:moveTo>
                    <a:pt x="11385" y="0"/>
                  </a:moveTo>
                  <a:cubicBezTo>
                    <a:pt x="11139" y="0"/>
                    <a:pt x="10890" y="22"/>
                    <a:pt x="10641" y="67"/>
                  </a:cubicBezTo>
                  <a:cubicBezTo>
                    <a:pt x="4941" y="1017"/>
                    <a:pt x="634" y="5736"/>
                    <a:pt x="222" y="11468"/>
                  </a:cubicBezTo>
                  <a:cubicBezTo>
                    <a:pt x="0" y="14603"/>
                    <a:pt x="1172" y="18150"/>
                    <a:pt x="5004" y="18625"/>
                  </a:cubicBezTo>
                  <a:cubicBezTo>
                    <a:pt x="5234" y="18649"/>
                    <a:pt x="5461" y="18660"/>
                    <a:pt x="5687" y="18660"/>
                  </a:cubicBezTo>
                  <a:cubicBezTo>
                    <a:pt x="6364" y="18660"/>
                    <a:pt x="7023" y="18554"/>
                    <a:pt x="7664" y="18340"/>
                  </a:cubicBezTo>
                  <a:cubicBezTo>
                    <a:pt x="10451" y="17421"/>
                    <a:pt x="12288" y="15110"/>
                    <a:pt x="13681" y="12671"/>
                  </a:cubicBezTo>
                  <a:cubicBezTo>
                    <a:pt x="14537" y="11278"/>
                    <a:pt x="15170" y="9757"/>
                    <a:pt x="15613" y="8174"/>
                  </a:cubicBezTo>
                  <a:cubicBezTo>
                    <a:pt x="16025" y="9757"/>
                    <a:pt x="16658" y="11278"/>
                    <a:pt x="17513" y="12671"/>
                  </a:cubicBezTo>
                  <a:cubicBezTo>
                    <a:pt x="18939" y="15110"/>
                    <a:pt x="20775" y="17421"/>
                    <a:pt x="23531" y="18340"/>
                  </a:cubicBezTo>
                  <a:cubicBezTo>
                    <a:pt x="24172" y="18554"/>
                    <a:pt x="24849" y="18660"/>
                    <a:pt x="25521" y="18660"/>
                  </a:cubicBezTo>
                  <a:cubicBezTo>
                    <a:pt x="25745" y="18660"/>
                    <a:pt x="25969" y="18649"/>
                    <a:pt x="26191" y="18625"/>
                  </a:cubicBezTo>
                  <a:cubicBezTo>
                    <a:pt x="30054" y="18150"/>
                    <a:pt x="31226" y="14571"/>
                    <a:pt x="31004" y="11468"/>
                  </a:cubicBezTo>
                  <a:cubicBezTo>
                    <a:pt x="30593" y="5704"/>
                    <a:pt x="26286" y="985"/>
                    <a:pt x="20585" y="67"/>
                  </a:cubicBezTo>
                  <a:cubicBezTo>
                    <a:pt x="20337" y="22"/>
                    <a:pt x="20088" y="0"/>
                    <a:pt x="19841" y="0"/>
                  </a:cubicBezTo>
                  <a:cubicBezTo>
                    <a:pt x="18175" y="0"/>
                    <a:pt x="16620" y="996"/>
                    <a:pt x="15930" y="2569"/>
                  </a:cubicBezTo>
                  <a:cubicBezTo>
                    <a:pt x="15803" y="2885"/>
                    <a:pt x="15708" y="3202"/>
                    <a:pt x="15613" y="3550"/>
                  </a:cubicBezTo>
                  <a:cubicBezTo>
                    <a:pt x="15518" y="3202"/>
                    <a:pt x="15423" y="2885"/>
                    <a:pt x="15297" y="2569"/>
                  </a:cubicBezTo>
                  <a:cubicBezTo>
                    <a:pt x="14607" y="996"/>
                    <a:pt x="13052" y="0"/>
                    <a:pt x="113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2441;p47">
              <a:extLst>
                <a:ext uri="{FF2B5EF4-FFF2-40B4-BE49-F238E27FC236}">
                  <a16:creationId xmlns:a16="http://schemas.microsoft.com/office/drawing/2014/main" id="{A6E1CE4C-9B52-4D7F-9968-14BB1F096253}"/>
                </a:ext>
              </a:extLst>
            </p:cNvPr>
            <p:cNvSpPr/>
            <p:nvPr/>
          </p:nvSpPr>
          <p:spPr>
            <a:xfrm>
              <a:off x="2164385" y="2281710"/>
              <a:ext cx="238548" cy="253211"/>
            </a:xfrm>
            <a:custGeom>
              <a:avLst/>
              <a:gdLst/>
              <a:ahLst/>
              <a:cxnLst/>
              <a:rect l="l" t="t" r="r" b="b"/>
              <a:pathLst>
                <a:path w="12478" h="13245" extrusionOk="0">
                  <a:moveTo>
                    <a:pt x="158" y="0"/>
                  </a:moveTo>
                  <a:cubicBezTo>
                    <a:pt x="82" y="0"/>
                    <a:pt x="0" y="57"/>
                    <a:pt x="0" y="165"/>
                  </a:cubicBezTo>
                  <a:cubicBezTo>
                    <a:pt x="412" y="1970"/>
                    <a:pt x="1109" y="3712"/>
                    <a:pt x="2090" y="5295"/>
                  </a:cubicBezTo>
                  <a:cubicBezTo>
                    <a:pt x="3674" y="7861"/>
                    <a:pt x="6714" y="11313"/>
                    <a:pt x="12288" y="13244"/>
                  </a:cubicBezTo>
                  <a:lnTo>
                    <a:pt x="12351" y="13244"/>
                  </a:lnTo>
                  <a:cubicBezTo>
                    <a:pt x="12383" y="13244"/>
                    <a:pt x="12446" y="13213"/>
                    <a:pt x="12478" y="13181"/>
                  </a:cubicBezTo>
                  <a:cubicBezTo>
                    <a:pt x="12478" y="13118"/>
                    <a:pt x="12446" y="13023"/>
                    <a:pt x="12383" y="13023"/>
                  </a:cubicBezTo>
                  <a:cubicBezTo>
                    <a:pt x="1869" y="9349"/>
                    <a:pt x="285" y="197"/>
                    <a:pt x="285" y="102"/>
                  </a:cubicBezTo>
                  <a:cubicBezTo>
                    <a:pt x="272" y="33"/>
                    <a:pt x="217" y="0"/>
                    <a:pt x="1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2442;p47">
              <a:extLst>
                <a:ext uri="{FF2B5EF4-FFF2-40B4-BE49-F238E27FC236}">
                  <a16:creationId xmlns:a16="http://schemas.microsoft.com/office/drawing/2014/main" id="{A99F37D4-6E0D-494A-8783-0E7FBF3CF353}"/>
                </a:ext>
              </a:extLst>
            </p:cNvPr>
            <p:cNvSpPr/>
            <p:nvPr/>
          </p:nvSpPr>
          <p:spPr>
            <a:xfrm>
              <a:off x="2183159" y="2259266"/>
              <a:ext cx="245220" cy="232660"/>
            </a:xfrm>
            <a:custGeom>
              <a:avLst/>
              <a:gdLst/>
              <a:ahLst/>
              <a:cxnLst/>
              <a:rect l="l" t="t" r="r" b="b"/>
              <a:pathLst>
                <a:path w="12827" h="12170" extrusionOk="0">
                  <a:moveTo>
                    <a:pt x="153" y="1"/>
                  </a:moveTo>
                  <a:cubicBezTo>
                    <a:pt x="95" y="1"/>
                    <a:pt x="32" y="52"/>
                    <a:pt x="32" y="104"/>
                  </a:cubicBezTo>
                  <a:cubicBezTo>
                    <a:pt x="0" y="167"/>
                    <a:pt x="32" y="262"/>
                    <a:pt x="127" y="262"/>
                  </a:cubicBezTo>
                  <a:cubicBezTo>
                    <a:pt x="222" y="294"/>
                    <a:pt x="9596" y="3334"/>
                    <a:pt x="12541" y="12075"/>
                  </a:cubicBezTo>
                  <a:cubicBezTo>
                    <a:pt x="12573" y="12138"/>
                    <a:pt x="12604" y="12170"/>
                    <a:pt x="12668" y="12170"/>
                  </a:cubicBezTo>
                  <a:lnTo>
                    <a:pt x="12699" y="12170"/>
                  </a:lnTo>
                  <a:cubicBezTo>
                    <a:pt x="12794" y="12138"/>
                    <a:pt x="12826" y="12075"/>
                    <a:pt x="12794" y="12012"/>
                  </a:cubicBezTo>
                  <a:cubicBezTo>
                    <a:pt x="9817" y="3113"/>
                    <a:pt x="285" y="41"/>
                    <a:pt x="190" y="9"/>
                  </a:cubicBezTo>
                  <a:cubicBezTo>
                    <a:pt x="178" y="3"/>
                    <a:pt x="166" y="1"/>
                    <a:pt x="1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2443;p47">
              <a:extLst>
                <a:ext uri="{FF2B5EF4-FFF2-40B4-BE49-F238E27FC236}">
                  <a16:creationId xmlns:a16="http://schemas.microsoft.com/office/drawing/2014/main" id="{0C4CEE9F-C0BC-4E87-AA42-60E8661386EA}"/>
                </a:ext>
              </a:extLst>
            </p:cNvPr>
            <p:cNvSpPr/>
            <p:nvPr/>
          </p:nvSpPr>
          <p:spPr>
            <a:xfrm>
              <a:off x="2194056" y="2231239"/>
              <a:ext cx="247629" cy="178959"/>
            </a:xfrm>
            <a:custGeom>
              <a:avLst/>
              <a:gdLst/>
              <a:ahLst/>
              <a:cxnLst/>
              <a:rect l="l" t="t" r="r" b="b"/>
              <a:pathLst>
                <a:path w="12953" h="9361" extrusionOk="0">
                  <a:moveTo>
                    <a:pt x="784" y="0"/>
                  </a:moveTo>
                  <a:cubicBezTo>
                    <a:pt x="418" y="0"/>
                    <a:pt x="204" y="18"/>
                    <a:pt x="190" y="18"/>
                  </a:cubicBezTo>
                  <a:cubicBezTo>
                    <a:pt x="0" y="50"/>
                    <a:pt x="32" y="303"/>
                    <a:pt x="222" y="303"/>
                  </a:cubicBezTo>
                  <a:cubicBezTo>
                    <a:pt x="459" y="290"/>
                    <a:pt x="696" y="284"/>
                    <a:pt x="932" y="284"/>
                  </a:cubicBezTo>
                  <a:cubicBezTo>
                    <a:pt x="2429" y="284"/>
                    <a:pt x="3898" y="544"/>
                    <a:pt x="5320" y="1063"/>
                  </a:cubicBezTo>
                  <a:cubicBezTo>
                    <a:pt x="7791" y="1982"/>
                    <a:pt x="11084" y="4135"/>
                    <a:pt x="12668" y="9266"/>
                  </a:cubicBezTo>
                  <a:cubicBezTo>
                    <a:pt x="12699" y="9329"/>
                    <a:pt x="12731" y="9361"/>
                    <a:pt x="12794" y="9361"/>
                  </a:cubicBezTo>
                  <a:lnTo>
                    <a:pt x="12826" y="9361"/>
                  </a:lnTo>
                  <a:cubicBezTo>
                    <a:pt x="12889" y="9329"/>
                    <a:pt x="12953" y="9266"/>
                    <a:pt x="12921" y="9202"/>
                  </a:cubicBezTo>
                  <a:cubicBezTo>
                    <a:pt x="10296" y="624"/>
                    <a:pt x="2932" y="0"/>
                    <a:pt x="7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2444;p47">
              <a:extLst>
                <a:ext uri="{FF2B5EF4-FFF2-40B4-BE49-F238E27FC236}">
                  <a16:creationId xmlns:a16="http://schemas.microsoft.com/office/drawing/2014/main" id="{E3858AAF-D2A4-4317-8134-5816280BBEF6}"/>
                </a:ext>
              </a:extLst>
            </p:cNvPr>
            <p:cNvSpPr/>
            <p:nvPr/>
          </p:nvSpPr>
          <p:spPr>
            <a:xfrm>
              <a:off x="1907064" y="2281652"/>
              <a:ext cx="238567" cy="253269"/>
            </a:xfrm>
            <a:custGeom>
              <a:avLst/>
              <a:gdLst/>
              <a:ahLst/>
              <a:cxnLst/>
              <a:rect l="l" t="t" r="r" b="b"/>
              <a:pathLst>
                <a:path w="12479" h="13248" extrusionOk="0">
                  <a:moveTo>
                    <a:pt x="12346" y="1"/>
                  </a:moveTo>
                  <a:cubicBezTo>
                    <a:pt x="12292" y="1"/>
                    <a:pt x="12239" y="33"/>
                    <a:pt x="12225" y="105"/>
                  </a:cubicBezTo>
                  <a:cubicBezTo>
                    <a:pt x="11845" y="1878"/>
                    <a:pt x="11148" y="3620"/>
                    <a:pt x="10167" y="5172"/>
                  </a:cubicBezTo>
                  <a:cubicBezTo>
                    <a:pt x="8615" y="7674"/>
                    <a:pt x="5638" y="11094"/>
                    <a:pt x="128" y="12994"/>
                  </a:cubicBezTo>
                  <a:cubicBezTo>
                    <a:pt x="33" y="13026"/>
                    <a:pt x="1" y="13089"/>
                    <a:pt x="33" y="13152"/>
                  </a:cubicBezTo>
                  <a:cubicBezTo>
                    <a:pt x="64" y="13216"/>
                    <a:pt x="96" y="13247"/>
                    <a:pt x="159" y="13247"/>
                  </a:cubicBezTo>
                  <a:lnTo>
                    <a:pt x="223" y="13247"/>
                  </a:lnTo>
                  <a:cubicBezTo>
                    <a:pt x="10895" y="9542"/>
                    <a:pt x="12479" y="231"/>
                    <a:pt x="12479" y="136"/>
                  </a:cubicBezTo>
                  <a:cubicBezTo>
                    <a:pt x="12479" y="49"/>
                    <a:pt x="12412" y="1"/>
                    <a:pt x="1234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2445;p47">
              <a:extLst>
                <a:ext uri="{FF2B5EF4-FFF2-40B4-BE49-F238E27FC236}">
                  <a16:creationId xmlns:a16="http://schemas.microsoft.com/office/drawing/2014/main" id="{DC6CD422-3774-4D46-8B2E-6B2AD07EF848}"/>
                </a:ext>
              </a:extLst>
            </p:cNvPr>
            <p:cNvSpPr/>
            <p:nvPr/>
          </p:nvSpPr>
          <p:spPr>
            <a:xfrm>
              <a:off x="1882249" y="2259380"/>
              <a:ext cx="246214" cy="232545"/>
            </a:xfrm>
            <a:custGeom>
              <a:avLst/>
              <a:gdLst/>
              <a:ahLst/>
              <a:cxnLst/>
              <a:rect l="l" t="t" r="r" b="b"/>
              <a:pathLst>
                <a:path w="12879" h="12164" extrusionOk="0">
                  <a:moveTo>
                    <a:pt x="12664" y="0"/>
                  </a:moveTo>
                  <a:cubicBezTo>
                    <a:pt x="12655" y="0"/>
                    <a:pt x="12646" y="1"/>
                    <a:pt x="12636" y="3"/>
                  </a:cubicBezTo>
                  <a:cubicBezTo>
                    <a:pt x="12541" y="35"/>
                    <a:pt x="3009" y="3107"/>
                    <a:pt x="32" y="12006"/>
                  </a:cubicBezTo>
                  <a:cubicBezTo>
                    <a:pt x="1" y="12069"/>
                    <a:pt x="32" y="12132"/>
                    <a:pt x="96" y="12164"/>
                  </a:cubicBezTo>
                  <a:lnTo>
                    <a:pt x="159" y="12164"/>
                  </a:lnTo>
                  <a:cubicBezTo>
                    <a:pt x="222" y="12164"/>
                    <a:pt x="254" y="12132"/>
                    <a:pt x="286" y="12069"/>
                  </a:cubicBezTo>
                  <a:cubicBezTo>
                    <a:pt x="3199" y="3328"/>
                    <a:pt x="12605" y="288"/>
                    <a:pt x="12700" y="256"/>
                  </a:cubicBezTo>
                  <a:cubicBezTo>
                    <a:pt x="12879" y="227"/>
                    <a:pt x="12805" y="0"/>
                    <a:pt x="126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2446;p47">
              <a:extLst>
                <a:ext uri="{FF2B5EF4-FFF2-40B4-BE49-F238E27FC236}">
                  <a16:creationId xmlns:a16="http://schemas.microsoft.com/office/drawing/2014/main" id="{FC0E8317-6BF3-43D4-AF7D-FBF06EF9719D}"/>
                </a:ext>
              </a:extLst>
            </p:cNvPr>
            <p:cNvSpPr/>
            <p:nvPr/>
          </p:nvSpPr>
          <p:spPr>
            <a:xfrm>
              <a:off x="1868924" y="2231641"/>
              <a:ext cx="245832" cy="178557"/>
            </a:xfrm>
            <a:custGeom>
              <a:avLst/>
              <a:gdLst/>
              <a:ahLst/>
              <a:cxnLst/>
              <a:rect l="l" t="t" r="r" b="b"/>
              <a:pathLst>
                <a:path w="12859" h="9340" extrusionOk="0">
                  <a:moveTo>
                    <a:pt x="12075" y="0"/>
                  </a:moveTo>
                  <a:cubicBezTo>
                    <a:pt x="9855" y="0"/>
                    <a:pt x="2631" y="714"/>
                    <a:pt x="32" y="9181"/>
                  </a:cubicBezTo>
                  <a:cubicBezTo>
                    <a:pt x="1" y="9245"/>
                    <a:pt x="32" y="9308"/>
                    <a:pt x="96" y="9340"/>
                  </a:cubicBezTo>
                  <a:lnTo>
                    <a:pt x="159" y="9340"/>
                  </a:lnTo>
                  <a:cubicBezTo>
                    <a:pt x="191" y="9340"/>
                    <a:pt x="254" y="9308"/>
                    <a:pt x="286" y="9245"/>
                  </a:cubicBezTo>
                  <a:cubicBezTo>
                    <a:pt x="2861" y="868"/>
                    <a:pt x="10054" y="265"/>
                    <a:pt x="12152" y="265"/>
                  </a:cubicBezTo>
                  <a:cubicBezTo>
                    <a:pt x="12505" y="265"/>
                    <a:pt x="12714" y="282"/>
                    <a:pt x="12732" y="282"/>
                  </a:cubicBezTo>
                  <a:cubicBezTo>
                    <a:pt x="12795" y="282"/>
                    <a:pt x="12858" y="251"/>
                    <a:pt x="12858" y="156"/>
                  </a:cubicBezTo>
                  <a:cubicBezTo>
                    <a:pt x="12858" y="92"/>
                    <a:pt x="12827" y="29"/>
                    <a:pt x="12732" y="29"/>
                  </a:cubicBezTo>
                  <a:cubicBezTo>
                    <a:pt x="12717" y="24"/>
                    <a:pt x="12479" y="0"/>
                    <a:pt x="120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2447;p47">
              <a:extLst>
                <a:ext uri="{FF2B5EF4-FFF2-40B4-BE49-F238E27FC236}">
                  <a16:creationId xmlns:a16="http://schemas.microsoft.com/office/drawing/2014/main" id="{3AD61AF0-15DC-4C36-910D-81C4CEEF22C6}"/>
                </a:ext>
              </a:extLst>
            </p:cNvPr>
            <p:cNvSpPr/>
            <p:nvPr/>
          </p:nvSpPr>
          <p:spPr>
            <a:xfrm>
              <a:off x="2010604" y="2148021"/>
              <a:ext cx="303949" cy="128374"/>
            </a:xfrm>
            <a:custGeom>
              <a:avLst/>
              <a:gdLst/>
              <a:ahLst/>
              <a:cxnLst/>
              <a:rect l="l" t="t" r="r" b="b"/>
              <a:pathLst>
                <a:path w="15899" h="6715" extrusionOk="0">
                  <a:moveTo>
                    <a:pt x="7949" y="1"/>
                  </a:moveTo>
                  <a:cubicBezTo>
                    <a:pt x="7063" y="2471"/>
                    <a:pt x="6619" y="3294"/>
                    <a:pt x="4972" y="4086"/>
                  </a:cubicBezTo>
                  <a:cubicBezTo>
                    <a:pt x="4344" y="4388"/>
                    <a:pt x="3647" y="4543"/>
                    <a:pt x="2957" y="4543"/>
                  </a:cubicBezTo>
                  <a:cubicBezTo>
                    <a:pt x="1840" y="4543"/>
                    <a:pt x="745" y="4137"/>
                    <a:pt x="0" y="3294"/>
                  </a:cubicBezTo>
                  <a:lnTo>
                    <a:pt x="0" y="3294"/>
                  </a:lnTo>
                  <a:cubicBezTo>
                    <a:pt x="222" y="4403"/>
                    <a:pt x="475" y="5511"/>
                    <a:pt x="634" y="6715"/>
                  </a:cubicBezTo>
                  <a:lnTo>
                    <a:pt x="7949" y="6525"/>
                  </a:lnTo>
                  <a:lnTo>
                    <a:pt x="15265" y="6715"/>
                  </a:lnTo>
                  <a:cubicBezTo>
                    <a:pt x="15392" y="5511"/>
                    <a:pt x="15645" y="4403"/>
                    <a:pt x="15898" y="3294"/>
                  </a:cubicBezTo>
                  <a:lnTo>
                    <a:pt x="15898" y="3294"/>
                  </a:lnTo>
                  <a:cubicBezTo>
                    <a:pt x="15152" y="4138"/>
                    <a:pt x="14066" y="4557"/>
                    <a:pt x="12948" y="4557"/>
                  </a:cubicBezTo>
                  <a:cubicBezTo>
                    <a:pt x="12262" y="4557"/>
                    <a:pt x="11564" y="4399"/>
                    <a:pt x="10926" y="4086"/>
                  </a:cubicBezTo>
                  <a:cubicBezTo>
                    <a:pt x="9279" y="3294"/>
                    <a:pt x="8836" y="2471"/>
                    <a:pt x="79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2448;p47">
              <a:extLst>
                <a:ext uri="{FF2B5EF4-FFF2-40B4-BE49-F238E27FC236}">
                  <a16:creationId xmlns:a16="http://schemas.microsoft.com/office/drawing/2014/main" id="{F46C96AB-61F3-4694-906E-EC3DE58B2FB1}"/>
                </a:ext>
              </a:extLst>
            </p:cNvPr>
            <p:cNvSpPr/>
            <p:nvPr/>
          </p:nvSpPr>
          <p:spPr>
            <a:xfrm>
              <a:off x="2083251" y="2532034"/>
              <a:ext cx="26669" cy="22865"/>
            </a:xfrm>
            <a:custGeom>
              <a:avLst/>
              <a:gdLst/>
              <a:ahLst/>
              <a:cxnLst/>
              <a:rect l="l" t="t" r="r" b="b"/>
              <a:pathLst>
                <a:path w="1395" h="1196" extrusionOk="0">
                  <a:moveTo>
                    <a:pt x="587" y="0"/>
                  </a:moveTo>
                  <a:cubicBezTo>
                    <a:pt x="285" y="0"/>
                    <a:pt x="1" y="233"/>
                    <a:pt x="1" y="594"/>
                  </a:cubicBezTo>
                  <a:cubicBezTo>
                    <a:pt x="1" y="942"/>
                    <a:pt x="254" y="1195"/>
                    <a:pt x="602" y="1195"/>
                  </a:cubicBezTo>
                  <a:cubicBezTo>
                    <a:pt x="1109" y="1195"/>
                    <a:pt x="1394" y="562"/>
                    <a:pt x="1014" y="182"/>
                  </a:cubicBezTo>
                  <a:cubicBezTo>
                    <a:pt x="889" y="57"/>
                    <a:pt x="736" y="0"/>
                    <a:pt x="5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2449;p47">
              <a:extLst>
                <a:ext uri="{FF2B5EF4-FFF2-40B4-BE49-F238E27FC236}">
                  <a16:creationId xmlns:a16="http://schemas.microsoft.com/office/drawing/2014/main" id="{6D451DA6-F920-4B8D-92F9-685D61E99387}"/>
                </a:ext>
              </a:extLst>
            </p:cNvPr>
            <p:cNvSpPr/>
            <p:nvPr/>
          </p:nvSpPr>
          <p:spPr>
            <a:xfrm>
              <a:off x="2201320" y="2531881"/>
              <a:ext cx="23017" cy="23017"/>
            </a:xfrm>
            <a:custGeom>
              <a:avLst/>
              <a:gdLst/>
              <a:ahLst/>
              <a:cxnLst/>
              <a:rect l="l" t="t" r="r" b="b"/>
              <a:pathLst>
                <a:path w="1204" h="1204" extrusionOk="0">
                  <a:moveTo>
                    <a:pt x="602" y="0"/>
                  </a:moveTo>
                  <a:cubicBezTo>
                    <a:pt x="253" y="0"/>
                    <a:pt x="0" y="285"/>
                    <a:pt x="0" y="602"/>
                  </a:cubicBezTo>
                  <a:cubicBezTo>
                    <a:pt x="0" y="950"/>
                    <a:pt x="253" y="1203"/>
                    <a:pt x="602" y="1203"/>
                  </a:cubicBezTo>
                  <a:cubicBezTo>
                    <a:pt x="919" y="1203"/>
                    <a:pt x="1204" y="950"/>
                    <a:pt x="1204" y="602"/>
                  </a:cubicBezTo>
                  <a:cubicBezTo>
                    <a:pt x="1204" y="285"/>
                    <a:pt x="919" y="0"/>
                    <a:pt x="6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2450;p47">
              <a:extLst>
                <a:ext uri="{FF2B5EF4-FFF2-40B4-BE49-F238E27FC236}">
                  <a16:creationId xmlns:a16="http://schemas.microsoft.com/office/drawing/2014/main" id="{AC567269-09DA-4CED-A406-5C6E5A5CE755}"/>
                </a:ext>
              </a:extLst>
            </p:cNvPr>
            <p:cNvSpPr/>
            <p:nvPr/>
          </p:nvSpPr>
          <p:spPr>
            <a:xfrm>
              <a:off x="2114125" y="2562144"/>
              <a:ext cx="84174" cy="138812"/>
            </a:xfrm>
            <a:custGeom>
              <a:avLst/>
              <a:gdLst/>
              <a:ahLst/>
              <a:cxnLst/>
              <a:rect l="l" t="t" r="r" b="b"/>
              <a:pathLst>
                <a:path w="4403" h="7261" extrusionOk="0">
                  <a:moveTo>
                    <a:pt x="856" y="1"/>
                  </a:moveTo>
                  <a:cubicBezTo>
                    <a:pt x="634" y="761"/>
                    <a:pt x="349" y="1869"/>
                    <a:pt x="222" y="2629"/>
                  </a:cubicBezTo>
                  <a:cubicBezTo>
                    <a:pt x="64" y="3389"/>
                    <a:pt x="1" y="4181"/>
                    <a:pt x="96" y="4941"/>
                  </a:cubicBezTo>
                  <a:cubicBezTo>
                    <a:pt x="191" y="5733"/>
                    <a:pt x="571" y="6429"/>
                    <a:pt x="1204" y="6904"/>
                  </a:cubicBezTo>
                  <a:cubicBezTo>
                    <a:pt x="1521" y="7142"/>
                    <a:pt x="1901" y="7261"/>
                    <a:pt x="2281" y="7261"/>
                  </a:cubicBezTo>
                  <a:cubicBezTo>
                    <a:pt x="2661" y="7261"/>
                    <a:pt x="3041" y="7142"/>
                    <a:pt x="3358" y="6904"/>
                  </a:cubicBezTo>
                  <a:cubicBezTo>
                    <a:pt x="3864" y="6493"/>
                    <a:pt x="4054" y="5796"/>
                    <a:pt x="4149" y="5131"/>
                  </a:cubicBezTo>
                  <a:cubicBezTo>
                    <a:pt x="4403" y="3452"/>
                    <a:pt x="4339" y="1742"/>
                    <a:pt x="3991" y="96"/>
                  </a:cubicBezTo>
                  <a:lnTo>
                    <a:pt x="856" y="1"/>
                  </a:lnTo>
                  <a:close/>
                </a:path>
              </a:pathLst>
            </a:custGeom>
            <a:solidFill>
              <a:srgbClr val="B568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2451;p47">
              <a:extLst>
                <a:ext uri="{FF2B5EF4-FFF2-40B4-BE49-F238E27FC236}">
                  <a16:creationId xmlns:a16="http://schemas.microsoft.com/office/drawing/2014/main" id="{42FD2E65-FD80-475D-8F9A-347EF48B05C1}"/>
                </a:ext>
              </a:extLst>
            </p:cNvPr>
            <p:cNvSpPr/>
            <p:nvPr/>
          </p:nvSpPr>
          <p:spPr>
            <a:xfrm>
              <a:off x="2111717" y="2558741"/>
              <a:ext cx="89011" cy="144490"/>
            </a:xfrm>
            <a:custGeom>
              <a:avLst/>
              <a:gdLst/>
              <a:ahLst/>
              <a:cxnLst/>
              <a:rect l="l" t="t" r="r" b="b"/>
              <a:pathLst>
                <a:path w="4656" h="7558" extrusionOk="0">
                  <a:moveTo>
                    <a:pt x="955" y="0"/>
                  </a:moveTo>
                  <a:cubicBezTo>
                    <a:pt x="894" y="0"/>
                    <a:pt x="837" y="36"/>
                    <a:pt x="823" y="115"/>
                  </a:cubicBezTo>
                  <a:lnTo>
                    <a:pt x="760" y="432"/>
                  </a:lnTo>
                  <a:cubicBezTo>
                    <a:pt x="570" y="1160"/>
                    <a:pt x="317" y="2110"/>
                    <a:pt x="222" y="2775"/>
                  </a:cubicBezTo>
                  <a:cubicBezTo>
                    <a:pt x="32" y="3535"/>
                    <a:pt x="0" y="4327"/>
                    <a:pt x="95" y="5119"/>
                  </a:cubicBezTo>
                  <a:cubicBezTo>
                    <a:pt x="190" y="5942"/>
                    <a:pt x="602" y="6671"/>
                    <a:pt x="1267" y="7177"/>
                  </a:cubicBezTo>
                  <a:cubicBezTo>
                    <a:pt x="1584" y="7431"/>
                    <a:pt x="2027" y="7557"/>
                    <a:pt x="2439" y="7557"/>
                  </a:cubicBezTo>
                  <a:cubicBezTo>
                    <a:pt x="2850" y="7557"/>
                    <a:pt x="3230" y="7431"/>
                    <a:pt x="3547" y="7177"/>
                  </a:cubicBezTo>
                  <a:cubicBezTo>
                    <a:pt x="4117" y="6702"/>
                    <a:pt x="4307" y="5974"/>
                    <a:pt x="4402" y="5309"/>
                  </a:cubicBezTo>
                  <a:cubicBezTo>
                    <a:pt x="4655" y="3599"/>
                    <a:pt x="4592" y="1889"/>
                    <a:pt x="4212" y="210"/>
                  </a:cubicBezTo>
                  <a:cubicBezTo>
                    <a:pt x="4199" y="146"/>
                    <a:pt x="4156" y="118"/>
                    <a:pt x="4108" y="118"/>
                  </a:cubicBezTo>
                  <a:cubicBezTo>
                    <a:pt x="4038" y="118"/>
                    <a:pt x="3959" y="179"/>
                    <a:pt x="3959" y="274"/>
                  </a:cubicBezTo>
                  <a:cubicBezTo>
                    <a:pt x="4307" y="1889"/>
                    <a:pt x="4370" y="3599"/>
                    <a:pt x="4117" y="5246"/>
                  </a:cubicBezTo>
                  <a:cubicBezTo>
                    <a:pt x="4022" y="5879"/>
                    <a:pt x="3864" y="6576"/>
                    <a:pt x="3389" y="6956"/>
                  </a:cubicBezTo>
                  <a:cubicBezTo>
                    <a:pt x="3088" y="7162"/>
                    <a:pt x="2739" y="7264"/>
                    <a:pt x="2391" y="7264"/>
                  </a:cubicBezTo>
                  <a:cubicBezTo>
                    <a:pt x="2043" y="7264"/>
                    <a:pt x="1694" y="7162"/>
                    <a:pt x="1394" y="6956"/>
                  </a:cubicBezTo>
                  <a:cubicBezTo>
                    <a:pt x="823" y="6481"/>
                    <a:pt x="443" y="5816"/>
                    <a:pt x="348" y="5087"/>
                  </a:cubicBezTo>
                  <a:cubicBezTo>
                    <a:pt x="285" y="4327"/>
                    <a:pt x="317" y="3567"/>
                    <a:pt x="475" y="2807"/>
                  </a:cubicBezTo>
                  <a:cubicBezTo>
                    <a:pt x="602" y="2142"/>
                    <a:pt x="823" y="1224"/>
                    <a:pt x="1014" y="495"/>
                  </a:cubicBezTo>
                  <a:lnTo>
                    <a:pt x="1109" y="179"/>
                  </a:lnTo>
                  <a:cubicBezTo>
                    <a:pt x="1127" y="68"/>
                    <a:pt x="1038" y="0"/>
                    <a:pt x="9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2452;p47">
              <a:extLst>
                <a:ext uri="{FF2B5EF4-FFF2-40B4-BE49-F238E27FC236}">
                  <a16:creationId xmlns:a16="http://schemas.microsoft.com/office/drawing/2014/main" id="{E025BDDD-D49E-49E9-9995-1B42E778D322}"/>
                </a:ext>
              </a:extLst>
            </p:cNvPr>
            <p:cNvSpPr/>
            <p:nvPr/>
          </p:nvSpPr>
          <p:spPr>
            <a:xfrm>
              <a:off x="2068110" y="2499745"/>
              <a:ext cx="46035" cy="20035"/>
            </a:xfrm>
            <a:custGeom>
              <a:avLst/>
              <a:gdLst/>
              <a:ahLst/>
              <a:cxnLst/>
              <a:rect l="l" t="t" r="r" b="b"/>
              <a:pathLst>
                <a:path w="2408" h="1048" extrusionOk="0">
                  <a:moveTo>
                    <a:pt x="1307" y="0"/>
                  </a:moveTo>
                  <a:cubicBezTo>
                    <a:pt x="777" y="0"/>
                    <a:pt x="250" y="310"/>
                    <a:pt x="33" y="889"/>
                  </a:cubicBezTo>
                  <a:cubicBezTo>
                    <a:pt x="1" y="953"/>
                    <a:pt x="33" y="1016"/>
                    <a:pt x="96" y="1048"/>
                  </a:cubicBezTo>
                  <a:lnTo>
                    <a:pt x="159" y="1048"/>
                  </a:lnTo>
                  <a:cubicBezTo>
                    <a:pt x="191" y="1048"/>
                    <a:pt x="254" y="1016"/>
                    <a:pt x="286" y="984"/>
                  </a:cubicBezTo>
                  <a:cubicBezTo>
                    <a:pt x="448" y="516"/>
                    <a:pt x="866" y="273"/>
                    <a:pt x="1290" y="273"/>
                  </a:cubicBezTo>
                  <a:cubicBezTo>
                    <a:pt x="1612" y="273"/>
                    <a:pt x="1936" y="413"/>
                    <a:pt x="2154" y="699"/>
                  </a:cubicBezTo>
                  <a:cubicBezTo>
                    <a:pt x="2174" y="738"/>
                    <a:pt x="2218" y="766"/>
                    <a:pt x="2263" y="766"/>
                  </a:cubicBezTo>
                  <a:cubicBezTo>
                    <a:pt x="2291" y="766"/>
                    <a:pt x="2320" y="755"/>
                    <a:pt x="2344" y="731"/>
                  </a:cubicBezTo>
                  <a:cubicBezTo>
                    <a:pt x="2408" y="699"/>
                    <a:pt x="2408" y="604"/>
                    <a:pt x="2376" y="541"/>
                  </a:cubicBezTo>
                  <a:cubicBezTo>
                    <a:pt x="2105" y="175"/>
                    <a:pt x="1705" y="0"/>
                    <a:pt x="130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2453;p47">
              <a:extLst>
                <a:ext uri="{FF2B5EF4-FFF2-40B4-BE49-F238E27FC236}">
                  <a16:creationId xmlns:a16="http://schemas.microsoft.com/office/drawing/2014/main" id="{E654A2C1-8E11-4B09-A530-6ECEB7EEA654}"/>
                </a:ext>
              </a:extLst>
            </p:cNvPr>
            <p:cNvSpPr/>
            <p:nvPr/>
          </p:nvSpPr>
          <p:spPr>
            <a:xfrm>
              <a:off x="2195260" y="2499687"/>
              <a:ext cx="46035" cy="20092"/>
            </a:xfrm>
            <a:custGeom>
              <a:avLst/>
              <a:gdLst/>
              <a:ahLst/>
              <a:cxnLst/>
              <a:rect l="l" t="t" r="r" b="b"/>
              <a:pathLst>
                <a:path w="2408" h="1051" extrusionOk="0">
                  <a:moveTo>
                    <a:pt x="1109" y="1"/>
                  </a:moveTo>
                  <a:cubicBezTo>
                    <a:pt x="709" y="1"/>
                    <a:pt x="306" y="175"/>
                    <a:pt x="32" y="544"/>
                  </a:cubicBezTo>
                  <a:cubicBezTo>
                    <a:pt x="0" y="607"/>
                    <a:pt x="0" y="702"/>
                    <a:pt x="64" y="734"/>
                  </a:cubicBezTo>
                  <a:cubicBezTo>
                    <a:pt x="90" y="747"/>
                    <a:pt x="122" y="755"/>
                    <a:pt x="152" y="755"/>
                  </a:cubicBezTo>
                  <a:cubicBezTo>
                    <a:pt x="195" y="755"/>
                    <a:pt x="235" y="739"/>
                    <a:pt x="254" y="702"/>
                  </a:cubicBezTo>
                  <a:cubicBezTo>
                    <a:pt x="474" y="413"/>
                    <a:pt x="803" y="273"/>
                    <a:pt x="1127" y="273"/>
                  </a:cubicBezTo>
                  <a:cubicBezTo>
                    <a:pt x="1548" y="273"/>
                    <a:pt x="1961" y="508"/>
                    <a:pt x="2122" y="956"/>
                  </a:cubicBezTo>
                  <a:cubicBezTo>
                    <a:pt x="2154" y="1019"/>
                    <a:pt x="2217" y="1051"/>
                    <a:pt x="2249" y="1051"/>
                  </a:cubicBezTo>
                  <a:lnTo>
                    <a:pt x="2312" y="1051"/>
                  </a:lnTo>
                  <a:cubicBezTo>
                    <a:pt x="2376" y="1019"/>
                    <a:pt x="2407" y="924"/>
                    <a:pt x="2376" y="861"/>
                  </a:cubicBezTo>
                  <a:cubicBezTo>
                    <a:pt x="2160" y="303"/>
                    <a:pt x="1637" y="1"/>
                    <a:pt x="11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2454;p47">
              <a:extLst>
                <a:ext uri="{FF2B5EF4-FFF2-40B4-BE49-F238E27FC236}">
                  <a16:creationId xmlns:a16="http://schemas.microsoft.com/office/drawing/2014/main" id="{A8C75CFD-5286-4BBE-9199-C3074A6A9365}"/>
                </a:ext>
              </a:extLst>
            </p:cNvPr>
            <p:cNvSpPr/>
            <p:nvPr/>
          </p:nvSpPr>
          <p:spPr>
            <a:xfrm>
              <a:off x="2140163" y="2718353"/>
              <a:ext cx="34526" cy="21813"/>
            </a:xfrm>
            <a:custGeom>
              <a:avLst/>
              <a:gdLst/>
              <a:ahLst/>
              <a:cxnLst/>
              <a:rect l="l" t="t" r="r" b="b"/>
              <a:pathLst>
                <a:path w="1806" h="1141" extrusionOk="0">
                  <a:moveTo>
                    <a:pt x="1711" y="0"/>
                  </a:moveTo>
                  <a:lnTo>
                    <a:pt x="1457" y="95"/>
                  </a:lnTo>
                  <a:cubicBezTo>
                    <a:pt x="1521" y="253"/>
                    <a:pt x="1489" y="444"/>
                    <a:pt x="1394" y="602"/>
                  </a:cubicBezTo>
                  <a:cubicBezTo>
                    <a:pt x="1299" y="729"/>
                    <a:pt x="1141" y="855"/>
                    <a:pt x="951" y="855"/>
                  </a:cubicBezTo>
                  <a:cubicBezTo>
                    <a:pt x="602" y="855"/>
                    <a:pt x="317" y="539"/>
                    <a:pt x="349" y="158"/>
                  </a:cubicBezTo>
                  <a:lnTo>
                    <a:pt x="96" y="95"/>
                  </a:lnTo>
                  <a:lnTo>
                    <a:pt x="96" y="95"/>
                  </a:lnTo>
                  <a:cubicBezTo>
                    <a:pt x="1" y="634"/>
                    <a:pt x="412" y="1109"/>
                    <a:pt x="919" y="1140"/>
                  </a:cubicBezTo>
                  <a:lnTo>
                    <a:pt x="982" y="1140"/>
                  </a:lnTo>
                  <a:cubicBezTo>
                    <a:pt x="1236" y="1109"/>
                    <a:pt x="1457" y="950"/>
                    <a:pt x="1616" y="729"/>
                  </a:cubicBezTo>
                  <a:cubicBezTo>
                    <a:pt x="1742" y="507"/>
                    <a:pt x="1806" y="253"/>
                    <a:pt x="1711" y="0"/>
                  </a:cubicBezTo>
                  <a:close/>
                </a:path>
              </a:pathLst>
            </a:custGeom>
            <a:solidFill>
              <a:srgbClr val="B568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2455;p47">
              <a:extLst>
                <a:ext uri="{FF2B5EF4-FFF2-40B4-BE49-F238E27FC236}">
                  <a16:creationId xmlns:a16="http://schemas.microsoft.com/office/drawing/2014/main" id="{9A7F6A73-D482-42E4-B53F-F2CC771FF723}"/>
                </a:ext>
              </a:extLst>
            </p:cNvPr>
            <p:cNvSpPr/>
            <p:nvPr/>
          </p:nvSpPr>
          <p:spPr>
            <a:xfrm>
              <a:off x="2308149" y="2555835"/>
              <a:ext cx="50604" cy="69091"/>
            </a:xfrm>
            <a:custGeom>
              <a:avLst/>
              <a:gdLst/>
              <a:ahLst/>
              <a:cxnLst/>
              <a:rect l="l" t="t" r="r" b="b"/>
              <a:pathLst>
                <a:path w="2647" h="3614" extrusionOk="0">
                  <a:moveTo>
                    <a:pt x="1640" y="1"/>
                  </a:moveTo>
                  <a:cubicBezTo>
                    <a:pt x="1021" y="1"/>
                    <a:pt x="335" y="568"/>
                    <a:pt x="208" y="1249"/>
                  </a:cubicBezTo>
                  <a:cubicBezTo>
                    <a:pt x="0" y="2168"/>
                    <a:pt x="375" y="3613"/>
                    <a:pt x="1255" y="3613"/>
                  </a:cubicBezTo>
                  <a:cubicBezTo>
                    <a:pt x="1315" y="3613"/>
                    <a:pt x="1378" y="3607"/>
                    <a:pt x="1443" y="3592"/>
                  </a:cubicBezTo>
                  <a:cubicBezTo>
                    <a:pt x="1854" y="3466"/>
                    <a:pt x="2171" y="3181"/>
                    <a:pt x="2329" y="2801"/>
                  </a:cubicBezTo>
                  <a:cubicBezTo>
                    <a:pt x="2519" y="2389"/>
                    <a:pt x="2614" y="1946"/>
                    <a:pt x="2614" y="1502"/>
                  </a:cubicBezTo>
                  <a:cubicBezTo>
                    <a:pt x="2646" y="1122"/>
                    <a:pt x="2583" y="774"/>
                    <a:pt x="2424" y="457"/>
                  </a:cubicBezTo>
                  <a:cubicBezTo>
                    <a:pt x="2227" y="135"/>
                    <a:pt x="1942" y="1"/>
                    <a:pt x="1640" y="1"/>
                  </a:cubicBezTo>
                  <a:close/>
                </a:path>
              </a:pathLst>
            </a:custGeom>
            <a:solidFill>
              <a:srgbClr val="B568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2456;p47">
              <a:extLst>
                <a:ext uri="{FF2B5EF4-FFF2-40B4-BE49-F238E27FC236}">
                  <a16:creationId xmlns:a16="http://schemas.microsoft.com/office/drawing/2014/main" id="{004A3108-8F10-4127-9355-EE9A779A03CD}"/>
                </a:ext>
              </a:extLst>
            </p:cNvPr>
            <p:cNvSpPr/>
            <p:nvPr/>
          </p:nvSpPr>
          <p:spPr>
            <a:xfrm>
              <a:off x="1943999" y="2555835"/>
              <a:ext cx="50642" cy="69091"/>
            </a:xfrm>
            <a:custGeom>
              <a:avLst/>
              <a:gdLst/>
              <a:ahLst/>
              <a:cxnLst/>
              <a:rect l="l" t="t" r="r" b="b"/>
              <a:pathLst>
                <a:path w="2649" h="3614" extrusionOk="0">
                  <a:moveTo>
                    <a:pt x="1038" y="1"/>
                  </a:moveTo>
                  <a:cubicBezTo>
                    <a:pt x="737" y="1"/>
                    <a:pt x="451" y="135"/>
                    <a:pt x="254" y="457"/>
                  </a:cubicBezTo>
                  <a:cubicBezTo>
                    <a:pt x="64" y="774"/>
                    <a:pt x="1" y="1122"/>
                    <a:pt x="32" y="1502"/>
                  </a:cubicBezTo>
                  <a:cubicBezTo>
                    <a:pt x="32" y="1946"/>
                    <a:pt x="127" y="2389"/>
                    <a:pt x="317" y="2801"/>
                  </a:cubicBezTo>
                  <a:cubicBezTo>
                    <a:pt x="476" y="3181"/>
                    <a:pt x="824" y="3466"/>
                    <a:pt x="1204" y="3592"/>
                  </a:cubicBezTo>
                  <a:cubicBezTo>
                    <a:pt x="1271" y="3607"/>
                    <a:pt x="1336" y="3613"/>
                    <a:pt x="1397" y="3613"/>
                  </a:cubicBezTo>
                  <a:cubicBezTo>
                    <a:pt x="2300" y="3613"/>
                    <a:pt x="2649" y="2168"/>
                    <a:pt x="2471" y="1249"/>
                  </a:cubicBezTo>
                  <a:cubicBezTo>
                    <a:pt x="2343" y="568"/>
                    <a:pt x="1657" y="1"/>
                    <a:pt x="1038" y="1"/>
                  </a:cubicBezTo>
                  <a:close/>
                </a:path>
              </a:pathLst>
            </a:custGeom>
            <a:solidFill>
              <a:srgbClr val="B568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2457;p47">
              <a:extLst>
                <a:ext uri="{FF2B5EF4-FFF2-40B4-BE49-F238E27FC236}">
                  <a16:creationId xmlns:a16="http://schemas.microsoft.com/office/drawing/2014/main" id="{78D1A4D2-F6EF-4003-9680-2EFD8DFE2647}"/>
                </a:ext>
              </a:extLst>
            </p:cNvPr>
            <p:cNvSpPr/>
            <p:nvPr/>
          </p:nvSpPr>
          <p:spPr>
            <a:xfrm>
              <a:off x="2316350" y="2566981"/>
              <a:ext cx="26497" cy="52707"/>
            </a:xfrm>
            <a:custGeom>
              <a:avLst/>
              <a:gdLst/>
              <a:ahLst/>
              <a:cxnLst/>
              <a:rect l="l" t="t" r="r" b="b"/>
              <a:pathLst>
                <a:path w="1386" h="2757" extrusionOk="0">
                  <a:moveTo>
                    <a:pt x="982" y="1"/>
                  </a:moveTo>
                  <a:cubicBezTo>
                    <a:pt x="760" y="33"/>
                    <a:pt x="507" y="96"/>
                    <a:pt x="317" y="223"/>
                  </a:cubicBezTo>
                  <a:cubicBezTo>
                    <a:pt x="95" y="381"/>
                    <a:pt x="0" y="698"/>
                    <a:pt x="127" y="951"/>
                  </a:cubicBezTo>
                  <a:cubicBezTo>
                    <a:pt x="222" y="1109"/>
                    <a:pt x="380" y="1204"/>
                    <a:pt x="539" y="1268"/>
                  </a:cubicBezTo>
                  <a:lnTo>
                    <a:pt x="634" y="1299"/>
                  </a:lnTo>
                  <a:cubicBezTo>
                    <a:pt x="760" y="1363"/>
                    <a:pt x="887" y="1489"/>
                    <a:pt x="855" y="1584"/>
                  </a:cubicBezTo>
                  <a:cubicBezTo>
                    <a:pt x="855" y="1648"/>
                    <a:pt x="760" y="1679"/>
                    <a:pt x="665" y="1743"/>
                  </a:cubicBezTo>
                  <a:cubicBezTo>
                    <a:pt x="507" y="1806"/>
                    <a:pt x="412" y="1901"/>
                    <a:pt x="349" y="2028"/>
                  </a:cubicBezTo>
                  <a:cubicBezTo>
                    <a:pt x="285" y="2123"/>
                    <a:pt x="254" y="2249"/>
                    <a:pt x="317" y="2344"/>
                  </a:cubicBezTo>
                  <a:cubicBezTo>
                    <a:pt x="349" y="2471"/>
                    <a:pt x="444" y="2598"/>
                    <a:pt x="570" y="2693"/>
                  </a:cubicBezTo>
                  <a:cubicBezTo>
                    <a:pt x="697" y="2724"/>
                    <a:pt x="824" y="2756"/>
                    <a:pt x="982" y="2756"/>
                  </a:cubicBezTo>
                  <a:lnTo>
                    <a:pt x="1235" y="2756"/>
                  </a:lnTo>
                  <a:cubicBezTo>
                    <a:pt x="1385" y="2726"/>
                    <a:pt x="1336" y="2469"/>
                    <a:pt x="1223" y="2469"/>
                  </a:cubicBezTo>
                  <a:cubicBezTo>
                    <a:pt x="1217" y="2469"/>
                    <a:pt x="1210" y="2469"/>
                    <a:pt x="1204" y="2471"/>
                  </a:cubicBezTo>
                  <a:cubicBezTo>
                    <a:pt x="1143" y="2495"/>
                    <a:pt x="1078" y="2506"/>
                    <a:pt x="1014" y="2506"/>
                  </a:cubicBezTo>
                  <a:cubicBezTo>
                    <a:pt x="909" y="2506"/>
                    <a:pt x="807" y="2479"/>
                    <a:pt x="729" y="2439"/>
                  </a:cubicBezTo>
                  <a:cubicBezTo>
                    <a:pt x="665" y="2408"/>
                    <a:pt x="602" y="2344"/>
                    <a:pt x="570" y="2281"/>
                  </a:cubicBezTo>
                  <a:cubicBezTo>
                    <a:pt x="570" y="2249"/>
                    <a:pt x="570" y="2186"/>
                    <a:pt x="570" y="2154"/>
                  </a:cubicBezTo>
                  <a:cubicBezTo>
                    <a:pt x="634" y="2091"/>
                    <a:pt x="697" y="2028"/>
                    <a:pt x="792" y="1996"/>
                  </a:cubicBezTo>
                  <a:cubicBezTo>
                    <a:pt x="950" y="1933"/>
                    <a:pt x="1077" y="1806"/>
                    <a:pt x="1140" y="1648"/>
                  </a:cubicBezTo>
                  <a:cubicBezTo>
                    <a:pt x="1172" y="1363"/>
                    <a:pt x="950" y="1173"/>
                    <a:pt x="729" y="1078"/>
                  </a:cubicBezTo>
                  <a:lnTo>
                    <a:pt x="665" y="1046"/>
                  </a:lnTo>
                  <a:cubicBezTo>
                    <a:pt x="539" y="1014"/>
                    <a:pt x="412" y="919"/>
                    <a:pt x="349" y="824"/>
                  </a:cubicBezTo>
                  <a:cubicBezTo>
                    <a:pt x="285" y="698"/>
                    <a:pt x="349" y="508"/>
                    <a:pt x="475" y="444"/>
                  </a:cubicBezTo>
                  <a:cubicBezTo>
                    <a:pt x="634" y="349"/>
                    <a:pt x="824" y="286"/>
                    <a:pt x="1014" y="254"/>
                  </a:cubicBezTo>
                  <a:cubicBezTo>
                    <a:pt x="1109" y="254"/>
                    <a:pt x="1140" y="191"/>
                    <a:pt x="1140" y="128"/>
                  </a:cubicBezTo>
                  <a:cubicBezTo>
                    <a:pt x="1140" y="33"/>
                    <a:pt x="1045" y="1"/>
                    <a:pt x="9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2458;p47">
              <a:extLst>
                <a:ext uri="{FF2B5EF4-FFF2-40B4-BE49-F238E27FC236}">
                  <a16:creationId xmlns:a16="http://schemas.microsoft.com/office/drawing/2014/main" id="{C06D5896-DAE5-43C6-B725-8F87D9A4DBB5}"/>
                </a:ext>
              </a:extLst>
            </p:cNvPr>
            <p:cNvSpPr/>
            <p:nvPr/>
          </p:nvSpPr>
          <p:spPr>
            <a:xfrm>
              <a:off x="1953691" y="2560940"/>
              <a:ext cx="27262" cy="59341"/>
            </a:xfrm>
            <a:custGeom>
              <a:avLst/>
              <a:gdLst/>
              <a:ahLst/>
              <a:cxnLst/>
              <a:rect l="l" t="t" r="r" b="b"/>
              <a:pathLst>
                <a:path w="1426" h="3104" extrusionOk="0">
                  <a:moveTo>
                    <a:pt x="159" y="0"/>
                  </a:moveTo>
                  <a:cubicBezTo>
                    <a:pt x="95" y="0"/>
                    <a:pt x="0" y="64"/>
                    <a:pt x="0" y="127"/>
                  </a:cubicBezTo>
                  <a:cubicBezTo>
                    <a:pt x="0" y="190"/>
                    <a:pt x="32" y="254"/>
                    <a:pt x="127" y="285"/>
                  </a:cubicBezTo>
                  <a:cubicBezTo>
                    <a:pt x="317" y="285"/>
                    <a:pt x="539" y="349"/>
                    <a:pt x="729" y="444"/>
                  </a:cubicBezTo>
                  <a:cubicBezTo>
                    <a:pt x="887" y="539"/>
                    <a:pt x="951" y="729"/>
                    <a:pt x="919" y="887"/>
                  </a:cubicBezTo>
                  <a:cubicBezTo>
                    <a:pt x="856" y="1014"/>
                    <a:pt x="761" y="1077"/>
                    <a:pt x="666" y="1140"/>
                  </a:cubicBezTo>
                  <a:cubicBezTo>
                    <a:pt x="476" y="1267"/>
                    <a:pt x="381" y="1425"/>
                    <a:pt x="349" y="1647"/>
                  </a:cubicBezTo>
                  <a:cubicBezTo>
                    <a:pt x="349" y="1869"/>
                    <a:pt x="476" y="2090"/>
                    <a:pt x="697" y="2185"/>
                  </a:cubicBezTo>
                  <a:lnTo>
                    <a:pt x="761" y="2217"/>
                  </a:lnTo>
                  <a:cubicBezTo>
                    <a:pt x="887" y="2280"/>
                    <a:pt x="982" y="2375"/>
                    <a:pt x="1046" y="2502"/>
                  </a:cubicBezTo>
                  <a:cubicBezTo>
                    <a:pt x="1077" y="2597"/>
                    <a:pt x="1046" y="2724"/>
                    <a:pt x="951" y="2819"/>
                  </a:cubicBezTo>
                  <a:cubicBezTo>
                    <a:pt x="914" y="2843"/>
                    <a:pt x="873" y="2853"/>
                    <a:pt x="831" y="2853"/>
                  </a:cubicBezTo>
                  <a:cubicBezTo>
                    <a:pt x="763" y="2853"/>
                    <a:pt x="693" y="2826"/>
                    <a:pt x="634" y="2787"/>
                  </a:cubicBezTo>
                  <a:cubicBezTo>
                    <a:pt x="604" y="2758"/>
                    <a:pt x="572" y="2745"/>
                    <a:pt x="540" y="2745"/>
                  </a:cubicBezTo>
                  <a:cubicBezTo>
                    <a:pt x="436" y="2745"/>
                    <a:pt x="347" y="2880"/>
                    <a:pt x="444" y="2977"/>
                  </a:cubicBezTo>
                  <a:cubicBezTo>
                    <a:pt x="539" y="3072"/>
                    <a:pt x="697" y="3104"/>
                    <a:pt x="824" y="3104"/>
                  </a:cubicBezTo>
                  <a:cubicBezTo>
                    <a:pt x="951" y="3104"/>
                    <a:pt x="1046" y="3072"/>
                    <a:pt x="1141" y="3009"/>
                  </a:cubicBezTo>
                  <a:cubicBezTo>
                    <a:pt x="1331" y="2882"/>
                    <a:pt x="1426" y="2629"/>
                    <a:pt x="1331" y="2375"/>
                  </a:cubicBezTo>
                  <a:cubicBezTo>
                    <a:pt x="1236" y="2217"/>
                    <a:pt x="1109" y="2090"/>
                    <a:pt x="951" y="1995"/>
                  </a:cubicBezTo>
                  <a:lnTo>
                    <a:pt x="887" y="1964"/>
                  </a:lnTo>
                  <a:cubicBezTo>
                    <a:pt x="761" y="1869"/>
                    <a:pt x="634" y="1742"/>
                    <a:pt x="634" y="1647"/>
                  </a:cubicBezTo>
                  <a:cubicBezTo>
                    <a:pt x="634" y="1520"/>
                    <a:pt x="729" y="1457"/>
                    <a:pt x="887" y="1362"/>
                  </a:cubicBezTo>
                  <a:cubicBezTo>
                    <a:pt x="1014" y="1267"/>
                    <a:pt x="1109" y="1140"/>
                    <a:pt x="1204" y="982"/>
                  </a:cubicBezTo>
                  <a:cubicBezTo>
                    <a:pt x="1299" y="697"/>
                    <a:pt x="1172" y="380"/>
                    <a:pt x="919" y="222"/>
                  </a:cubicBezTo>
                  <a:cubicBezTo>
                    <a:pt x="697" y="95"/>
                    <a:pt x="412" y="32"/>
                    <a:pt x="15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2459;p47">
              <a:extLst>
                <a:ext uri="{FF2B5EF4-FFF2-40B4-BE49-F238E27FC236}">
                  <a16:creationId xmlns:a16="http://schemas.microsoft.com/office/drawing/2014/main" id="{41AFA5C9-2D13-49D4-92CD-D7CBB08A3962}"/>
                </a:ext>
              </a:extLst>
            </p:cNvPr>
            <p:cNvSpPr/>
            <p:nvPr/>
          </p:nvSpPr>
          <p:spPr>
            <a:xfrm>
              <a:off x="2008176" y="2702008"/>
              <a:ext cx="289420" cy="161658"/>
            </a:xfrm>
            <a:custGeom>
              <a:avLst/>
              <a:gdLst/>
              <a:ahLst/>
              <a:cxnLst/>
              <a:rect l="l" t="t" r="r" b="b"/>
              <a:pathLst>
                <a:path w="15139" h="8456" extrusionOk="0">
                  <a:moveTo>
                    <a:pt x="2313" y="2312"/>
                  </a:moveTo>
                  <a:cubicBezTo>
                    <a:pt x="2471" y="2312"/>
                    <a:pt x="2629" y="2439"/>
                    <a:pt x="2629" y="2597"/>
                  </a:cubicBezTo>
                  <a:cubicBezTo>
                    <a:pt x="2629" y="2787"/>
                    <a:pt x="2439" y="2914"/>
                    <a:pt x="2249" y="2977"/>
                  </a:cubicBezTo>
                  <a:cubicBezTo>
                    <a:pt x="2121" y="3005"/>
                    <a:pt x="1993" y="3021"/>
                    <a:pt x="1868" y="3021"/>
                  </a:cubicBezTo>
                  <a:cubicBezTo>
                    <a:pt x="1720" y="3021"/>
                    <a:pt x="1576" y="2999"/>
                    <a:pt x="1441" y="2951"/>
                  </a:cubicBezTo>
                  <a:lnTo>
                    <a:pt x="1441" y="2951"/>
                  </a:lnTo>
                  <a:cubicBezTo>
                    <a:pt x="1531" y="2801"/>
                    <a:pt x="1623" y="2653"/>
                    <a:pt x="1742" y="2534"/>
                  </a:cubicBezTo>
                  <a:cubicBezTo>
                    <a:pt x="1901" y="2407"/>
                    <a:pt x="2091" y="2312"/>
                    <a:pt x="2313" y="2312"/>
                  </a:cubicBezTo>
                  <a:close/>
                  <a:moveTo>
                    <a:pt x="11560" y="3674"/>
                  </a:moveTo>
                  <a:cubicBezTo>
                    <a:pt x="11877" y="3737"/>
                    <a:pt x="12193" y="3959"/>
                    <a:pt x="12352" y="4275"/>
                  </a:cubicBezTo>
                  <a:cubicBezTo>
                    <a:pt x="12478" y="4529"/>
                    <a:pt x="12542" y="4845"/>
                    <a:pt x="12510" y="5130"/>
                  </a:cubicBezTo>
                  <a:cubicBezTo>
                    <a:pt x="12367" y="5162"/>
                    <a:pt x="12225" y="5178"/>
                    <a:pt x="12086" y="5178"/>
                  </a:cubicBezTo>
                  <a:cubicBezTo>
                    <a:pt x="11948" y="5178"/>
                    <a:pt x="11813" y="5162"/>
                    <a:pt x="11687" y="5130"/>
                  </a:cubicBezTo>
                  <a:cubicBezTo>
                    <a:pt x="11338" y="5067"/>
                    <a:pt x="11053" y="4877"/>
                    <a:pt x="10895" y="4592"/>
                  </a:cubicBezTo>
                  <a:cubicBezTo>
                    <a:pt x="10800" y="4434"/>
                    <a:pt x="10768" y="4275"/>
                    <a:pt x="10832" y="4117"/>
                  </a:cubicBezTo>
                  <a:cubicBezTo>
                    <a:pt x="10927" y="3832"/>
                    <a:pt x="11180" y="3674"/>
                    <a:pt x="11465" y="3674"/>
                  </a:cubicBezTo>
                  <a:close/>
                  <a:moveTo>
                    <a:pt x="5384" y="4465"/>
                  </a:moveTo>
                  <a:cubicBezTo>
                    <a:pt x="5543" y="4497"/>
                    <a:pt x="5701" y="4592"/>
                    <a:pt x="5796" y="4719"/>
                  </a:cubicBezTo>
                  <a:cubicBezTo>
                    <a:pt x="5891" y="4972"/>
                    <a:pt x="5859" y="5257"/>
                    <a:pt x="5701" y="5447"/>
                  </a:cubicBezTo>
                  <a:cubicBezTo>
                    <a:pt x="5511" y="5669"/>
                    <a:pt x="5289" y="5859"/>
                    <a:pt x="5004" y="5954"/>
                  </a:cubicBezTo>
                  <a:cubicBezTo>
                    <a:pt x="4814" y="6017"/>
                    <a:pt x="4624" y="6081"/>
                    <a:pt x="4466" y="6112"/>
                  </a:cubicBezTo>
                  <a:cubicBezTo>
                    <a:pt x="4434" y="6017"/>
                    <a:pt x="4403" y="5922"/>
                    <a:pt x="4403" y="5859"/>
                  </a:cubicBezTo>
                  <a:cubicBezTo>
                    <a:pt x="4339" y="5415"/>
                    <a:pt x="4466" y="4972"/>
                    <a:pt x="4751" y="4655"/>
                  </a:cubicBezTo>
                  <a:cubicBezTo>
                    <a:pt x="4909" y="4529"/>
                    <a:pt x="5099" y="4465"/>
                    <a:pt x="5289" y="4465"/>
                  </a:cubicBezTo>
                  <a:close/>
                  <a:moveTo>
                    <a:pt x="8678" y="5162"/>
                  </a:moveTo>
                  <a:cubicBezTo>
                    <a:pt x="8741" y="5162"/>
                    <a:pt x="8836" y="5194"/>
                    <a:pt x="8931" y="5225"/>
                  </a:cubicBezTo>
                  <a:cubicBezTo>
                    <a:pt x="9153" y="5320"/>
                    <a:pt x="9343" y="5510"/>
                    <a:pt x="9438" y="5732"/>
                  </a:cubicBezTo>
                  <a:cubicBezTo>
                    <a:pt x="9565" y="6176"/>
                    <a:pt x="9470" y="6651"/>
                    <a:pt x="9216" y="6999"/>
                  </a:cubicBezTo>
                  <a:cubicBezTo>
                    <a:pt x="8836" y="6936"/>
                    <a:pt x="8456" y="6714"/>
                    <a:pt x="8235" y="6397"/>
                  </a:cubicBezTo>
                  <a:cubicBezTo>
                    <a:pt x="8076" y="6176"/>
                    <a:pt x="8045" y="5922"/>
                    <a:pt x="8076" y="5669"/>
                  </a:cubicBezTo>
                  <a:cubicBezTo>
                    <a:pt x="8108" y="5510"/>
                    <a:pt x="8235" y="5352"/>
                    <a:pt x="8393" y="5257"/>
                  </a:cubicBezTo>
                  <a:cubicBezTo>
                    <a:pt x="8456" y="5194"/>
                    <a:pt x="8551" y="5162"/>
                    <a:pt x="8678" y="5162"/>
                  </a:cubicBezTo>
                  <a:close/>
                  <a:moveTo>
                    <a:pt x="1426" y="0"/>
                  </a:moveTo>
                  <a:cubicBezTo>
                    <a:pt x="539" y="253"/>
                    <a:pt x="1" y="1172"/>
                    <a:pt x="222" y="2090"/>
                  </a:cubicBezTo>
                  <a:cubicBezTo>
                    <a:pt x="349" y="2502"/>
                    <a:pt x="634" y="2882"/>
                    <a:pt x="1046" y="3104"/>
                  </a:cubicBezTo>
                  <a:lnTo>
                    <a:pt x="1077" y="3104"/>
                  </a:lnTo>
                  <a:cubicBezTo>
                    <a:pt x="982" y="3325"/>
                    <a:pt x="919" y="3610"/>
                    <a:pt x="919" y="3895"/>
                  </a:cubicBezTo>
                  <a:cubicBezTo>
                    <a:pt x="887" y="4560"/>
                    <a:pt x="1172" y="5225"/>
                    <a:pt x="1647" y="5701"/>
                  </a:cubicBezTo>
                  <a:cubicBezTo>
                    <a:pt x="2235" y="6211"/>
                    <a:pt x="2966" y="6475"/>
                    <a:pt x="3725" y="6475"/>
                  </a:cubicBezTo>
                  <a:cubicBezTo>
                    <a:pt x="3908" y="6475"/>
                    <a:pt x="4092" y="6460"/>
                    <a:pt x="4276" y="6429"/>
                  </a:cubicBezTo>
                  <a:cubicBezTo>
                    <a:pt x="4561" y="7379"/>
                    <a:pt x="5321" y="8107"/>
                    <a:pt x="6271" y="8392"/>
                  </a:cubicBezTo>
                  <a:cubicBezTo>
                    <a:pt x="6493" y="8424"/>
                    <a:pt x="6746" y="8456"/>
                    <a:pt x="6968" y="8456"/>
                  </a:cubicBezTo>
                  <a:cubicBezTo>
                    <a:pt x="7886" y="8456"/>
                    <a:pt x="8773" y="8044"/>
                    <a:pt x="9343" y="7347"/>
                  </a:cubicBezTo>
                  <a:lnTo>
                    <a:pt x="9406" y="7347"/>
                  </a:lnTo>
                  <a:cubicBezTo>
                    <a:pt x="9622" y="7392"/>
                    <a:pt x="9840" y="7414"/>
                    <a:pt x="10056" y="7414"/>
                  </a:cubicBezTo>
                  <a:cubicBezTo>
                    <a:pt x="10759" y="7414"/>
                    <a:pt x="11446" y="7182"/>
                    <a:pt x="12003" y="6746"/>
                  </a:cubicBezTo>
                  <a:cubicBezTo>
                    <a:pt x="12415" y="6397"/>
                    <a:pt x="12668" y="5922"/>
                    <a:pt x="12763" y="5384"/>
                  </a:cubicBezTo>
                  <a:cubicBezTo>
                    <a:pt x="14727" y="4845"/>
                    <a:pt x="15139" y="2312"/>
                    <a:pt x="13492" y="1140"/>
                  </a:cubicBezTo>
                  <a:cubicBezTo>
                    <a:pt x="13465" y="1127"/>
                    <a:pt x="13434" y="1119"/>
                    <a:pt x="13403" y="1119"/>
                  </a:cubicBezTo>
                  <a:cubicBezTo>
                    <a:pt x="13361" y="1119"/>
                    <a:pt x="13320" y="1135"/>
                    <a:pt x="13302" y="1172"/>
                  </a:cubicBezTo>
                  <a:cubicBezTo>
                    <a:pt x="13270" y="1235"/>
                    <a:pt x="13270" y="1330"/>
                    <a:pt x="13333" y="1362"/>
                  </a:cubicBezTo>
                  <a:cubicBezTo>
                    <a:pt x="14790" y="2344"/>
                    <a:pt x="14473" y="4592"/>
                    <a:pt x="12795" y="5099"/>
                  </a:cubicBezTo>
                  <a:cubicBezTo>
                    <a:pt x="12795" y="4782"/>
                    <a:pt x="12732" y="4465"/>
                    <a:pt x="12573" y="4180"/>
                  </a:cubicBezTo>
                  <a:cubicBezTo>
                    <a:pt x="12383" y="3800"/>
                    <a:pt x="12035" y="3515"/>
                    <a:pt x="11592" y="3452"/>
                  </a:cubicBezTo>
                  <a:cubicBezTo>
                    <a:pt x="11546" y="3445"/>
                    <a:pt x="11501" y="3442"/>
                    <a:pt x="11455" y="3442"/>
                  </a:cubicBezTo>
                  <a:cubicBezTo>
                    <a:pt x="11060" y="3442"/>
                    <a:pt x="10689" y="3684"/>
                    <a:pt x="10546" y="4054"/>
                  </a:cubicBezTo>
                  <a:cubicBezTo>
                    <a:pt x="10483" y="4307"/>
                    <a:pt x="10515" y="4560"/>
                    <a:pt x="10641" y="4750"/>
                  </a:cubicBezTo>
                  <a:cubicBezTo>
                    <a:pt x="10863" y="5099"/>
                    <a:pt x="11243" y="5352"/>
                    <a:pt x="11623" y="5447"/>
                  </a:cubicBezTo>
                  <a:cubicBezTo>
                    <a:pt x="11766" y="5463"/>
                    <a:pt x="11908" y="5471"/>
                    <a:pt x="12051" y="5471"/>
                  </a:cubicBezTo>
                  <a:cubicBezTo>
                    <a:pt x="12193" y="5471"/>
                    <a:pt x="12336" y="5463"/>
                    <a:pt x="12478" y="5447"/>
                  </a:cubicBezTo>
                  <a:lnTo>
                    <a:pt x="12478" y="5447"/>
                  </a:lnTo>
                  <a:cubicBezTo>
                    <a:pt x="12383" y="5859"/>
                    <a:pt x="12162" y="6239"/>
                    <a:pt x="11845" y="6524"/>
                  </a:cubicBezTo>
                  <a:cubicBezTo>
                    <a:pt x="11333" y="6914"/>
                    <a:pt x="10708" y="7117"/>
                    <a:pt x="10071" y="7117"/>
                  </a:cubicBezTo>
                  <a:cubicBezTo>
                    <a:pt x="9881" y="7117"/>
                    <a:pt x="9691" y="7099"/>
                    <a:pt x="9501" y="7062"/>
                  </a:cubicBezTo>
                  <a:cubicBezTo>
                    <a:pt x="9755" y="6651"/>
                    <a:pt x="9850" y="6144"/>
                    <a:pt x="9691" y="5637"/>
                  </a:cubicBezTo>
                  <a:cubicBezTo>
                    <a:pt x="9565" y="5320"/>
                    <a:pt x="9311" y="5099"/>
                    <a:pt x="9026" y="4972"/>
                  </a:cubicBezTo>
                  <a:cubicBezTo>
                    <a:pt x="8909" y="4928"/>
                    <a:pt x="8784" y="4904"/>
                    <a:pt x="8660" y="4904"/>
                  </a:cubicBezTo>
                  <a:cubicBezTo>
                    <a:pt x="8515" y="4904"/>
                    <a:pt x="8370" y="4936"/>
                    <a:pt x="8235" y="5004"/>
                  </a:cubicBezTo>
                  <a:cubicBezTo>
                    <a:pt x="8013" y="5130"/>
                    <a:pt x="7886" y="5352"/>
                    <a:pt x="7823" y="5605"/>
                  </a:cubicBezTo>
                  <a:cubicBezTo>
                    <a:pt x="7760" y="5922"/>
                    <a:pt x="7823" y="6271"/>
                    <a:pt x="8013" y="6556"/>
                  </a:cubicBezTo>
                  <a:cubicBezTo>
                    <a:pt x="8266" y="6904"/>
                    <a:pt x="8615" y="7126"/>
                    <a:pt x="9058" y="7252"/>
                  </a:cubicBezTo>
                  <a:cubicBezTo>
                    <a:pt x="8518" y="7895"/>
                    <a:pt x="7774" y="8199"/>
                    <a:pt x="7038" y="8199"/>
                  </a:cubicBezTo>
                  <a:cubicBezTo>
                    <a:pt x="5963" y="8199"/>
                    <a:pt x="4905" y="7550"/>
                    <a:pt x="4529" y="6366"/>
                  </a:cubicBezTo>
                  <a:cubicBezTo>
                    <a:pt x="4719" y="6334"/>
                    <a:pt x="4909" y="6271"/>
                    <a:pt x="5099" y="6176"/>
                  </a:cubicBezTo>
                  <a:cubicBezTo>
                    <a:pt x="5416" y="6081"/>
                    <a:pt x="5701" y="5859"/>
                    <a:pt x="5891" y="5605"/>
                  </a:cubicBezTo>
                  <a:cubicBezTo>
                    <a:pt x="6113" y="5320"/>
                    <a:pt x="6176" y="4909"/>
                    <a:pt x="5986" y="4592"/>
                  </a:cubicBezTo>
                  <a:cubicBezTo>
                    <a:pt x="5859" y="4370"/>
                    <a:pt x="5669" y="4244"/>
                    <a:pt x="5416" y="4212"/>
                  </a:cubicBezTo>
                  <a:cubicBezTo>
                    <a:pt x="5351" y="4199"/>
                    <a:pt x="5287" y="4193"/>
                    <a:pt x="5223" y="4193"/>
                  </a:cubicBezTo>
                  <a:cubicBezTo>
                    <a:pt x="4974" y="4193"/>
                    <a:pt x="4737" y="4289"/>
                    <a:pt x="4561" y="4465"/>
                  </a:cubicBezTo>
                  <a:cubicBezTo>
                    <a:pt x="4213" y="4814"/>
                    <a:pt x="4054" y="5352"/>
                    <a:pt x="4118" y="5859"/>
                  </a:cubicBezTo>
                  <a:cubicBezTo>
                    <a:pt x="4149" y="5954"/>
                    <a:pt x="4149" y="6081"/>
                    <a:pt x="4181" y="6176"/>
                  </a:cubicBezTo>
                  <a:cubicBezTo>
                    <a:pt x="4035" y="6197"/>
                    <a:pt x="3890" y="6208"/>
                    <a:pt x="3745" y="6208"/>
                  </a:cubicBezTo>
                  <a:cubicBezTo>
                    <a:pt x="3041" y="6208"/>
                    <a:pt x="2363" y="5957"/>
                    <a:pt x="1837" y="5510"/>
                  </a:cubicBezTo>
                  <a:cubicBezTo>
                    <a:pt x="1394" y="5067"/>
                    <a:pt x="1141" y="4497"/>
                    <a:pt x="1172" y="3895"/>
                  </a:cubicBezTo>
                  <a:cubicBezTo>
                    <a:pt x="1172" y="3642"/>
                    <a:pt x="1204" y="3420"/>
                    <a:pt x="1299" y="3199"/>
                  </a:cubicBezTo>
                  <a:cubicBezTo>
                    <a:pt x="1485" y="3273"/>
                    <a:pt x="1681" y="3304"/>
                    <a:pt x="1882" y="3304"/>
                  </a:cubicBezTo>
                  <a:cubicBezTo>
                    <a:pt x="2024" y="3304"/>
                    <a:pt x="2168" y="3288"/>
                    <a:pt x="2313" y="3262"/>
                  </a:cubicBezTo>
                  <a:cubicBezTo>
                    <a:pt x="2598" y="3199"/>
                    <a:pt x="2851" y="2945"/>
                    <a:pt x="2883" y="2629"/>
                  </a:cubicBezTo>
                  <a:cubicBezTo>
                    <a:pt x="2883" y="2312"/>
                    <a:pt x="2629" y="2059"/>
                    <a:pt x="2313" y="2059"/>
                  </a:cubicBezTo>
                  <a:cubicBezTo>
                    <a:pt x="2028" y="2059"/>
                    <a:pt x="1742" y="2154"/>
                    <a:pt x="1552" y="2344"/>
                  </a:cubicBezTo>
                  <a:cubicBezTo>
                    <a:pt x="1394" y="2502"/>
                    <a:pt x="1267" y="2660"/>
                    <a:pt x="1172" y="2850"/>
                  </a:cubicBezTo>
                  <a:cubicBezTo>
                    <a:pt x="444" y="2502"/>
                    <a:pt x="222" y="1615"/>
                    <a:pt x="634" y="950"/>
                  </a:cubicBezTo>
                  <a:cubicBezTo>
                    <a:pt x="824" y="602"/>
                    <a:pt x="1141" y="380"/>
                    <a:pt x="1489" y="253"/>
                  </a:cubicBezTo>
                  <a:cubicBezTo>
                    <a:pt x="1584" y="253"/>
                    <a:pt x="1616" y="190"/>
                    <a:pt x="1616" y="95"/>
                  </a:cubicBezTo>
                  <a:cubicBezTo>
                    <a:pt x="1584" y="32"/>
                    <a:pt x="1521" y="0"/>
                    <a:pt x="14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" name="Google Shape;1874;p45">
            <a:extLst>
              <a:ext uri="{FF2B5EF4-FFF2-40B4-BE49-F238E27FC236}">
                <a16:creationId xmlns:a16="http://schemas.microsoft.com/office/drawing/2014/main" id="{DDFEF016-C094-44A4-9788-1207CCE3908A}"/>
              </a:ext>
            </a:extLst>
          </p:cNvPr>
          <p:cNvGrpSpPr/>
          <p:nvPr/>
        </p:nvGrpSpPr>
        <p:grpSpPr>
          <a:xfrm flipH="1">
            <a:off x="6657799" y="3598541"/>
            <a:ext cx="2499888" cy="1635123"/>
            <a:chOff x="238125" y="514000"/>
            <a:chExt cx="7160950" cy="46838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91" name="Google Shape;1875;p45">
              <a:extLst>
                <a:ext uri="{FF2B5EF4-FFF2-40B4-BE49-F238E27FC236}">
                  <a16:creationId xmlns:a16="http://schemas.microsoft.com/office/drawing/2014/main" id="{B1EDB2D6-7223-42B6-87E2-70ECEB6DCE3C}"/>
                </a:ext>
              </a:extLst>
            </p:cNvPr>
            <p:cNvSpPr/>
            <p:nvPr/>
          </p:nvSpPr>
          <p:spPr>
            <a:xfrm>
              <a:off x="3669125" y="2165350"/>
              <a:ext cx="3729950" cy="2829375"/>
            </a:xfrm>
            <a:custGeom>
              <a:avLst/>
              <a:gdLst/>
              <a:ahLst/>
              <a:cxnLst/>
              <a:rect l="l" t="t" r="r" b="b"/>
              <a:pathLst>
                <a:path w="149198" h="113175" extrusionOk="0">
                  <a:moveTo>
                    <a:pt x="6617" y="1"/>
                  </a:moveTo>
                  <a:cubicBezTo>
                    <a:pt x="1" y="72194"/>
                    <a:pt x="6018" y="112499"/>
                    <a:pt x="6018" y="112499"/>
                  </a:cubicBezTo>
                  <a:cubicBezTo>
                    <a:pt x="19146" y="112981"/>
                    <a:pt x="32709" y="113174"/>
                    <a:pt x="46006" y="113174"/>
                  </a:cubicBezTo>
                  <a:cubicBezTo>
                    <a:pt x="99123" y="113174"/>
                    <a:pt x="147996" y="110096"/>
                    <a:pt x="147996" y="110096"/>
                  </a:cubicBezTo>
                  <a:cubicBezTo>
                    <a:pt x="149197" y="69186"/>
                    <a:pt x="147393" y="2407"/>
                    <a:pt x="147393" y="2407"/>
                  </a:cubicBezTo>
                  <a:cubicBezTo>
                    <a:pt x="108290" y="1"/>
                    <a:pt x="6617" y="1"/>
                    <a:pt x="66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1876;p45">
              <a:extLst>
                <a:ext uri="{FF2B5EF4-FFF2-40B4-BE49-F238E27FC236}">
                  <a16:creationId xmlns:a16="http://schemas.microsoft.com/office/drawing/2014/main" id="{86AD9C20-3140-4665-9497-E1FD9017F517}"/>
                </a:ext>
              </a:extLst>
            </p:cNvPr>
            <p:cNvSpPr/>
            <p:nvPr/>
          </p:nvSpPr>
          <p:spPr>
            <a:xfrm>
              <a:off x="3712350" y="3423075"/>
              <a:ext cx="3654800" cy="282050"/>
            </a:xfrm>
            <a:custGeom>
              <a:avLst/>
              <a:gdLst/>
              <a:ahLst/>
              <a:cxnLst/>
              <a:rect l="l" t="t" r="r" b="b"/>
              <a:pathLst>
                <a:path w="146192" h="11282" extrusionOk="0">
                  <a:moveTo>
                    <a:pt x="146191" y="1"/>
                  </a:moveTo>
                  <a:lnTo>
                    <a:pt x="0" y="1356"/>
                  </a:lnTo>
                  <a:lnTo>
                    <a:pt x="904" y="11282"/>
                  </a:lnTo>
                  <a:lnTo>
                    <a:pt x="146191" y="9026"/>
                  </a:lnTo>
                  <a:lnTo>
                    <a:pt x="14619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1877;p45">
              <a:extLst>
                <a:ext uri="{FF2B5EF4-FFF2-40B4-BE49-F238E27FC236}">
                  <a16:creationId xmlns:a16="http://schemas.microsoft.com/office/drawing/2014/main" id="{39D2A6B8-D938-41AD-B8EB-1D38C724AA7F}"/>
                </a:ext>
              </a:extLst>
            </p:cNvPr>
            <p:cNvSpPr/>
            <p:nvPr/>
          </p:nvSpPr>
          <p:spPr>
            <a:xfrm>
              <a:off x="5378050" y="2171000"/>
              <a:ext cx="251925" cy="2818800"/>
            </a:xfrm>
            <a:custGeom>
              <a:avLst/>
              <a:gdLst/>
              <a:ahLst/>
              <a:cxnLst/>
              <a:rect l="l" t="t" r="r" b="b"/>
              <a:pathLst>
                <a:path w="10077" h="112752" extrusionOk="0">
                  <a:moveTo>
                    <a:pt x="9625" y="1"/>
                  </a:moveTo>
                  <a:lnTo>
                    <a:pt x="603" y="453"/>
                  </a:lnTo>
                  <a:cubicBezTo>
                    <a:pt x="603" y="453"/>
                    <a:pt x="603" y="111448"/>
                    <a:pt x="151" y="112351"/>
                  </a:cubicBezTo>
                  <a:cubicBezTo>
                    <a:pt x="1" y="112652"/>
                    <a:pt x="1053" y="112752"/>
                    <a:pt x="2524" y="112752"/>
                  </a:cubicBezTo>
                  <a:cubicBezTo>
                    <a:pt x="5465" y="112752"/>
                    <a:pt x="10077" y="112351"/>
                    <a:pt x="10077" y="112351"/>
                  </a:cubicBezTo>
                  <a:lnTo>
                    <a:pt x="96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1878;p45">
              <a:extLst>
                <a:ext uri="{FF2B5EF4-FFF2-40B4-BE49-F238E27FC236}">
                  <a16:creationId xmlns:a16="http://schemas.microsoft.com/office/drawing/2014/main" id="{219D8D07-74C2-4EB3-B4CA-5E80CC921829}"/>
                </a:ext>
              </a:extLst>
            </p:cNvPr>
            <p:cNvSpPr/>
            <p:nvPr/>
          </p:nvSpPr>
          <p:spPr>
            <a:xfrm>
              <a:off x="982225" y="997725"/>
              <a:ext cx="1174225" cy="904625"/>
            </a:xfrm>
            <a:custGeom>
              <a:avLst/>
              <a:gdLst/>
              <a:ahLst/>
              <a:cxnLst/>
              <a:rect l="l" t="t" r="r" b="b"/>
              <a:pathLst>
                <a:path w="46969" h="36185" extrusionOk="0">
                  <a:moveTo>
                    <a:pt x="11710" y="5703"/>
                  </a:moveTo>
                  <a:cubicBezTo>
                    <a:pt x="19323" y="5703"/>
                    <a:pt x="31714" y="17621"/>
                    <a:pt x="40350" y="30296"/>
                  </a:cubicBezTo>
                  <a:cubicBezTo>
                    <a:pt x="28855" y="29452"/>
                    <a:pt x="7966" y="25415"/>
                    <a:pt x="5773" y="13208"/>
                  </a:cubicBezTo>
                  <a:cubicBezTo>
                    <a:pt x="6397" y="8857"/>
                    <a:pt x="7878" y="6385"/>
                    <a:pt x="10325" y="5849"/>
                  </a:cubicBezTo>
                  <a:cubicBezTo>
                    <a:pt x="10766" y="5751"/>
                    <a:pt x="11228" y="5703"/>
                    <a:pt x="11710" y="5703"/>
                  </a:cubicBezTo>
                  <a:close/>
                  <a:moveTo>
                    <a:pt x="11590" y="0"/>
                  </a:moveTo>
                  <a:cubicBezTo>
                    <a:pt x="10733" y="0"/>
                    <a:pt x="9896" y="87"/>
                    <a:pt x="9082" y="268"/>
                  </a:cubicBezTo>
                  <a:cubicBezTo>
                    <a:pt x="5610" y="1049"/>
                    <a:pt x="1199" y="3860"/>
                    <a:pt x="48" y="12885"/>
                  </a:cubicBezTo>
                  <a:lnTo>
                    <a:pt x="1" y="13274"/>
                  </a:lnTo>
                  <a:lnTo>
                    <a:pt x="57" y="13660"/>
                  </a:lnTo>
                  <a:cubicBezTo>
                    <a:pt x="3219" y="35309"/>
                    <a:pt x="42301" y="36156"/>
                    <a:pt x="43964" y="36184"/>
                  </a:cubicBezTo>
                  <a:lnTo>
                    <a:pt x="44033" y="31824"/>
                  </a:lnTo>
                  <a:lnTo>
                    <a:pt x="46969" y="29963"/>
                  </a:lnTo>
                  <a:cubicBezTo>
                    <a:pt x="37504" y="15009"/>
                    <a:pt x="22843" y="0"/>
                    <a:pt x="115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1879;p45">
              <a:extLst>
                <a:ext uri="{FF2B5EF4-FFF2-40B4-BE49-F238E27FC236}">
                  <a16:creationId xmlns:a16="http://schemas.microsoft.com/office/drawing/2014/main" id="{C47C5A66-0534-4D10-B3A4-BFDD0425B8D7}"/>
                </a:ext>
              </a:extLst>
            </p:cNvPr>
            <p:cNvSpPr/>
            <p:nvPr/>
          </p:nvSpPr>
          <p:spPr>
            <a:xfrm>
              <a:off x="1340875" y="518850"/>
              <a:ext cx="990400" cy="1270650"/>
            </a:xfrm>
            <a:custGeom>
              <a:avLst/>
              <a:gdLst/>
              <a:ahLst/>
              <a:cxnLst/>
              <a:rect l="l" t="t" r="r" b="b"/>
              <a:pathLst>
                <a:path w="39616" h="50826" extrusionOk="0">
                  <a:moveTo>
                    <a:pt x="22027" y="5720"/>
                  </a:moveTo>
                  <a:cubicBezTo>
                    <a:pt x="22678" y="5720"/>
                    <a:pt x="23297" y="5863"/>
                    <a:pt x="23886" y="6150"/>
                  </a:cubicBezTo>
                  <a:cubicBezTo>
                    <a:pt x="30719" y="9472"/>
                    <a:pt x="33385" y="27705"/>
                    <a:pt x="32193" y="43967"/>
                  </a:cubicBezTo>
                  <a:cubicBezTo>
                    <a:pt x="23717" y="36159"/>
                    <a:pt x="9870" y="20003"/>
                    <a:pt x="15745" y="9083"/>
                  </a:cubicBezTo>
                  <a:cubicBezTo>
                    <a:pt x="18105" y="6855"/>
                    <a:pt x="20192" y="5720"/>
                    <a:pt x="22027" y="5720"/>
                  </a:cubicBezTo>
                  <a:close/>
                  <a:moveTo>
                    <a:pt x="22048" y="1"/>
                  </a:moveTo>
                  <a:cubicBezTo>
                    <a:pt x="19156" y="1"/>
                    <a:pt x="15571" y="1266"/>
                    <a:pt x="11463" y="5269"/>
                  </a:cubicBezTo>
                  <a:lnTo>
                    <a:pt x="11184" y="5542"/>
                  </a:lnTo>
                  <a:lnTo>
                    <a:pt x="10990" y="5880"/>
                  </a:lnTo>
                  <a:cubicBezTo>
                    <a:pt x="0" y="24800"/>
                    <a:pt x="30076" y="49771"/>
                    <a:pt x="31362" y="50825"/>
                  </a:cubicBezTo>
                  <a:lnTo>
                    <a:pt x="34126" y="47456"/>
                  </a:lnTo>
                  <a:lnTo>
                    <a:pt x="37583" y="47826"/>
                  </a:lnTo>
                  <a:cubicBezTo>
                    <a:pt x="39615" y="28888"/>
                    <a:pt x="36980" y="6160"/>
                    <a:pt x="26386" y="1008"/>
                  </a:cubicBezTo>
                  <a:cubicBezTo>
                    <a:pt x="25201" y="436"/>
                    <a:pt x="23744" y="1"/>
                    <a:pt x="22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1880;p45">
              <a:extLst>
                <a:ext uri="{FF2B5EF4-FFF2-40B4-BE49-F238E27FC236}">
                  <a16:creationId xmlns:a16="http://schemas.microsoft.com/office/drawing/2014/main" id="{A693D424-5B81-4EC6-B39D-E227C9AD85D3}"/>
                </a:ext>
              </a:extLst>
            </p:cNvPr>
            <p:cNvSpPr/>
            <p:nvPr/>
          </p:nvSpPr>
          <p:spPr>
            <a:xfrm>
              <a:off x="2473050" y="914975"/>
              <a:ext cx="1103950" cy="1012375"/>
            </a:xfrm>
            <a:custGeom>
              <a:avLst/>
              <a:gdLst/>
              <a:ahLst/>
              <a:cxnLst/>
              <a:rect l="l" t="t" r="r" b="b"/>
              <a:pathLst>
                <a:path w="44158" h="40495" extrusionOk="0">
                  <a:moveTo>
                    <a:pt x="32436" y="5716"/>
                  </a:moveTo>
                  <a:cubicBezTo>
                    <a:pt x="32590" y="5716"/>
                    <a:pt x="32742" y="5721"/>
                    <a:pt x="32893" y="5733"/>
                  </a:cubicBezTo>
                  <a:cubicBezTo>
                    <a:pt x="35390" y="5921"/>
                    <a:pt x="37203" y="8161"/>
                    <a:pt x="38433" y="12381"/>
                  </a:cubicBezTo>
                  <a:cubicBezTo>
                    <a:pt x="37978" y="24772"/>
                    <a:pt x="17866" y="31708"/>
                    <a:pt x="6604" y="34158"/>
                  </a:cubicBezTo>
                  <a:cubicBezTo>
                    <a:pt x="13654" y="19818"/>
                    <a:pt x="24860" y="5716"/>
                    <a:pt x="32436" y="5716"/>
                  </a:cubicBezTo>
                  <a:close/>
                  <a:moveTo>
                    <a:pt x="32483" y="0"/>
                  </a:moveTo>
                  <a:cubicBezTo>
                    <a:pt x="20933" y="0"/>
                    <a:pt x="7636" y="17812"/>
                    <a:pt x="0" y="34760"/>
                  </a:cubicBezTo>
                  <a:lnTo>
                    <a:pt x="3172" y="36188"/>
                  </a:lnTo>
                  <a:lnTo>
                    <a:pt x="3853" y="40495"/>
                  </a:lnTo>
                  <a:cubicBezTo>
                    <a:pt x="5496" y="40238"/>
                    <a:pt x="44070" y="33901"/>
                    <a:pt x="44158" y="12023"/>
                  </a:cubicBezTo>
                  <a:lnTo>
                    <a:pt x="44158" y="11631"/>
                  </a:lnTo>
                  <a:lnTo>
                    <a:pt x="44054" y="11254"/>
                  </a:lnTo>
                  <a:cubicBezTo>
                    <a:pt x="41645" y="2480"/>
                    <a:pt x="36886" y="319"/>
                    <a:pt x="33335" y="33"/>
                  </a:cubicBezTo>
                  <a:cubicBezTo>
                    <a:pt x="33052" y="11"/>
                    <a:pt x="32768" y="0"/>
                    <a:pt x="324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1881;p45">
              <a:extLst>
                <a:ext uri="{FF2B5EF4-FFF2-40B4-BE49-F238E27FC236}">
                  <a16:creationId xmlns:a16="http://schemas.microsoft.com/office/drawing/2014/main" id="{226F0891-0217-41CD-B1E5-FE05A0E5BEFA}"/>
                </a:ext>
              </a:extLst>
            </p:cNvPr>
            <p:cNvSpPr/>
            <p:nvPr/>
          </p:nvSpPr>
          <p:spPr>
            <a:xfrm>
              <a:off x="2199950" y="514000"/>
              <a:ext cx="991750" cy="1267250"/>
            </a:xfrm>
            <a:custGeom>
              <a:avLst/>
              <a:gdLst/>
              <a:ahLst/>
              <a:cxnLst/>
              <a:rect l="l" t="t" r="r" b="b"/>
              <a:pathLst>
                <a:path w="39670" h="50690" extrusionOk="0">
                  <a:moveTo>
                    <a:pt x="17856" y="5720"/>
                  </a:moveTo>
                  <a:cubicBezTo>
                    <a:pt x="19707" y="5720"/>
                    <a:pt x="21797" y="6886"/>
                    <a:pt x="24153" y="9174"/>
                  </a:cubicBezTo>
                  <a:cubicBezTo>
                    <a:pt x="29869" y="20175"/>
                    <a:pt x="15796" y="36134"/>
                    <a:pt x="7207" y="43819"/>
                  </a:cubicBezTo>
                  <a:lnTo>
                    <a:pt x="7207" y="43819"/>
                  </a:lnTo>
                  <a:cubicBezTo>
                    <a:pt x="6250" y="27541"/>
                    <a:pt x="9174" y="9349"/>
                    <a:pt x="16053" y="6125"/>
                  </a:cubicBezTo>
                  <a:cubicBezTo>
                    <a:pt x="16627" y="5854"/>
                    <a:pt x="17228" y="5720"/>
                    <a:pt x="17856" y="5720"/>
                  </a:cubicBezTo>
                  <a:close/>
                  <a:moveTo>
                    <a:pt x="17836" y="1"/>
                  </a:moveTo>
                  <a:cubicBezTo>
                    <a:pt x="16201" y="1"/>
                    <a:pt x="14785" y="407"/>
                    <a:pt x="13625" y="948"/>
                  </a:cubicBezTo>
                  <a:cubicBezTo>
                    <a:pt x="2962" y="5946"/>
                    <a:pt x="1" y="28636"/>
                    <a:pt x="1764" y="47600"/>
                  </a:cubicBezTo>
                  <a:lnTo>
                    <a:pt x="5224" y="47280"/>
                  </a:lnTo>
                  <a:lnTo>
                    <a:pt x="7941" y="50690"/>
                  </a:lnTo>
                  <a:cubicBezTo>
                    <a:pt x="9240" y="49654"/>
                    <a:pt x="39669" y="25113"/>
                    <a:pt x="28953" y="6040"/>
                  </a:cubicBezTo>
                  <a:lnTo>
                    <a:pt x="28762" y="5698"/>
                  </a:lnTo>
                  <a:lnTo>
                    <a:pt x="28486" y="5422"/>
                  </a:lnTo>
                  <a:cubicBezTo>
                    <a:pt x="24369" y="1294"/>
                    <a:pt x="20753" y="1"/>
                    <a:pt x="178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1882;p45">
              <a:extLst>
                <a:ext uri="{FF2B5EF4-FFF2-40B4-BE49-F238E27FC236}">
                  <a16:creationId xmlns:a16="http://schemas.microsoft.com/office/drawing/2014/main" id="{70C75913-216F-47C4-8142-935C6F3F7A9D}"/>
                </a:ext>
              </a:extLst>
            </p:cNvPr>
            <p:cNvSpPr/>
            <p:nvPr/>
          </p:nvSpPr>
          <p:spPr>
            <a:xfrm>
              <a:off x="418575" y="2054475"/>
              <a:ext cx="3805150" cy="3143350"/>
            </a:xfrm>
            <a:custGeom>
              <a:avLst/>
              <a:gdLst/>
              <a:ahLst/>
              <a:cxnLst/>
              <a:rect l="l" t="t" r="r" b="b"/>
              <a:pathLst>
                <a:path w="152206" h="125734" extrusionOk="0">
                  <a:moveTo>
                    <a:pt x="0" y="0"/>
                  </a:moveTo>
                  <a:lnTo>
                    <a:pt x="13236" y="125734"/>
                  </a:lnTo>
                  <a:lnTo>
                    <a:pt x="144987" y="125131"/>
                  </a:lnTo>
                  <a:lnTo>
                    <a:pt x="152205" y="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1883;p45">
              <a:extLst>
                <a:ext uri="{FF2B5EF4-FFF2-40B4-BE49-F238E27FC236}">
                  <a16:creationId xmlns:a16="http://schemas.microsoft.com/office/drawing/2014/main" id="{92E54F8C-992A-4784-9276-65895FBE544B}"/>
                </a:ext>
              </a:extLst>
            </p:cNvPr>
            <p:cNvSpPr/>
            <p:nvPr/>
          </p:nvSpPr>
          <p:spPr>
            <a:xfrm>
              <a:off x="418575" y="2054475"/>
              <a:ext cx="3805150" cy="543425"/>
            </a:xfrm>
            <a:custGeom>
              <a:avLst/>
              <a:gdLst/>
              <a:ahLst/>
              <a:cxnLst/>
              <a:rect l="l" t="t" r="r" b="b"/>
              <a:pathLst>
                <a:path w="152206" h="21737" extrusionOk="0">
                  <a:moveTo>
                    <a:pt x="0" y="0"/>
                  </a:moveTo>
                  <a:lnTo>
                    <a:pt x="2290" y="21737"/>
                  </a:lnTo>
                  <a:cubicBezTo>
                    <a:pt x="35647" y="20573"/>
                    <a:pt x="116119" y="17790"/>
                    <a:pt x="151330" y="16761"/>
                  </a:cubicBezTo>
                  <a:lnTo>
                    <a:pt x="152205" y="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1884;p45">
              <a:extLst>
                <a:ext uri="{FF2B5EF4-FFF2-40B4-BE49-F238E27FC236}">
                  <a16:creationId xmlns:a16="http://schemas.microsoft.com/office/drawing/2014/main" id="{4B40D411-D9B0-4234-85F7-B40962910442}"/>
                </a:ext>
              </a:extLst>
            </p:cNvPr>
            <p:cNvSpPr/>
            <p:nvPr/>
          </p:nvSpPr>
          <p:spPr>
            <a:xfrm>
              <a:off x="238125" y="1648375"/>
              <a:ext cx="4120950" cy="586575"/>
            </a:xfrm>
            <a:custGeom>
              <a:avLst/>
              <a:gdLst/>
              <a:ahLst/>
              <a:cxnLst/>
              <a:rect l="l" t="t" r="r" b="b"/>
              <a:pathLst>
                <a:path w="164838" h="23463" extrusionOk="0">
                  <a:moveTo>
                    <a:pt x="0" y="0"/>
                  </a:moveTo>
                  <a:lnTo>
                    <a:pt x="2406" y="23463"/>
                  </a:lnTo>
                  <a:lnTo>
                    <a:pt x="162432" y="23463"/>
                  </a:lnTo>
                  <a:lnTo>
                    <a:pt x="164838" y="6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1885;p45">
              <a:extLst>
                <a:ext uri="{FF2B5EF4-FFF2-40B4-BE49-F238E27FC236}">
                  <a16:creationId xmlns:a16="http://schemas.microsoft.com/office/drawing/2014/main" id="{00B3509A-2631-454E-A9E3-3B46F4BB7C8A}"/>
                </a:ext>
              </a:extLst>
            </p:cNvPr>
            <p:cNvSpPr/>
            <p:nvPr/>
          </p:nvSpPr>
          <p:spPr>
            <a:xfrm>
              <a:off x="2020375" y="1618250"/>
              <a:ext cx="462500" cy="3575800"/>
            </a:xfrm>
            <a:custGeom>
              <a:avLst/>
              <a:gdLst/>
              <a:ahLst/>
              <a:cxnLst/>
              <a:rect l="l" t="t" r="r" b="b"/>
              <a:pathLst>
                <a:path w="18500" h="143032" extrusionOk="0">
                  <a:moveTo>
                    <a:pt x="0" y="1"/>
                  </a:moveTo>
                  <a:lnTo>
                    <a:pt x="0" y="143032"/>
                  </a:lnTo>
                  <a:lnTo>
                    <a:pt x="18499" y="143032"/>
                  </a:lnTo>
                  <a:lnTo>
                    <a:pt x="184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rPr>
              <a:t>Introducción</a:t>
            </a: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/>
                </a:outerShdw>
              </a:effectLst>
            </a:endParaRPr>
          </a:p>
        </p:txBody>
      </p:sp>
      <p:pic>
        <p:nvPicPr>
          <p:cNvPr id="182" name="Imagen 181">
            <a:hlinkClick r:id="rId3"/>
            <a:extLst>
              <a:ext uri="{FF2B5EF4-FFF2-40B4-BE49-F238E27FC236}">
                <a16:creationId xmlns:a16="http://schemas.microsoft.com/office/drawing/2014/main" id="{931E45B7-2417-4BA2-B653-11278534D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sp>
        <p:nvSpPr>
          <p:cNvPr id="589" name="Google Shape;1073;p34">
            <a:extLst>
              <a:ext uri="{FF2B5EF4-FFF2-40B4-BE49-F238E27FC236}">
                <a16:creationId xmlns:a16="http://schemas.microsoft.com/office/drawing/2014/main" id="{BECD1DBA-66FD-465C-A5E8-B2C75363EF29}"/>
              </a:ext>
            </a:extLst>
          </p:cNvPr>
          <p:cNvSpPr txBox="1">
            <a:spLocks/>
          </p:cNvSpPr>
          <p:nvPr/>
        </p:nvSpPr>
        <p:spPr>
          <a:xfrm>
            <a:off x="601762" y="904828"/>
            <a:ext cx="7704000" cy="3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ivvic"/>
              <a:buChar char="●"/>
              <a:defRPr sz="11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285750" indent="-285750">
              <a:buSzPct val="167000"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El taller Intensivo del CTE de Enero para el docente, nos sugiere desde las “Narrativas: Letras que hacen eco” a entender y reflexionar sobre la identidad docente y su impacto profesional.</a:t>
            </a:r>
          </a:p>
          <a:p>
            <a:pPr marL="0" indent="0">
              <a:buFont typeface="Livvic"/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285750" indent="-285750">
              <a:buSzPct val="167000"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El desarrollo humano es un proceso integral que abarca diversas dimensiones: física, cognoscitiva, social y emocional. En la docencia, estas dimensiones se entrelazan con las esferas personal, profesional y docente, formando nuestra identidad individual y profesional. Reflexionemos sobre cómo estas esferas interactúan y moldean nuestra percepción y desempeño como docentes.</a:t>
            </a:r>
          </a:p>
          <a:p>
            <a:pPr marL="0" indent="0">
              <a:buFont typeface="Livvic"/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453;p44">
            <a:extLst>
              <a:ext uri="{FF2B5EF4-FFF2-40B4-BE49-F238E27FC236}">
                <a16:creationId xmlns:a16="http://schemas.microsoft.com/office/drawing/2014/main" id="{86AB8B0D-31B9-42F8-871B-5F85E681FD12}"/>
              </a:ext>
            </a:extLst>
          </p:cNvPr>
          <p:cNvGrpSpPr/>
          <p:nvPr/>
        </p:nvGrpSpPr>
        <p:grpSpPr>
          <a:xfrm>
            <a:off x="6639404" y="1222271"/>
            <a:ext cx="2566810" cy="2698957"/>
            <a:chOff x="1656825" y="542900"/>
            <a:chExt cx="4083375" cy="4293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Google Shape;1454;p44">
              <a:extLst>
                <a:ext uri="{FF2B5EF4-FFF2-40B4-BE49-F238E27FC236}">
                  <a16:creationId xmlns:a16="http://schemas.microsoft.com/office/drawing/2014/main" id="{2F07E58A-CAED-44CB-8B28-A3683E5901F2}"/>
                </a:ext>
              </a:extLst>
            </p:cNvPr>
            <p:cNvSpPr/>
            <p:nvPr/>
          </p:nvSpPr>
          <p:spPr>
            <a:xfrm>
              <a:off x="1703350" y="1099125"/>
              <a:ext cx="4036850" cy="3737375"/>
            </a:xfrm>
            <a:custGeom>
              <a:avLst/>
              <a:gdLst/>
              <a:ahLst/>
              <a:cxnLst/>
              <a:rect l="l" t="t" r="r" b="b"/>
              <a:pathLst>
                <a:path w="161474" h="149495" extrusionOk="0">
                  <a:moveTo>
                    <a:pt x="80765" y="1"/>
                  </a:moveTo>
                  <a:cubicBezTo>
                    <a:pt x="78544" y="1"/>
                    <a:pt x="76286" y="491"/>
                    <a:pt x="74224" y="1218"/>
                  </a:cubicBezTo>
                  <a:cubicBezTo>
                    <a:pt x="72105" y="1965"/>
                    <a:pt x="70039" y="2980"/>
                    <a:pt x="68566" y="4575"/>
                  </a:cubicBezTo>
                  <a:cubicBezTo>
                    <a:pt x="68283" y="4882"/>
                    <a:pt x="68025" y="5206"/>
                    <a:pt x="67793" y="5542"/>
                  </a:cubicBezTo>
                  <a:cubicBezTo>
                    <a:pt x="67063" y="4852"/>
                    <a:pt x="66269" y="4218"/>
                    <a:pt x="65381" y="3669"/>
                  </a:cubicBezTo>
                  <a:cubicBezTo>
                    <a:pt x="63151" y="2290"/>
                    <a:pt x="60514" y="1625"/>
                    <a:pt x="57890" y="1625"/>
                  </a:cubicBezTo>
                  <a:cubicBezTo>
                    <a:pt x="54046" y="1625"/>
                    <a:pt x="50231" y="3052"/>
                    <a:pt x="47767" y="5749"/>
                  </a:cubicBezTo>
                  <a:cubicBezTo>
                    <a:pt x="44717" y="9089"/>
                    <a:pt x="43438" y="14114"/>
                    <a:pt x="39159" y="15966"/>
                  </a:cubicBezTo>
                  <a:cubicBezTo>
                    <a:pt x="35983" y="17341"/>
                    <a:pt x="32113" y="16471"/>
                    <a:pt x="28749" y="17409"/>
                  </a:cubicBezTo>
                  <a:cubicBezTo>
                    <a:pt x="24865" y="18493"/>
                    <a:pt x="22230" y="21828"/>
                    <a:pt x="20654" y="25308"/>
                  </a:cubicBezTo>
                  <a:cubicBezTo>
                    <a:pt x="19772" y="27256"/>
                    <a:pt x="19129" y="29366"/>
                    <a:pt x="19328" y="31505"/>
                  </a:cubicBezTo>
                  <a:cubicBezTo>
                    <a:pt x="19366" y="31917"/>
                    <a:pt x="19436" y="32324"/>
                    <a:pt x="19531" y="32724"/>
                  </a:cubicBezTo>
                  <a:cubicBezTo>
                    <a:pt x="19403" y="32722"/>
                    <a:pt x="19274" y="32720"/>
                    <a:pt x="19146" y="32720"/>
                  </a:cubicBezTo>
                  <a:cubicBezTo>
                    <a:pt x="18254" y="32720"/>
                    <a:pt x="17359" y="32788"/>
                    <a:pt x="16466" y="32951"/>
                  </a:cubicBezTo>
                  <a:cubicBezTo>
                    <a:pt x="10139" y="34104"/>
                    <a:pt x="5405" y="40065"/>
                    <a:pt x="6006" y="46125"/>
                  </a:cubicBezTo>
                  <a:cubicBezTo>
                    <a:pt x="6449" y="50584"/>
                    <a:pt x="9378" y="55103"/>
                    <a:pt x="7856" y="59288"/>
                  </a:cubicBezTo>
                  <a:cubicBezTo>
                    <a:pt x="6726" y="62394"/>
                    <a:pt x="3423" y="64318"/>
                    <a:pt x="1834" y="67229"/>
                  </a:cubicBezTo>
                  <a:cubicBezTo>
                    <a:pt x="1" y="70591"/>
                    <a:pt x="724" y="74772"/>
                    <a:pt x="2281" y="78359"/>
                  </a:cubicBezTo>
                  <a:cubicBezTo>
                    <a:pt x="3152" y="80367"/>
                    <a:pt x="4308" y="82335"/>
                    <a:pt x="6063" y="83767"/>
                  </a:cubicBezTo>
                  <a:cubicBezTo>
                    <a:pt x="6401" y="84043"/>
                    <a:pt x="6756" y="84293"/>
                    <a:pt x="7125" y="84524"/>
                  </a:cubicBezTo>
                  <a:cubicBezTo>
                    <a:pt x="6411" y="85183"/>
                    <a:pt x="5761" y="85904"/>
                    <a:pt x="5202" y="86717"/>
                  </a:cubicBezTo>
                  <a:cubicBezTo>
                    <a:pt x="1750" y="91746"/>
                    <a:pt x="3027" y="99236"/>
                    <a:pt x="8022" y="103268"/>
                  </a:cubicBezTo>
                  <a:cubicBezTo>
                    <a:pt x="11699" y="106235"/>
                    <a:pt x="17119" y="107600"/>
                    <a:pt x="19244" y="111666"/>
                  </a:cubicBezTo>
                  <a:cubicBezTo>
                    <a:pt x="20823" y="114684"/>
                    <a:pt x="20022" y="118275"/>
                    <a:pt x="21140" y="121454"/>
                  </a:cubicBezTo>
                  <a:cubicBezTo>
                    <a:pt x="22430" y="125125"/>
                    <a:pt x="26087" y="127702"/>
                    <a:pt x="29865" y="129295"/>
                  </a:cubicBezTo>
                  <a:cubicBezTo>
                    <a:pt x="31821" y="130119"/>
                    <a:pt x="33918" y="130758"/>
                    <a:pt x="36029" y="130758"/>
                  </a:cubicBezTo>
                  <a:cubicBezTo>
                    <a:pt x="36199" y="130758"/>
                    <a:pt x="36370" y="130754"/>
                    <a:pt x="36540" y="130745"/>
                  </a:cubicBezTo>
                  <a:cubicBezTo>
                    <a:pt x="36981" y="130723"/>
                    <a:pt x="37414" y="130670"/>
                    <a:pt x="37837" y="130595"/>
                  </a:cubicBezTo>
                  <a:cubicBezTo>
                    <a:pt x="37848" y="131549"/>
                    <a:pt x="37950" y="132508"/>
                    <a:pt x="38183" y="133470"/>
                  </a:cubicBezTo>
                  <a:cubicBezTo>
                    <a:pt x="39576" y="139214"/>
                    <a:pt x="45698" y="143723"/>
                    <a:pt x="51926" y="143723"/>
                  </a:cubicBezTo>
                  <a:cubicBezTo>
                    <a:pt x="52161" y="143723"/>
                    <a:pt x="52396" y="143716"/>
                    <a:pt x="52631" y="143703"/>
                  </a:cubicBezTo>
                  <a:cubicBezTo>
                    <a:pt x="56296" y="143500"/>
                    <a:pt x="59950" y="141917"/>
                    <a:pt x="63505" y="141917"/>
                  </a:cubicBezTo>
                  <a:cubicBezTo>
                    <a:pt x="64564" y="141917"/>
                    <a:pt x="65615" y="142058"/>
                    <a:pt x="66655" y="142417"/>
                  </a:cubicBezTo>
                  <a:cubicBezTo>
                    <a:pt x="70015" y="143579"/>
                    <a:pt x="72186" y="146734"/>
                    <a:pt x="75355" y="148318"/>
                  </a:cubicBezTo>
                  <a:cubicBezTo>
                    <a:pt x="77021" y="149152"/>
                    <a:pt x="78851" y="149495"/>
                    <a:pt x="80708" y="149495"/>
                  </a:cubicBezTo>
                  <a:cubicBezTo>
                    <a:pt x="82928" y="149495"/>
                    <a:pt x="85187" y="149004"/>
                    <a:pt x="87249" y="148277"/>
                  </a:cubicBezTo>
                  <a:cubicBezTo>
                    <a:pt x="89367" y="147530"/>
                    <a:pt x="91434" y="146515"/>
                    <a:pt x="92906" y="144921"/>
                  </a:cubicBezTo>
                  <a:cubicBezTo>
                    <a:pt x="93190" y="144614"/>
                    <a:pt x="93446" y="144289"/>
                    <a:pt x="93679" y="143953"/>
                  </a:cubicBezTo>
                  <a:cubicBezTo>
                    <a:pt x="94408" y="144643"/>
                    <a:pt x="95203" y="145277"/>
                    <a:pt x="96092" y="145826"/>
                  </a:cubicBezTo>
                  <a:cubicBezTo>
                    <a:pt x="98322" y="147205"/>
                    <a:pt x="100960" y="147870"/>
                    <a:pt x="103583" y="147870"/>
                  </a:cubicBezTo>
                  <a:cubicBezTo>
                    <a:pt x="107427" y="147870"/>
                    <a:pt x="111241" y="146443"/>
                    <a:pt x="113705" y="143747"/>
                  </a:cubicBezTo>
                  <a:cubicBezTo>
                    <a:pt x="116757" y="140405"/>
                    <a:pt x="118033" y="135382"/>
                    <a:pt x="122313" y="133529"/>
                  </a:cubicBezTo>
                  <a:cubicBezTo>
                    <a:pt x="125488" y="132155"/>
                    <a:pt x="129359" y="133025"/>
                    <a:pt x="132724" y="132087"/>
                  </a:cubicBezTo>
                  <a:cubicBezTo>
                    <a:pt x="136607" y="131003"/>
                    <a:pt x="139243" y="127668"/>
                    <a:pt x="140818" y="124188"/>
                  </a:cubicBezTo>
                  <a:cubicBezTo>
                    <a:pt x="141701" y="122240"/>
                    <a:pt x="142344" y="120130"/>
                    <a:pt x="142145" y="117992"/>
                  </a:cubicBezTo>
                  <a:cubicBezTo>
                    <a:pt x="142107" y="117579"/>
                    <a:pt x="142037" y="117172"/>
                    <a:pt x="141941" y="116772"/>
                  </a:cubicBezTo>
                  <a:lnTo>
                    <a:pt x="141941" y="116772"/>
                  </a:lnTo>
                  <a:cubicBezTo>
                    <a:pt x="142069" y="116775"/>
                    <a:pt x="142198" y="116777"/>
                    <a:pt x="142326" y="116777"/>
                  </a:cubicBezTo>
                  <a:cubicBezTo>
                    <a:pt x="143219" y="116777"/>
                    <a:pt x="144113" y="116709"/>
                    <a:pt x="145007" y="116545"/>
                  </a:cubicBezTo>
                  <a:cubicBezTo>
                    <a:pt x="151335" y="115393"/>
                    <a:pt x="156069" y="109432"/>
                    <a:pt x="155468" y="103372"/>
                  </a:cubicBezTo>
                  <a:cubicBezTo>
                    <a:pt x="155025" y="98912"/>
                    <a:pt x="152096" y="94394"/>
                    <a:pt x="153617" y="90209"/>
                  </a:cubicBezTo>
                  <a:cubicBezTo>
                    <a:pt x="154747" y="87103"/>
                    <a:pt x="158049" y="85179"/>
                    <a:pt x="159639" y="82267"/>
                  </a:cubicBezTo>
                  <a:cubicBezTo>
                    <a:pt x="161473" y="78904"/>
                    <a:pt x="160750" y="74725"/>
                    <a:pt x="159193" y="71137"/>
                  </a:cubicBezTo>
                  <a:cubicBezTo>
                    <a:pt x="158322" y="69130"/>
                    <a:pt x="157166" y="67162"/>
                    <a:pt x="155411" y="65730"/>
                  </a:cubicBezTo>
                  <a:cubicBezTo>
                    <a:pt x="155073" y="65454"/>
                    <a:pt x="154718" y="65202"/>
                    <a:pt x="154349" y="64973"/>
                  </a:cubicBezTo>
                  <a:cubicBezTo>
                    <a:pt x="155063" y="64314"/>
                    <a:pt x="155713" y="63591"/>
                    <a:pt x="156271" y="62780"/>
                  </a:cubicBezTo>
                  <a:cubicBezTo>
                    <a:pt x="159723" y="57751"/>
                    <a:pt x="158447" y="50261"/>
                    <a:pt x="153452" y="46229"/>
                  </a:cubicBezTo>
                  <a:cubicBezTo>
                    <a:pt x="149774" y="43261"/>
                    <a:pt x="144354" y="41897"/>
                    <a:pt x="142228" y="37830"/>
                  </a:cubicBezTo>
                  <a:cubicBezTo>
                    <a:pt x="140650" y="34813"/>
                    <a:pt x="141452" y="31222"/>
                    <a:pt x="140334" y="28041"/>
                  </a:cubicBezTo>
                  <a:cubicBezTo>
                    <a:pt x="139044" y="24371"/>
                    <a:pt x="135385" y="21795"/>
                    <a:pt x="131608" y="20201"/>
                  </a:cubicBezTo>
                  <a:cubicBezTo>
                    <a:pt x="129653" y="19377"/>
                    <a:pt x="127558" y="18739"/>
                    <a:pt x="125449" y="18739"/>
                  </a:cubicBezTo>
                  <a:cubicBezTo>
                    <a:pt x="125277" y="18739"/>
                    <a:pt x="125105" y="18743"/>
                    <a:pt x="124933" y="18752"/>
                  </a:cubicBezTo>
                  <a:cubicBezTo>
                    <a:pt x="124493" y="18773"/>
                    <a:pt x="124060" y="18824"/>
                    <a:pt x="123635" y="18900"/>
                  </a:cubicBezTo>
                  <a:cubicBezTo>
                    <a:pt x="123625" y="17946"/>
                    <a:pt x="123524" y="16986"/>
                    <a:pt x="123290" y="16024"/>
                  </a:cubicBezTo>
                  <a:cubicBezTo>
                    <a:pt x="121896" y="10280"/>
                    <a:pt x="115773" y="5773"/>
                    <a:pt x="109545" y="5773"/>
                  </a:cubicBezTo>
                  <a:cubicBezTo>
                    <a:pt x="109310" y="5773"/>
                    <a:pt x="109075" y="5779"/>
                    <a:pt x="108840" y="5792"/>
                  </a:cubicBezTo>
                  <a:cubicBezTo>
                    <a:pt x="105175" y="5995"/>
                    <a:pt x="101523" y="7578"/>
                    <a:pt x="97967" y="7578"/>
                  </a:cubicBezTo>
                  <a:cubicBezTo>
                    <a:pt x="96908" y="7578"/>
                    <a:pt x="95858" y="7438"/>
                    <a:pt x="94818" y="7079"/>
                  </a:cubicBezTo>
                  <a:cubicBezTo>
                    <a:pt x="91457" y="5917"/>
                    <a:pt x="89285" y="2761"/>
                    <a:pt x="86117" y="1176"/>
                  </a:cubicBezTo>
                  <a:cubicBezTo>
                    <a:pt x="84451" y="343"/>
                    <a:pt x="82621" y="1"/>
                    <a:pt x="807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55;p44">
              <a:extLst>
                <a:ext uri="{FF2B5EF4-FFF2-40B4-BE49-F238E27FC236}">
                  <a16:creationId xmlns:a16="http://schemas.microsoft.com/office/drawing/2014/main" id="{9D958E59-89C4-4BF1-A690-A9700055104D}"/>
                </a:ext>
              </a:extLst>
            </p:cNvPr>
            <p:cNvSpPr/>
            <p:nvPr/>
          </p:nvSpPr>
          <p:spPr>
            <a:xfrm>
              <a:off x="1656825" y="1052575"/>
              <a:ext cx="4036800" cy="3737375"/>
            </a:xfrm>
            <a:custGeom>
              <a:avLst/>
              <a:gdLst/>
              <a:ahLst/>
              <a:cxnLst/>
              <a:rect l="l" t="t" r="r" b="b"/>
              <a:pathLst>
                <a:path w="161472" h="149495" extrusionOk="0">
                  <a:moveTo>
                    <a:pt x="80763" y="0"/>
                  </a:moveTo>
                  <a:cubicBezTo>
                    <a:pt x="78543" y="0"/>
                    <a:pt x="76284" y="491"/>
                    <a:pt x="74223" y="1218"/>
                  </a:cubicBezTo>
                  <a:cubicBezTo>
                    <a:pt x="72104" y="1966"/>
                    <a:pt x="70038" y="2980"/>
                    <a:pt x="68565" y="4574"/>
                  </a:cubicBezTo>
                  <a:cubicBezTo>
                    <a:pt x="68281" y="4881"/>
                    <a:pt x="68025" y="5206"/>
                    <a:pt x="67793" y="5542"/>
                  </a:cubicBezTo>
                  <a:cubicBezTo>
                    <a:pt x="67063" y="4852"/>
                    <a:pt x="66268" y="4218"/>
                    <a:pt x="65380" y="3669"/>
                  </a:cubicBezTo>
                  <a:cubicBezTo>
                    <a:pt x="63149" y="2290"/>
                    <a:pt x="60512" y="1625"/>
                    <a:pt x="57888" y="1625"/>
                  </a:cubicBezTo>
                  <a:cubicBezTo>
                    <a:pt x="54045" y="1625"/>
                    <a:pt x="50230" y="3052"/>
                    <a:pt x="47766" y="5749"/>
                  </a:cubicBezTo>
                  <a:cubicBezTo>
                    <a:pt x="44715" y="9090"/>
                    <a:pt x="43438" y="14113"/>
                    <a:pt x="39158" y="15966"/>
                  </a:cubicBezTo>
                  <a:cubicBezTo>
                    <a:pt x="35983" y="17340"/>
                    <a:pt x="32113" y="16470"/>
                    <a:pt x="28747" y="17410"/>
                  </a:cubicBezTo>
                  <a:cubicBezTo>
                    <a:pt x="24864" y="18493"/>
                    <a:pt x="22229" y="21828"/>
                    <a:pt x="20654" y="25308"/>
                  </a:cubicBezTo>
                  <a:cubicBezTo>
                    <a:pt x="19770" y="27257"/>
                    <a:pt x="19127" y="29366"/>
                    <a:pt x="19326" y="31505"/>
                  </a:cubicBezTo>
                  <a:cubicBezTo>
                    <a:pt x="19364" y="31917"/>
                    <a:pt x="19434" y="32324"/>
                    <a:pt x="19530" y="32724"/>
                  </a:cubicBezTo>
                  <a:cubicBezTo>
                    <a:pt x="19403" y="32721"/>
                    <a:pt x="19276" y="32720"/>
                    <a:pt x="19149" y="32720"/>
                  </a:cubicBezTo>
                  <a:cubicBezTo>
                    <a:pt x="18255" y="32720"/>
                    <a:pt x="17360" y="32788"/>
                    <a:pt x="16466" y="32951"/>
                  </a:cubicBezTo>
                  <a:cubicBezTo>
                    <a:pt x="10137" y="34103"/>
                    <a:pt x="5403" y="40064"/>
                    <a:pt x="6005" y="46124"/>
                  </a:cubicBezTo>
                  <a:cubicBezTo>
                    <a:pt x="6449" y="50584"/>
                    <a:pt x="9376" y="55102"/>
                    <a:pt x="7855" y="59288"/>
                  </a:cubicBezTo>
                  <a:cubicBezTo>
                    <a:pt x="6725" y="62393"/>
                    <a:pt x="3423" y="64317"/>
                    <a:pt x="1834" y="67230"/>
                  </a:cubicBezTo>
                  <a:cubicBezTo>
                    <a:pt x="0" y="70592"/>
                    <a:pt x="722" y="74771"/>
                    <a:pt x="2279" y="78359"/>
                  </a:cubicBezTo>
                  <a:cubicBezTo>
                    <a:pt x="3151" y="80366"/>
                    <a:pt x="4306" y="82334"/>
                    <a:pt x="6062" y="83766"/>
                  </a:cubicBezTo>
                  <a:cubicBezTo>
                    <a:pt x="6400" y="84042"/>
                    <a:pt x="6755" y="84294"/>
                    <a:pt x="7124" y="84523"/>
                  </a:cubicBezTo>
                  <a:cubicBezTo>
                    <a:pt x="6411" y="85183"/>
                    <a:pt x="5759" y="85906"/>
                    <a:pt x="5201" y="86717"/>
                  </a:cubicBezTo>
                  <a:cubicBezTo>
                    <a:pt x="1748" y="91747"/>
                    <a:pt x="3025" y="99235"/>
                    <a:pt x="8022" y="103267"/>
                  </a:cubicBezTo>
                  <a:cubicBezTo>
                    <a:pt x="11698" y="106235"/>
                    <a:pt x="17119" y="107600"/>
                    <a:pt x="19244" y="111666"/>
                  </a:cubicBezTo>
                  <a:cubicBezTo>
                    <a:pt x="20822" y="114683"/>
                    <a:pt x="20021" y="118276"/>
                    <a:pt x="21138" y="121455"/>
                  </a:cubicBezTo>
                  <a:cubicBezTo>
                    <a:pt x="22429" y="125125"/>
                    <a:pt x="26087" y="127702"/>
                    <a:pt x="29864" y="129295"/>
                  </a:cubicBezTo>
                  <a:cubicBezTo>
                    <a:pt x="31821" y="130119"/>
                    <a:pt x="33917" y="130758"/>
                    <a:pt x="36029" y="130758"/>
                  </a:cubicBezTo>
                  <a:cubicBezTo>
                    <a:pt x="36199" y="130758"/>
                    <a:pt x="36369" y="130754"/>
                    <a:pt x="36540" y="130745"/>
                  </a:cubicBezTo>
                  <a:cubicBezTo>
                    <a:pt x="36979" y="130724"/>
                    <a:pt x="37412" y="130671"/>
                    <a:pt x="37837" y="130595"/>
                  </a:cubicBezTo>
                  <a:cubicBezTo>
                    <a:pt x="37848" y="131549"/>
                    <a:pt x="37948" y="132509"/>
                    <a:pt x="38183" y="133471"/>
                  </a:cubicBezTo>
                  <a:cubicBezTo>
                    <a:pt x="39574" y="139215"/>
                    <a:pt x="45697" y="143722"/>
                    <a:pt x="51926" y="143722"/>
                  </a:cubicBezTo>
                  <a:cubicBezTo>
                    <a:pt x="52161" y="143722"/>
                    <a:pt x="52396" y="143716"/>
                    <a:pt x="52631" y="143703"/>
                  </a:cubicBezTo>
                  <a:cubicBezTo>
                    <a:pt x="56296" y="143500"/>
                    <a:pt x="59949" y="141917"/>
                    <a:pt x="63504" y="141917"/>
                  </a:cubicBezTo>
                  <a:cubicBezTo>
                    <a:pt x="64563" y="141917"/>
                    <a:pt x="65614" y="142057"/>
                    <a:pt x="66653" y="142416"/>
                  </a:cubicBezTo>
                  <a:cubicBezTo>
                    <a:pt x="70014" y="143578"/>
                    <a:pt x="72186" y="146734"/>
                    <a:pt x="75354" y="148319"/>
                  </a:cubicBezTo>
                  <a:cubicBezTo>
                    <a:pt x="77020" y="149152"/>
                    <a:pt x="78850" y="149495"/>
                    <a:pt x="80705" y="149495"/>
                  </a:cubicBezTo>
                  <a:cubicBezTo>
                    <a:pt x="82926" y="149495"/>
                    <a:pt x="85185" y="149004"/>
                    <a:pt x="87247" y="148277"/>
                  </a:cubicBezTo>
                  <a:cubicBezTo>
                    <a:pt x="89366" y="147530"/>
                    <a:pt x="91434" y="146515"/>
                    <a:pt x="92905" y="144920"/>
                  </a:cubicBezTo>
                  <a:cubicBezTo>
                    <a:pt x="93188" y="144613"/>
                    <a:pt x="93446" y="144289"/>
                    <a:pt x="93678" y="143953"/>
                  </a:cubicBezTo>
                  <a:cubicBezTo>
                    <a:pt x="94408" y="144643"/>
                    <a:pt x="95202" y="145277"/>
                    <a:pt x="96090" y="145826"/>
                  </a:cubicBezTo>
                  <a:cubicBezTo>
                    <a:pt x="98320" y="147205"/>
                    <a:pt x="100958" y="147870"/>
                    <a:pt x="103582" y="147870"/>
                  </a:cubicBezTo>
                  <a:cubicBezTo>
                    <a:pt x="107426" y="147870"/>
                    <a:pt x="111240" y="146443"/>
                    <a:pt x="113704" y="143746"/>
                  </a:cubicBezTo>
                  <a:cubicBezTo>
                    <a:pt x="116755" y="140406"/>
                    <a:pt x="118033" y="135382"/>
                    <a:pt x="122312" y="133529"/>
                  </a:cubicBezTo>
                  <a:cubicBezTo>
                    <a:pt x="125488" y="132154"/>
                    <a:pt x="129358" y="133025"/>
                    <a:pt x="132722" y="132087"/>
                  </a:cubicBezTo>
                  <a:cubicBezTo>
                    <a:pt x="136606" y="131003"/>
                    <a:pt x="139241" y="127668"/>
                    <a:pt x="140817" y="124189"/>
                  </a:cubicBezTo>
                  <a:cubicBezTo>
                    <a:pt x="141699" y="122240"/>
                    <a:pt x="142342" y="120131"/>
                    <a:pt x="142143" y="117991"/>
                  </a:cubicBezTo>
                  <a:cubicBezTo>
                    <a:pt x="142106" y="117579"/>
                    <a:pt x="142035" y="117173"/>
                    <a:pt x="141940" y="116773"/>
                  </a:cubicBezTo>
                  <a:lnTo>
                    <a:pt x="141940" y="116773"/>
                  </a:lnTo>
                  <a:cubicBezTo>
                    <a:pt x="142067" y="116776"/>
                    <a:pt x="142194" y="116777"/>
                    <a:pt x="142322" y="116777"/>
                  </a:cubicBezTo>
                  <a:cubicBezTo>
                    <a:pt x="143215" y="116777"/>
                    <a:pt x="144111" y="116709"/>
                    <a:pt x="145006" y="116546"/>
                  </a:cubicBezTo>
                  <a:cubicBezTo>
                    <a:pt x="151335" y="115393"/>
                    <a:pt x="156067" y="109433"/>
                    <a:pt x="155466" y="103371"/>
                  </a:cubicBezTo>
                  <a:cubicBezTo>
                    <a:pt x="155023" y="98912"/>
                    <a:pt x="152094" y="94393"/>
                    <a:pt x="153617" y="90208"/>
                  </a:cubicBezTo>
                  <a:cubicBezTo>
                    <a:pt x="154746" y="87104"/>
                    <a:pt x="158049" y="85179"/>
                    <a:pt x="159638" y="82267"/>
                  </a:cubicBezTo>
                  <a:cubicBezTo>
                    <a:pt x="161471" y="78905"/>
                    <a:pt x="160748" y="74726"/>
                    <a:pt x="159192" y="71138"/>
                  </a:cubicBezTo>
                  <a:cubicBezTo>
                    <a:pt x="158320" y="69129"/>
                    <a:pt x="157165" y="67161"/>
                    <a:pt x="155410" y="65729"/>
                  </a:cubicBezTo>
                  <a:cubicBezTo>
                    <a:pt x="155072" y="65453"/>
                    <a:pt x="154716" y="65203"/>
                    <a:pt x="154347" y="64972"/>
                  </a:cubicBezTo>
                  <a:cubicBezTo>
                    <a:pt x="155061" y="64313"/>
                    <a:pt x="155713" y="63592"/>
                    <a:pt x="156271" y="62780"/>
                  </a:cubicBezTo>
                  <a:cubicBezTo>
                    <a:pt x="159721" y="57750"/>
                    <a:pt x="158446" y="50261"/>
                    <a:pt x="153450" y="46229"/>
                  </a:cubicBezTo>
                  <a:cubicBezTo>
                    <a:pt x="149773" y="43262"/>
                    <a:pt x="144353" y="41896"/>
                    <a:pt x="142228" y="37831"/>
                  </a:cubicBezTo>
                  <a:cubicBezTo>
                    <a:pt x="140649" y="34813"/>
                    <a:pt x="141451" y="31221"/>
                    <a:pt x="140333" y="28042"/>
                  </a:cubicBezTo>
                  <a:cubicBezTo>
                    <a:pt x="139043" y="24372"/>
                    <a:pt x="135385" y="21794"/>
                    <a:pt x="131608" y="20201"/>
                  </a:cubicBezTo>
                  <a:cubicBezTo>
                    <a:pt x="129651" y="19376"/>
                    <a:pt x="127554" y="18738"/>
                    <a:pt x="125444" y="18738"/>
                  </a:cubicBezTo>
                  <a:cubicBezTo>
                    <a:pt x="125274" y="18738"/>
                    <a:pt x="125103" y="18743"/>
                    <a:pt x="124932" y="18751"/>
                  </a:cubicBezTo>
                  <a:cubicBezTo>
                    <a:pt x="124491" y="18773"/>
                    <a:pt x="124059" y="18825"/>
                    <a:pt x="123635" y="18900"/>
                  </a:cubicBezTo>
                  <a:cubicBezTo>
                    <a:pt x="123624" y="17946"/>
                    <a:pt x="123522" y="16987"/>
                    <a:pt x="123289" y="16025"/>
                  </a:cubicBezTo>
                  <a:cubicBezTo>
                    <a:pt x="121894" y="10281"/>
                    <a:pt x="115772" y="5773"/>
                    <a:pt x="109547" y="5773"/>
                  </a:cubicBezTo>
                  <a:cubicBezTo>
                    <a:pt x="109311" y="5773"/>
                    <a:pt x="109075" y="5780"/>
                    <a:pt x="108840" y="5793"/>
                  </a:cubicBezTo>
                  <a:cubicBezTo>
                    <a:pt x="105174" y="5995"/>
                    <a:pt x="101521" y="7578"/>
                    <a:pt x="97964" y="7578"/>
                  </a:cubicBezTo>
                  <a:cubicBezTo>
                    <a:pt x="96906" y="7578"/>
                    <a:pt x="95856" y="7438"/>
                    <a:pt x="94816" y="7079"/>
                  </a:cubicBezTo>
                  <a:cubicBezTo>
                    <a:pt x="91457" y="5917"/>
                    <a:pt x="89285" y="2761"/>
                    <a:pt x="86116" y="1177"/>
                  </a:cubicBezTo>
                  <a:cubicBezTo>
                    <a:pt x="84450" y="343"/>
                    <a:pt x="82620" y="0"/>
                    <a:pt x="807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56;p44">
              <a:extLst>
                <a:ext uri="{FF2B5EF4-FFF2-40B4-BE49-F238E27FC236}">
                  <a16:creationId xmlns:a16="http://schemas.microsoft.com/office/drawing/2014/main" id="{307B2B63-4EC0-4577-8675-CE2F74DB2F6F}"/>
                </a:ext>
              </a:extLst>
            </p:cNvPr>
            <p:cNvSpPr/>
            <p:nvPr/>
          </p:nvSpPr>
          <p:spPr>
            <a:xfrm>
              <a:off x="1739500" y="1246525"/>
              <a:ext cx="3897800" cy="3473975"/>
            </a:xfrm>
            <a:custGeom>
              <a:avLst/>
              <a:gdLst/>
              <a:ahLst/>
              <a:cxnLst/>
              <a:rect l="l" t="t" r="r" b="b"/>
              <a:pathLst>
                <a:path w="155912" h="138959" extrusionOk="0">
                  <a:moveTo>
                    <a:pt x="75259" y="48316"/>
                  </a:moveTo>
                  <a:cubicBezTo>
                    <a:pt x="75848" y="48316"/>
                    <a:pt x="76438" y="48333"/>
                    <a:pt x="77028" y="48365"/>
                  </a:cubicBezTo>
                  <a:cubicBezTo>
                    <a:pt x="81194" y="48593"/>
                    <a:pt x="85482" y="49411"/>
                    <a:pt x="89319" y="51087"/>
                  </a:cubicBezTo>
                  <a:cubicBezTo>
                    <a:pt x="93435" y="52883"/>
                    <a:pt x="97014" y="55714"/>
                    <a:pt x="99088" y="59759"/>
                  </a:cubicBezTo>
                  <a:cubicBezTo>
                    <a:pt x="101690" y="64833"/>
                    <a:pt x="101713" y="71043"/>
                    <a:pt x="99935" y="76367"/>
                  </a:cubicBezTo>
                  <a:cubicBezTo>
                    <a:pt x="98588" y="80208"/>
                    <a:pt x="96151" y="83764"/>
                    <a:pt x="92837" y="86168"/>
                  </a:cubicBezTo>
                  <a:cubicBezTo>
                    <a:pt x="89421" y="88645"/>
                    <a:pt x="85494" y="89562"/>
                    <a:pt x="81367" y="89562"/>
                  </a:cubicBezTo>
                  <a:cubicBezTo>
                    <a:pt x="80973" y="89562"/>
                    <a:pt x="80576" y="89554"/>
                    <a:pt x="80178" y="89538"/>
                  </a:cubicBezTo>
                  <a:cubicBezTo>
                    <a:pt x="70565" y="89146"/>
                    <a:pt x="60034" y="84143"/>
                    <a:pt x="56834" y="74521"/>
                  </a:cubicBezTo>
                  <a:cubicBezTo>
                    <a:pt x="54182" y="66541"/>
                    <a:pt x="56449" y="56672"/>
                    <a:pt x="63492" y="51650"/>
                  </a:cubicBezTo>
                  <a:cubicBezTo>
                    <a:pt x="66963" y="49177"/>
                    <a:pt x="71086" y="48316"/>
                    <a:pt x="75259" y="48316"/>
                  </a:cubicBezTo>
                  <a:close/>
                  <a:moveTo>
                    <a:pt x="71328" y="0"/>
                  </a:moveTo>
                  <a:cubicBezTo>
                    <a:pt x="69150" y="0"/>
                    <a:pt x="66974" y="73"/>
                    <a:pt x="64809" y="226"/>
                  </a:cubicBezTo>
                  <a:cubicBezTo>
                    <a:pt x="56611" y="808"/>
                    <a:pt x="48566" y="2696"/>
                    <a:pt x="41109" y="6185"/>
                  </a:cubicBezTo>
                  <a:cubicBezTo>
                    <a:pt x="34658" y="9202"/>
                    <a:pt x="28740" y="13327"/>
                    <a:pt x="23591" y="18242"/>
                  </a:cubicBezTo>
                  <a:cubicBezTo>
                    <a:pt x="13310" y="28059"/>
                    <a:pt x="6149" y="41062"/>
                    <a:pt x="3108" y="54932"/>
                  </a:cubicBezTo>
                  <a:cubicBezTo>
                    <a:pt x="0" y="69105"/>
                    <a:pt x="1233" y="84102"/>
                    <a:pt x="7687" y="97187"/>
                  </a:cubicBezTo>
                  <a:cubicBezTo>
                    <a:pt x="11013" y="103925"/>
                    <a:pt x="15693" y="109952"/>
                    <a:pt x="21322" y="114924"/>
                  </a:cubicBezTo>
                  <a:cubicBezTo>
                    <a:pt x="27653" y="120514"/>
                    <a:pt x="35018" y="124819"/>
                    <a:pt x="42715" y="128237"/>
                  </a:cubicBezTo>
                  <a:cubicBezTo>
                    <a:pt x="55737" y="134022"/>
                    <a:pt x="69869" y="138045"/>
                    <a:pt x="84140" y="138834"/>
                  </a:cubicBezTo>
                  <a:cubicBezTo>
                    <a:pt x="85629" y="138917"/>
                    <a:pt x="87122" y="138959"/>
                    <a:pt x="88615" y="138959"/>
                  </a:cubicBezTo>
                  <a:cubicBezTo>
                    <a:pt x="100383" y="138959"/>
                    <a:pt x="112153" y="136343"/>
                    <a:pt x="122282" y="130166"/>
                  </a:cubicBezTo>
                  <a:cubicBezTo>
                    <a:pt x="136003" y="121798"/>
                    <a:pt x="145997" y="107576"/>
                    <a:pt x="151030" y="92475"/>
                  </a:cubicBezTo>
                  <a:cubicBezTo>
                    <a:pt x="152465" y="88170"/>
                    <a:pt x="153477" y="83741"/>
                    <a:pt x="154099" y="79248"/>
                  </a:cubicBezTo>
                  <a:cubicBezTo>
                    <a:pt x="155912" y="65649"/>
                    <a:pt x="154063" y="51596"/>
                    <a:pt x="147995" y="39229"/>
                  </a:cubicBezTo>
                  <a:cubicBezTo>
                    <a:pt x="144998" y="33124"/>
                    <a:pt x="140952" y="27520"/>
                    <a:pt x="136051" y="22801"/>
                  </a:cubicBezTo>
                  <a:cubicBezTo>
                    <a:pt x="130118" y="17090"/>
                    <a:pt x="122905" y="12786"/>
                    <a:pt x="115453" y="9359"/>
                  </a:cubicBezTo>
                  <a:cubicBezTo>
                    <a:pt x="107420" y="5664"/>
                    <a:pt x="98895" y="3109"/>
                    <a:pt x="90178" y="1650"/>
                  </a:cubicBezTo>
                  <a:cubicBezTo>
                    <a:pt x="83978" y="611"/>
                    <a:pt x="77640" y="0"/>
                    <a:pt x="713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457;p44">
              <a:extLst>
                <a:ext uri="{FF2B5EF4-FFF2-40B4-BE49-F238E27FC236}">
                  <a16:creationId xmlns:a16="http://schemas.microsoft.com/office/drawing/2014/main" id="{BE66BB2A-9471-464E-ACC7-16356659BB02}"/>
                </a:ext>
              </a:extLst>
            </p:cNvPr>
            <p:cNvSpPr/>
            <p:nvPr/>
          </p:nvSpPr>
          <p:spPr>
            <a:xfrm>
              <a:off x="1716200" y="1199975"/>
              <a:ext cx="3897825" cy="3473950"/>
            </a:xfrm>
            <a:custGeom>
              <a:avLst/>
              <a:gdLst/>
              <a:ahLst/>
              <a:cxnLst/>
              <a:rect l="l" t="t" r="r" b="b"/>
              <a:pathLst>
                <a:path w="155913" h="138958" extrusionOk="0">
                  <a:moveTo>
                    <a:pt x="75260" y="48317"/>
                  </a:moveTo>
                  <a:cubicBezTo>
                    <a:pt x="75849" y="48317"/>
                    <a:pt x="76439" y="48334"/>
                    <a:pt x="77029" y="48366"/>
                  </a:cubicBezTo>
                  <a:cubicBezTo>
                    <a:pt x="81195" y="48595"/>
                    <a:pt x="85483" y="49412"/>
                    <a:pt x="89320" y="51087"/>
                  </a:cubicBezTo>
                  <a:cubicBezTo>
                    <a:pt x="93435" y="52884"/>
                    <a:pt x="97015" y="55714"/>
                    <a:pt x="99089" y="59761"/>
                  </a:cubicBezTo>
                  <a:cubicBezTo>
                    <a:pt x="101691" y="64833"/>
                    <a:pt x="101715" y="71045"/>
                    <a:pt x="99936" y="76368"/>
                  </a:cubicBezTo>
                  <a:cubicBezTo>
                    <a:pt x="98589" y="80210"/>
                    <a:pt x="96153" y="83765"/>
                    <a:pt x="92838" y="86170"/>
                  </a:cubicBezTo>
                  <a:cubicBezTo>
                    <a:pt x="89420" y="88647"/>
                    <a:pt x="85491" y="89564"/>
                    <a:pt x="81364" y="89564"/>
                  </a:cubicBezTo>
                  <a:cubicBezTo>
                    <a:pt x="80971" y="89564"/>
                    <a:pt x="80576" y="89555"/>
                    <a:pt x="80179" y="89539"/>
                  </a:cubicBezTo>
                  <a:cubicBezTo>
                    <a:pt x="70565" y="89148"/>
                    <a:pt x="60035" y="84145"/>
                    <a:pt x="56835" y="74522"/>
                  </a:cubicBezTo>
                  <a:cubicBezTo>
                    <a:pt x="54182" y="66540"/>
                    <a:pt x="56450" y="56672"/>
                    <a:pt x="63493" y="51652"/>
                  </a:cubicBezTo>
                  <a:cubicBezTo>
                    <a:pt x="66964" y="49178"/>
                    <a:pt x="71087" y="48317"/>
                    <a:pt x="75260" y="48317"/>
                  </a:cubicBezTo>
                  <a:close/>
                  <a:moveTo>
                    <a:pt x="71331" y="0"/>
                  </a:moveTo>
                  <a:cubicBezTo>
                    <a:pt x="69152" y="0"/>
                    <a:pt x="66976" y="73"/>
                    <a:pt x="64809" y="226"/>
                  </a:cubicBezTo>
                  <a:cubicBezTo>
                    <a:pt x="56612" y="807"/>
                    <a:pt x="48566" y="2697"/>
                    <a:pt x="41110" y="6184"/>
                  </a:cubicBezTo>
                  <a:cubicBezTo>
                    <a:pt x="34659" y="9201"/>
                    <a:pt x="28740" y="13328"/>
                    <a:pt x="23592" y="18242"/>
                  </a:cubicBezTo>
                  <a:cubicBezTo>
                    <a:pt x="13311" y="28058"/>
                    <a:pt x="6150" y="41062"/>
                    <a:pt x="3108" y="54932"/>
                  </a:cubicBezTo>
                  <a:cubicBezTo>
                    <a:pt x="0" y="69104"/>
                    <a:pt x="1233" y="84100"/>
                    <a:pt x="7688" y="97185"/>
                  </a:cubicBezTo>
                  <a:cubicBezTo>
                    <a:pt x="11014" y="103925"/>
                    <a:pt x="15693" y="109951"/>
                    <a:pt x="21323" y="114922"/>
                  </a:cubicBezTo>
                  <a:cubicBezTo>
                    <a:pt x="27653" y="120513"/>
                    <a:pt x="35020" y="124817"/>
                    <a:pt x="42717" y="128235"/>
                  </a:cubicBezTo>
                  <a:cubicBezTo>
                    <a:pt x="55738" y="134021"/>
                    <a:pt x="69869" y="138044"/>
                    <a:pt x="84141" y="138833"/>
                  </a:cubicBezTo>
                  <a:cubicBezTo>
                    <a:pt x="85631" y="138915"/>
                    <a:pt x="87123" y="138957"/>
                    <a:pt x="88616" y="138957"/>
                  </a:cubicBezTo>
                  <a:cubicBezTo>
                    <a:pt x="100383" y="138957"/>
                    <a:pt x="112153" y="136341"/>
                    <a:pt x="122283" y="130164"/>
                  </a:cubicBezTo>
                  <a:cubicBezTo>
                    <a:pt x="136004" y="121797"/>
                    <a:pt x="145999" y="107574"/>
                    <a:pt x="151031" y="92473"/>
                  </a:cubicBezTo>
                  <a:cubicBezTo>
                    <a:pt x="152465" y="88171"/>
                    <a:pt x="153478" y="83742"/>
                    <a:pt x="154100" y="79248"/>
                  </a:cubicBezTo>
                  <a:cubicBezTo>
                    <a:pt x="155913" y="65648"/>
                    <a:pt x="154064" y="51597"/>
                    <a:pt x="147995" y="39229"/>
                  </a:cubicBezTo>
                  <a:cubicBezTo>
                    <a:pt x="145000" y="33124"/>
                    <a:pt x="140952" y="27520"/>
                    <a:pt x="136052" y="22801"/>
                  </a:cubicBezTo>
                  <a:cubicBezTo>
                    <a:pt x="130119" y="17091"/>
                    <a:pt x="122906" y="12785"/>
                    <a:pt x="115455" y="9358"/>
                  </a:cubicBezTo>
                  <a:cubicBezTo>
                    <a:pt x="107421" y="5664"/>
                    <a:pt x="98895" y="3108"/>
                    <a:pt x="90179" y="1649"/>
                  </a:cubicBezTo>
                  <a:cubicBezTo>
                    <a:pt x="83980" y="612"/>
                    <a:pt x="77643" y="0"/>
                    <a:pt x="71331" y="0"/>
                  </a:cubicBezTo>
                  <a:close/>
                </a:path>
              </a:pathLst>
            </a:custGeom>
            <a:solidFill>
              <a:srgbClr val="FFC5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58;p44">
              <a:extLst>
                <a:ext uri="{FF2B5EF4-FFF2-40B4-BE49-F238E27FC236}">
                  <a16:creationId xmlns:a16="http://schemas.microsoft.com/office/drawing/2014/main" id="{6254EF9D-F0E8-46E9-8E29-9F05666EF77A}"/>
                </a:ext>
              </a:extLst>
            </p:cNvPr>
            <p:cNvSpPr/>
            <p:nvPr/>
          </p:nvSpPr>
          <p:spPr>
            <a:xfrm>
              <a:off x="3546900" y="1818050"/>
              <a:ext cx="61275" cy="59375"/>
            </a:xfrm>
            <a:custGeom>
              <a:avLst/>
              <a:gdLst/>
              <a:ahLst/>
              <a:cxnLst/>
              <a:rect l="l" t="t" r="r" b="b"/>
              <a:pathLst>
                <a:path w="2451" h="2375" extrusionOk="0">
                  <a:moveTo>
                    <a:pt x="1195" y="1"/>
                  </a:moveTo>
                  <a:cubicBezTo>
                    <a:pt x="1081" y="1"/>
                    <a:pt x="968" y="13"/>
                    <a:pt x="853" y="43"/>
                  </a:cubicBezTo>
                  <a:cubicBezTo>
                    <a:pt x="605" y="106"/>
                    <a:pt x="394" y="284"/>
                    <a:pt x="248" y="484"/>
                  </a:cubicBezTo>
                  <a:cubicBezTo>
                    <a:pt x="173" y="563"/>
                    <a:pt x="124" y="654"/>
                    <a:pt x="98" y="759"/>
                  </a:cubicBezTo>
                  <a:cubicBezTo>
                    <a:pt x="48" y="855"/>
                    <a:pt x="23" y="958"/>
                    <a:pt x="26" y="1067"/>
                  </a:cubicBezTo>
                  <a:cubicBezTo>
                    <a:pt x="0" y="1319"/>
                    <a:pt x="40" y="1592"/>
                    <a:pt x="186" y="1808"/>
                  </a:cubicBezTo>
                  <a:cubicBezTo>
                    <a:pt x="414" y="2145"/>
                    <a:pt x="790" y="2375"/>
                    <a:pt x="1201" y="2375"/>
                  </a:cubicBezTo>
                  <a:cubicBezTo>
                    <a:pt x="1215" y="2375"/>
                    <a:pt x="1229" y="2374"/>
                    <a:pt x="1243" y="2374"/>
                  </a:cubicBezTo>
                  <a:cubicBezTo>
                    <a:pt x="1503" y="2364"/>
                    <a:pt x="1745" y="2264"/>
                    <a:pt x="1944" y="2101"/>
                  </a:cubicBezTo>
                  <a:cubicBezTo>
                    <a:pt x="2159" y="1926"/>
                    <a:pt x="2272" y="1726"/>
                    <a:pt x="2359" y="1459"/>
                  </a:cubicBezTo>
                  <a:cubicBezTo>
                    <a:pt x="2362" y="1451"/>
                    <a:pt x="2364" y="1443"/>
                    <a:pt x="2368" y="1433"/>
                  </a:cubicBezTo>
                  <a:cubicBezTo>
                    <a:pt x="2451" y="1174"/>
                    <a:pt x="2377" y="774"/>
                    <a:pt x="2226" y="551"/>
                  </a:cubicBezTo>
                  <a:cubicBezTo>
                    <a:pt x="2059" y="306"/>
                    <a:pt x="1805" y="74"/>
                    <a:pt x="1502" y="28"/>
                  </a:cubicBezTo>
                  <a:cubicBezTo>
                    <a:pt x="1493" y="27"/>
                    <a:pt x="1483" y="26"/>
                    <a:pt x="1476" y="24"/>
                  </a:cubicBezTo>
                  <a:cubicBezTo>
                    <a:pt x="1380" y="9"/>
                    <a:pt x="1287" y="1"/>
                    <a:pt x="1195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59;p44">
              <a:extLst>
                <a:ext uri="{FF2B5EF4-FFF2-40B4-BE49-F238E27FC236}">
                  <a16:creationId xmlns:a16="http://schemas.microsoft.com/office/drawing/2014/main" id="{78389A9D-C856-4786-A2A5-173C152C78F7}"/>
                </a:ext>
              </a:extLst>
            </p:cNvPr>
            <p:cNvSpPr/>
            <p:nvPr/>
          </p:nvSpPr>
          <p:spPr>
            <a:xfrm>
              <a:off x="3748700" y="1824100"/>
              <a:ext cx="70475" cy="66425"/>
            </a:xfrm>
            <a:custGeom>
              <a:avLst/>
              <a:gdLst/>
              <a:ahLst/>
              <a:cxnLst/>
              <a:rect l="l" t="t" r="r" b="b"/>
              <a:pathLst>
                <a:path w="2819" h="2657" extrusionOk="0">
                  <a:moveTo>
                    <a:pt x="1472" y="0"/>
                  </a:moveTo>
                  <a:cubicBezTo>
                    <a:pt x="1390" y="0"/>
                    <a:pt x="1308" y="11"/>
                    <a:pt x="1226" y="31"/>
                  </a:cubicBezTo>
                  <a:cubicBezTo>
                    <a:pt x="1053" y="47"/>
                    <a:pt x="892" y="102"/>
                    <a:pt x="745" y="201"/>
                  </a:cubicBezTo>
                  <a:cubicBezTo>
                    <a:pt x="612" y="284"/>
                    <a:pt x="497" y="385"/>
                    <a:pt x="402" y="505"/>
                  </a:cubicBezTo>
                  <a:lnTo>
                    <a:pt x="402" y="505"/>
                  </a:lnTo>
                  <a:cubicBezTo>
                    <a:pt x="392" y="515"/>
                    <a:pt x="381" y="525"/>
                    <a:pt x="371" y="536"/>
                  </a:cubicBezTo>
                  <a:cubicBezTo>
                    <a:pt x="258" y="655"/>
                    <a:pt x="201" y="749"/>
                    <a:pt x="152" y="861"/>
                  </a:cubicBezTo>
                  <a:lnTo>
                    <a:pt x="152" y="861"/>
                  </a:lnTo>
                  <a:cubicBezTo>
                    <a:pt x="59" y="1027"/>
                    <a:pt x="1" y="1211"/>
                    <a:pt x="16" y="1412"/>
                  </a:cubicBezTo>
                  <a:cubicBezTo>
                    <a:pt x="37" y="1676"/>
                    <a:pt x="133" y="1964"/>
                    <a:pt x="337" y="2148"/>
                  </a:cubicBezTo>
                  <a:lnTo>
                    <a:pt x="337" y="2148"/>
                  </a:lnTo>
                  <a:cubicBezTo>
                    <a:pt x="421" y="2242"/>
                    <a:pt x="519" y="2322"/>
                    <a:pt x="632" y="2388"/>
                  </a:cubicBezTo>
                  <a:lnTo>
                    <a:pt x="632" y="2388"/>
                  </a:lnTo>
                  <a:cubicBezTo>
                    <a:pt x="825" y="2535"/>
                    <a:pt x="1057" y="2624"/>
                    <a:pt x="1314" y="2650"/>
                  </a:cubicBezTo>
                  <a:cubicBezTo>
                    <a:pt x="1361" y="2654"/>
                    <a:pt x="1409" y="2657"/>
                    <a:pt x="1457" y="2657"/>
                  </a:cubicBezTo>
                  <a:cubicBezTo>
                    <a:pt x="1806" y="2657"/>
                    <a:pt x="2185" y="2535"/>
                    <a:pt x="2409" y="2255"/>
                  </a:cubicBezTo>
                  <a:cubicBezTo>
                    <a:pt x="2416" y="2245"/>
                    <a:pt x="2424" y="2236"/>
                    <a:pt x="2431" y="2226"/>
                  </a:cubicBezTo>
                  <a:cubicBezTo>
                    <a:pt x="2643" y="1961"/>
                    <a:pt x="2818" y="1639"/>
                    <a:pt x="2789" y="1283"/>
                  </a:cubicBezTo>
                  <a:cubicBezTo>
                    <a:pt x="2764" y="961"/>
                    <a:pt x="2648" y="602"/>
                    <a:pt x="2388" y="390"/>
                  </a:cubicBezTo>
                  <a:cubicBezTo>
                    <a:pt x="2381" y="383"/>
                    <a:pt x="2372" y="376"/>
                    <a:pt x="2364" y="371"/>
                  </a:cubicBezTo>
                  <a:cubicBezTo>
                    <a:pt x="2189" y="207"/>
                    <a:pt x="1986" y="95"/>
                    <a:pt x="1751" y="39"/>
                  </a:cubicBezTo>
                  <a:cubicBezTo>
                    <a:pt x="1658" y="13"/>
                    <a:pt x="1565" y="0"/>
                    <a:pt x="147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60;p44">
              <a:extLst>
                <a:ext uri="{FF2B5EF4-FFF2-40B4-BE49-F238E27FC236}">
                  <a16:creationId xmlns:a16="http://schemas.microsoft.com/office/drawing/2014/main" id="{357D53E9-33C4-4486-A648-9B49F08F3184}"/>
                </a:ext>
              </a:extLst>
            </p:cNvPr>
            <p:cNvSpPr/>
            <p:nvPr/>
          </p:nvSpPr>
          <p:spPr>
            <a:xfrm>
              <a:off x="3684400" y="2003175"/>
              <a:ext cx="66700" cy="72975"/>
            </a:xfrm>
            <a:custGeom>
              <a:avLst/>
              <a:gdLst/>
              <a:ahLst/>
              <a:cxnLst/>
              <a:rect l="l" t="t" r="r" b="b"/>
              <a:pathLst>
                <a:path w="2668" h="2919" extrusionOk="0">
                  <a:moveTo>
                    <a:pt x="1046" y="0"/>
                  </a:moveTo>
                  <a:cubicBezTo>
                    <a:pt x="666" y="0"/>
                    <a:pt x="325" y="263"/>
                    <a:pt x="204" y="658"/>
                  </a:cubicBezTo>
                  <a:cubicBezTo>
                    <a:pt x="149" y="835"/>
                    <a:pt x="121" y="1032"/>
                    <a:pt x="107" y="1225"/>
                  </a:cubicBezTo>
                  <a:lnTo>
                    <a:pt x="107" y="1225"/>
                  </a:lnTo>
                  <a:cubicBezTo>
                    <a:pt x="1" y="1571"/>
                    <a:pt x="20" y="1953"/>
                    <a:pt x="236" y="2265"/>
                  </a:cubicBezTo>
                  <a:lnTo>
                    <a:pt x="273" y="2317"/>
                  </a:lnTo>
                  <a:cubicBezTo>
                    <a:pt x="534" y="2694"/>
                    <a:pt x="939" y="2919"/>
                    <a:pt x="1367" y="2919"/>
                  </a:cubicBezTo>
                  <a:cubicBezTo>
                    <a:pt x="1540" y="2919"/>
                    <a:pt x="1717" y="2882"/>
                    <a:pt x="1890" y="2803"/>
                  </a:cubicBezTo>
                  <a:cubicBezTo>
                    <a:pt x="2134" y="2693"/>
                    <a:pt x="2370" y="2508"/>
                    <a:pt x="2491" y="2261"/>
                  </a:cubicBezTo>
                  <a:cubicBezTo>
                    <a:pt x="2532" y="2153"/>
                    <a:pt x="2573" y="2045"/>
                    <a:pt x="2614" y="1938"/>
                  </a:cubicBezTo>
                  <a:cubicBezTo>
                    <a:pt x="2667" y="1714"/>
                    <a:pt x="2660" y="1489"/>
                    <a:pt x="2593" y="1267"/>
                  </a:cubicBezTo>
                  <a:lnTo>
                    <a:pt x="2581" y="1202"/>
                  </a:lnTo>
                  <a:cubicBezTo>
                    <a:pt x="2534" y="1101"/>
                    <a:pt x="2489" y="1001"/>
                    <a:pt x="2444" y="899"/>
                  </a:cubicBezTo>
                  <a:cubicBezTo>
                    <a:pt x="2359" y="749"/>
                    <a:pt x="2244" y="631"/>
                    <a:pt x="2100" y="542"/>
                  </a:cubicBezTo>
                  <a:cubicBezTo>
                    <a:pt x="2049" y="505"/>
                    <a:pt x="2000" y="474"/>
                    <a:pt x="1950" y="447"/>
                  </a:cubicBezTo>
                  <a:lnTo>
                    <a:pt x="1950" y="447"/>
                  </a:lnTo>
                  <a:cubicBezTo>
                    <a:pt x="1795" y="317"/>
                    <a:pt x="1623" y="194"/>
                    <a:pt x="1451" y="103"/>
                  </a:cubicBezTo>
                  <a:cubicBezTo>
                    <a:pt x="1317" y="33"/>
                    <a:pt x="1179" y="0"/>
                    <a:pt x="104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61;p44">
              <a:extLst>
                <a:ext uri="{FF2B5EF4-FFF2-40B4-BE49-F238E27FC236}">
                  <a16:creationId xmlns:a16="http://schemas.microsoft.com/office/drawing/2014/main" id="{51CDFE11-35B4-4797-9B86-658A68D3FE55}"/>
                </a:ext>
              </a:extLst>
            </p:cNvPr>
            <p:cNvSpPr/>
            <p:nvPr/>
          </p:nvSpPr>
          <p:spPr>
            <a:xfrm>
              <a:off x="4010800" y="2009125"/>
              <a:ext cx="64975" cy="71375"/>
            </a:xfrm>
            <a:custGeom>
              <a:avLst/>
              <a:gdLst/>
              <a:ahLst/>
              <a:cxnLst/>
              <a:rect l="l" t="t" r="r" b="b"/>
              <a:pathLst>
                <a:path w="2599" h="2855" extrusionOk="0">
                  <a:moveTo>
                    <a:pt x="1036" y="1"/>
                  </a:moveTo>
                  <a:cubicBezTo>
                    <a:pt x="911" y="1"/>
                    <a:pt x="786" y="29"/>
                    <a:pt x="670" y="82"/>
                  </a:cubicBezTo>
                  <a:cubicBezTo>
                    <a:pt x="483" y="164"/>
                    <a:pt x="381" y="281"/>
                    <a:pt x="262" y="449"/>
                  </a:cubicBezTo>
                  <a:cubicBezTo>
                    <a:pt x="157" y="596"/>
                    <a:pt x="82" y="759"/>
                    <a:pt x="62" y="941"/>
                  </a:cubicBezTo>
                  <a:cubicBezTo>
                    <a:pt x="48" y="1065"/>
                    <a:pt x="39" y="1188"/>
                    <a:pt x="31" y="1311"/>
                  </a:cubicBezTo>
                  <a:lnTo>
                    <a:pt x="31" y="1311"/>
                  </a:lnTo>
                  <a:cubicBezTo>
                    <a:pt x="21" y="1415"/>
                    <a:pt x="10" y="1518"/>
                    <a:pt x="0" y="1623"/>
                  </a:cubicBezTo>
                  <a:cubicBezTo>
                    <a:pt x="19" y="1732"/>
                    <a:pt x="37" y="1842"/>
                    <a:pt x="55" y="1952"/>
                  </a:cubicBezTo>
                  <a:cubicBezTo>
                    <a:pt x="116" y="2153"/>
                    <a:pt x="246" y="2363"/>
                    <a:pt x="399" y="2508"/>
                  </a:cubicBezTo>
                  <a:cubicBezTo>
                    <a:pt x="639" y="2737"/>
                    <a:pt x="958" y="2854"/>
                    <a:pt x="1279" y="2854"/>
                  </a:cubicBezTo>
                  <a:cubicBezTo>
                    <a:pt x="1461" y="2854"/>
                    <a:pt x="1643" y="2817"/>
                    <a:pt x="1812" y="2740"/>
                  </a:cubicBezTo>
                  <a:cubicBezTo>
                    <a:pt x="2234" y="2549"/>
                    <a:pt x="2509" y="2163"/>
                    <a:pt x="2556" y="1703"/>
                  </a:cubicBezTo>
                  <a:cubicBezTo>
                    <a:pt x="2598" y="1277"/>
                    <a:pt x="2428" y="867"/>
                    <a:pt x="2109" y="593"/>
                  </a:cubicBezTo>
                  <a:lnTo>
                    <a:pt x="2109" y="593"/>
                  </a:lnTo>
                  <a:cubicBezTo>
                    <a:pt x="2035" y="516"/>
                    <a:pt x="1964" y="437"/>
                    <a:pt x="1886" y="364"/>
                  </a:cubicBezTo>
                  <a:cubicBezTo>
                    <a:pt x="1692" y="187"/>
                    <a:pt x="1477" y="83"/>
                    <a:pt x="1224" y="23"/>
                  </a:cubicBezTo>
                  <a:cubicBezTo>
                    <a:pt x="1162" y="8"/>
                    <a:pt x="1099" y="1"/>
                    <a:pt x="103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62;p44">
              <a:extLst>
                <a:ext uri="{FF2B5EF4-FFF2-40B4-BE49-F238E27FC236}">
                  <a16:creationId xmlns:a16="http://schemas.microsoft.com/office/drawing/2014/main" id="{D7BB2F6C-B9C4-4951-ADB1-F08073BC4D3F}"/>
                </a:ext>
              </a:extLst>
            </p:cNvPr>
            <p:cNvSpPr/>
            <p:nvPr/>
          </p:nvSpPr>
          <p:spPr>
            <a:xfrm>
              <a:off x="4018525" y="1738800"/>
              <a:ext cx="59400" cy="58650"/>
            </a:xfrm>
            <a:custGeom>
              <a:avLst/>
              <a:gdLst/>
              <a:ahLst/>
              <a:cxnLst/>
              <a:rect l="l" t="t" r="r" b="b"/>
              <a:pathLst>
                <a:path w="2376" h="2346" extrusionOk="0">
                  <a:moveTo>
                    <a:pt x="1168" y="1"/>
                  </a:moveTo>
                  <a:cubicBezTo>
                    <a:pt x="965" y="1"/>
                    <a:pt x="757" y="49"/>
                    <a:pt x="586" y="163"/>
                  </a:cubicBezTo>
                  <a:cubicBezTo>
                    <a:pt x="422" y="275"/>
                    <a:pt x="286" y="419"/>
                    <a:pt x="183" y="588"/>
                  </a:cubicBezTo>
                  <a:cubicBezTo>
                    <a:pt x="37" y="826"/>
                    <a:pt x="0" y="1210"/>
                    <a:pt x="91" y="1475"/>
                  </a:cubicBezTo>
                  <a:cubicBezTo>
                    <a:pt x="146" y="1639"/>
                    <a:pt x="212" y="1765"/>
                    <a:pt x="318" y="1894"/>
                  </a:cubicBezTo>
                  <a:cubicBezTo>
                    <a:pt x="372" y="1981"/>
                    <a:pt x="444" y="2048"/>
                    <a:pt x="531" y="2099"/>
                  </a:cubicBezTo>
                  <a:cubicBezTo>
                    <a:pt x="580" y="2134"/>
                    <a:pt x="628" y="2171"/>
                    <a:pt x="678" y="2205"/>
                  </a:cubicBezTo>
                  <a:cubicBezTo>
                    <a:pt x="852" y="2300"/>
                    <a:pt x="1039" y="2345"/>
                    <a:pt x="1236" y="2345"/>
                  </a:cubicBezTo>
                  <a:cubicBezTo>
                    <a:pt x="1247" y="2345"/>
                    <a:pt x="1258" y="2345"/>
                    <a:pt x="1269" y="2345"/>
                  </a:cubicBezTo>
                  <a:cubicBezTo>
                    <a:pt x="1471" y="2337"/>
                    <a:pt x="1655" y="2280"/>
                    <a:pt x="1827" y="2176"/>
                  </a:cubicBezTo>
                  <a:cubicBezTo>
                    <a:pt x="1997" y="2070"/>
                    <a:pt x="2131" y="1929"/>
                    <a:pt x="2229" y="1754"/>
                  </a:cubicBezTo>
                  <a:cubicBezTo>
                    <a:pt x="2330" y="1570"/>
                    <a:pt x="2375" y="1372"/>
                    <a:pt x="2370" y="1163"/>
                  </a:cubicBezTo>
                  <a:cubicBezTo>
                    <a:pt x="2369" y="1152"/>
                    <a:pt x="2368" y="1141"/>
                    <a:pt x="2365" y="1131"/>
                  </a:cubicBezTo>
                  <a:cubicBezTo>
                    <a:pt x="2365" y="975"/>
                    <a:pt x="2329" y="832"/>
                    <a:pt x="2254" y="700"/>
                  </a:cubicBezTo>
                  <a:cubicBezTo>
                    <a:pt x="2186" y="551"/>
                    <a:pt x="2098" y="426"/>
                    <a:pt x="1983" y="309"/>
                  </a:cubicBezTo>
                  <a:cubicBezTo>
                    <a:pt x="1903" y="251"/>
                    <a:pt x="1822" y="192"/>
                    <a:pt x="1742" y="133"/>
                  </a:cubicBezTo>
                  <a:cubicBezTo>
                    <a:pt x="1605" y="51"/>
                    <a:pt x="1457" y="9"/>
                    <a:pt x="1302" y="8"/>
                  </a:cubicBezTo>
                  <a:cubicBezTo>
                    <a:pt x="1258" y="3"/>
                    <a:pt x="1213" y="1"/>
                    <a:pt x="1168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63;p44">
              <a:extLst>
                <a:ext uri="{FF2B5EF4-FFF2-40B4-BE49-F238E27FC236}">
                  <a16:creationId xmlns:a16="http://schemas.microsoft.com/office/drawing/2014/main" id="{3077C202-9CC6-4EAB-8F65-FFCC0F8311D1}"/>
                </a:ext>
              </a:extLst>
            </p:cNvPr>
            <p:cNvSpPr/>
            <p:nvPr/>
          </p:nvSpPr>
          <p:spPr>
            <a:xfrm>
              <a:off x="3733000" y="1521825"/>
              <a:ext cx="73775" cy="61825"/>
            </a:xfrm>
            <a:custGeom>
              <a:avLst/>
              <a:gdLst/>
              <a:ahLst/>
              <a:cxnLst/>
              <a:rect l="l" t="t" r="r" b="b"/>
              <a:pathLst>
                <a:path w="2951" h="2473" extrusionOk="0">
                  <a:moveTo>
                    <a:pt x="1432" y="35"/>
                  </a:moveTo>
                  <a:cubicBezTo>
                    <a:pt x="1439" y="36"/>
                    <a:pt x="1445" y="37"/>
                    <a:pt x="1452" y="37"/>
                  </a:cubicBezTo>
                  <a:lnTo>
                    <a:pt x="1452" y="37"/>
                  </a:lnTo>
                  <a:cubicBezTo>
                    <a:pt x="1426" y="39"/>
                    <a:pt x="1400" y="42"/>
                    <a:pt x="1374" y="45"/>
                  </a:cubicBezTo>
                  <a:lnTo>
                    <a:pt x="1374" y="45"/>
                  </a:lnTo>
                  <a:lnTo>
                    <a:pt x="1432" y="35"/>
                  </a:lnTo>
                  <a:close/>
                  <a:moveTo>
                    <a:pt x="1610" y="53"/>
                  </a:moveTo>
                  <a:cubicBezTo>
                    <a:pt x="1612" y="53"/>
                    <a:pt x="1613" y="53"/>
                    <a:pt x="1615" y="54"/>
                  </a:cubicBezTo>
                  <a:cubicBezTo>
                    <a:pt x="1613" y="53"/>
                    <a:pt x="1612" y="53"/>
                    <a:pt x="1610" y="53"/>
                  </a:cubicBezTo>
                  <a:close/>
                  <a:moveTo>
                    <a:pt x="1208" y="0"/>
                  </a:moveTo>
                  <a:cubicBezTo>
                    <a:pt x="1198" y="0"/>
                    <a:pt x="1188" y="0"/>
                    <a:pt x="1177" y="1"/>
                  </a:cubicBezTo>
                  <a:cubicBezTo>
                    <a:pt x="1079" y="4"/>
                    <a:pt x="989" y="20"/>
                    <a:pt x="903" y="45"/>
                  </a:cubicBezTo>
                  <a:lnTo>
                    <a:pt x="903" y="45"/>
                  </a:lnTo>
                  <a:cubicBezTo>
                    <a:pt x="504" y="75"/>
                    <a:pt x="91" y="340"/>
                    <a:pt x="37" y="760"/>
                  </a:cubicBezTo>
                  <a:cubicBezTo>
                    <a:pt x="9" y="978"/>
                    <a:pt x="5" y="1095"/>
                    <a:pt x="27" y="1258"/>
                  </a:cubicBezTo>
                  <a:lnTo>
                    <a:pt x="27" y="1258"/>
                  </a:lnTo>
                  <a:cubicBezTo>
                    <a:pt x="23" y="1234"/>
                    <a:pt x="19" y="1211"/>
                    <a:pt x="15" y="1187"/>
                  </a:cubicBezTo>
                  <a:lnTo>
                    <a:pt x="15" y="1187"/>
                  </a:lnTo>
                  <a:cubicBezTo>
                    <a:pt x="0" y="1662"/>
                    <a:pt x="315" y="2126"/>
                    <a:pt x="745" y="2316"/>
                  </a:cubicBezTo>
                  <a:cubicBezTo>
                    <a:pt x="984" y="2422"/>
                    <a:pt x="1212" y="2472"/>
                    <a:pt x="1448" y="2472"/>
                  </a:cubicBezTo>
                  <a:cubicBezTo>
                    <a:pt x="1602" y="2472"/>
                    <a:pt x="1760" y="2451"/>
                    <a:pt x="1924" y="2408"/>
                  </a:cubicBezTo>
                  <a:cubicBezTo>
                    <a:pt x="2545" y="2249"/>
                    <a:pt x="2950" y="1486"/>
                    <a:pt x="2736" y="883"/>
                  </a:cubicBezTo>
                  <a:cubicBezTo>
                    <a:pt x="2632" y="590"/>
                    <a:pt x="2442" y="309"/>
                    <a:pt x="2156" y="168"/>
                  </a:cubicBezTo>
                  <a:cubicBezTo>
                    <a:pt x="1960" y="72"/>
                    <a:pt x="1772" y="32"/>
                    <a:pt x="1575" y="32"/>
                  </a:cubicBezTo>
                  <a:cubicBezTo>
                    <a:pt x="1547" y="32"/>
                    <a:pt x="1518" y="33"/>
                    <a:pt x="1490" y="35"/>
                  </a:cubicBezTo>
                  <a:lnTo>
                    <a:pt x="1490" y="35"/>
                  </a:lnTo>
                  <a:cubicBezTo>
                    <a:pt x="1481" y="33"/>
                    <a:pt x="1473" y="31"/>
                    <a:pt x="1464" y="30"/>
                  </a:cubicBezTo>
                  <a:lnTo>
                    <a:pt x="1464" y="30"/>
                  </a:lnTo>
                  <a:lnTo>
                    <a:pt x="1484" y="27"/>
                  </a:lnTo>
                  <a:lnTo>
                    <a:pt x="1484" y="27"/>
                  </a:lnTo>
                  <a:cubicBezTo>
                    <a:pt x="1475" y="27"/>
                    <a:pt x="1466" y="28"/>
                    <a:pt x="1457" y="29"/>
                  </a:cubicBezTo>
                  <a:lnTo>
                    <a:pt x="1457" y="29"/>
                  </a:lnTo>
                  <a:cubicBezTo>
                    <a:pt x="1379" y="14"/>
                    <a:pt x="1302" y="0"/>
                    <a:pt x="1208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64;p44">
              <a:extLst>
                <a:ext uri="{FF2B5EF4-FFF2-40B4-BE49-F238E27FC236}">
                  <a16:creationId xmlns:a16="http://schemas.microsoft.com/office/drawing/2014/main" id="{BA1A5FF2-D435-4BA1-9986-B132E9A0DEFA}"/>
                </a:ext>
              </a:extLst>
            </p:cNvPr>
            <p:cNvSpPr/>
            <p:nvPr/>
          </p:nvSpPr>
          <p:spPr>
            <a:xfrm>
              <a:off x="4022300" y="1488425"/>
              <a:ext cx="63675" cy="62225"/>
            </a:xfrm>
            <a:custGeom>
              <a:avLst/>
              <a:gdLst/>
              <a:ahLst/>
              <a:cxnLst/>
              <a:rect l="l" t="t" r="r" b="b"/>
              <a:pathLst>
                <a:path w="2547" h="2489" extrusionOk="0">
                  <a:moveTo>
                    <a:pt x="1284" y="1"/>
                  </a:moveTo>
                  <a:cubicBezTo>
                    <a:pt x="1051" y="1"/>
                    <a:pt x="814" y="65"/>
                    <a:pt x="619" y="184"/>
                  </a:cubicBezTo>
                  <a:cubicBezTo>
                    <a:pt x="360" y="344"/>
                    <a:pt x="120" y="651"/>
                    <a:pt x="61" y="957"/>
                  </a:cubicBezTo>
                  <a:cubicBezTo>
                    <a:pt x="1" y="1273"/>
                    <a:pt x="28" y="1623"/>
                    <a:pt x="213" y="1899"/>
                  </a:cubicBezTo>
                  <a:cubicBezTo>
                    <a:pt x="397" y="2173"/>
                    <a:pt x="658" y="2380"/>
                    <a:pt x="986" y="2457"/>
                  </a:cubicBezTo>
                  <a:cubicBezTo>
                    <a:pt x="1075" y="2478"/>
                    <a:pt x="1169" y="2489"/>
                    <a:pt x="1263" y="2489"/>
                  </a:cubicBezTo>
                  <a:cubicBezTo>
                    <a:pt x="1496" y="2489"/>
                    <a:pt x="1733" y="2425"/>
                    <a:pt x="1928" y="2305"/>
                  </a:cubicBezTo>
                  <a:cubicBezTo>
                    <a:pt x="2188" y="2144"/>
                    <a:pt x="2428" y="1838"/>
                    <a:pt x="2486" y="1532"/>
                  </a:cubicBezTo>
                  <a:cubicBezTo>
                    <a:pt x="2547" y="1217"/>
                    <a:pt x="2520" y="866"/>
                    <a:pt x="2335" y="591"/>
                  </a:cubicBezTo>
                  <a:cubicBezTo>
                    <a:pt x="2149" y="316"/>
                    <a:pt x="1889" y="111"/>
                    <a:pt x="1562" y="33"/>
                  </a:cubicBezTo>
                  <a:cubicBezTo>
                    <a:pt x="1472" y="11"/>
                    <a:pt x="1379" y="1"/>
                    <a:pt x="1284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65;p44">
              <a:extLst>
                <a:ext uri="{FF2B5EF4-FFF2-40B4-BE49-F238E27FC236}">
                  <a16:creationId xmlns:a16="http://schemas.microsoft.com/office/drawing/2014/main" id="{DC490E50-35D5-47F7-9F67-0792B4E59B15}"/>
                </a:ext>
              </a:extLst>
            </p:cNvPr>
            <p:cNvSpPr/>
            <p:nvPr/>
          </p:nvSpPr>
          <p:spPr>
            <a:xfrm>
              <a:off x="4283400" y="1641850"/>
              <a:ext cx="53025" cy="51275"/>
            </a:xfrm>
            <a:custGeom>
              <a:avLst/>
              <a:gdLst/>
              <a:ahLst/>
              <a:cxnLst/>
              <a:rect l="l" t="t" r="r" b="b"/>
              <a:pathLst>
                <a:path w="2121" h="2051" extrusionOk="0">
                  <a:moveTo>
                    <a:pt x="1011" y="0"/>
                  </a:moveTo>
                  <a:cubicBezTo>
                    <a:pt x="830" y="0"/>
                    <a:pt x="651" y="48"/>
                    <a:pt x="499" y="151"/>
                  </a:cubicBezTo>
                  <a:cubicBezTo>
                    <a:pt x="201" y="353"/>
                    <a:pt x="1" y="691"/>
                    <a:pt x="13" y="1059"/>
                  </a:cubicBezTo>
                  <a:cubicBezTo>
                    <a:pt x="28" y="1513"/>
                    <a:pt x="362" y="1908"/>
                    <a:pt x="800" y="2017"/>
                  </a:cubicBezTo>
                  <a:cubicBezTo>
                    <a:pt x="808" y="2019"/>
                    <a:pt x="817" y="2021"/>
                    <a:pt x="825" y="2023"/>
                  </a:cubicBezTo>
                  <a:cubicBezTo>
                    <a:pt x="899" y="2042"/>
                    <a:pt x="973" y="2050"/>
                    <a:pt x="1048" y="2050"/>
                  </a:cubicBezTo>
                  <a:cubicBezTo>
                    <a:pt x="1494" y="2050"/>
                    <a:pt x="1926" y="1731"/>
                    <a:pt x="2027" y="1283"/>
                  </a:cubicBezTo>
                  <a:cubicBezTo>
                    <a:pt x="2028" y="1275"/>
                    <a:pt x="2031" y="1265"/>
                    <a:pt x="2032" y="1258"/>
                  </a:cubicBezTo>
                  <a:cubicBezTo>
                    <a:pt x="2121" y="856"/>
                    <a:pt x="1964" y="443"/>
                    <a:pt x="1636" y="202"/>
                  </a:cubicBezTo>
                  <a:cubicBezTo>
                    <a:pt x="1460" y="73"/>
                    <a:pt x="1235" y="0"/>
                    <a:pt x="1011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66;p44">
              <a:extLst>
                <a:ext uri="{FF2B5EF4-FFF2-40B4-BE49-F238E27FC236}">
                  <a16:creationId xmlns:a16="http://schemas.microsoft.com/office/drawing/2014/main" id="{D5FC38B8-960C-4472-9D34-ADE205A88C7E}"/>
                </a:ext>
              </a:extLst>
            </p:cNvPr>
            <p:cNvSpPr/>
            <p:nvPr/>
          </p:nvSpPr>
          <p:spPr>
            <a:xfrm>
              <a:off x="4357275" y="1857250"/>
              <a:ext cx="62400" cy="61025"/>
            </a:xfrm>
            <a:custGeom>
              <a:avLst/>
              <a:gdLst/>
              <a:ahLst/>
              <a:cxnLst/>
              <a:rect l="l" t="t" r="r" b="b"/>
              <a:pathLst>
                <a:path w="2496" h="2441" extrusionOk="0">
                  <a:moveTo>
                    <a:pt x="1257" y="0"/>
                  </a:moveTo>
                  <a:cubicBezTo>
                    <a:pt x="1028" y="0"/>
                    <a:pt x="796" y="63"/>
                    <a:pt x="607" y="180"/>
                  </a:cubicBezTo>
                  <a:cubicBezTo>
                    <a:pt x="351" y="337"/>
                    <a:pt x="116" y="639"/>
                    <a:pt x="60" y="939"/>
                  </a:cubicBezTo>
                  <a:cubicBezTo>
                    <a:pt x="0" y="1249"/>
                    <a:pt x="25" y="1592"/>
                    <a:pt x="208" y="1861"/>
                  </a:cubicBezTo>
                  <a:cubicBezTo>
                    <a:pt x="390" y="2129"/>
                    <a:pt x="644" y="2331"/>
                    <a:pt x="967" y="2409"/>
                  </a:cubicBezTo>
                  <a:cubicBezTo>
                    <a:pt x="1054" y="2430"/>
                    <a:pt x="1146" y="2440"/>
                    <a:pt x="1238" y="2440"/>
                  </a:cubicBezTo>
                  <a:cubicBezTo>
                    <a:pt x="1467" y="2440"/>
                    <a:pt x="1699" y="2378"/>
                    <a:pt x="1889" y="2260"/>
                  </a:cubicBezTo>
                  <a:cubicBezTo>
                    <a:pt x="2144" y="2103"/>
                    <a:pt x="2380" y="1800"/>
                    <a:pt x="2436" y="1502"/>
                  </a:cubicBezTo>
                  <a:cubicBezTo>
                    <a:pt x="2495" y="1191"/>
                    <a:pt x="2470" y="848"/>
                    <a:pt x="2288" y="579"/>
                  </a:cubicBezTo>
                  <a:cubicBezTo>
                    <a:pt x="2105" y="310"/>
                    <a:pt x="1851" y="108"/>
                    <a:pt x="1530" y="32"/>
                  </a:cubicBezTo>
                  <a:cubicBezTo>
                    <a:pt x="1442" y="11"/>
                    <a:pt x="1349" y="0"/>
                    <a:pt x="125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67;p44">
              <a:extLst>
                <a:ext uri="{FF2B5EF4-FFF2-40B4-BE49-F238E27FC236}">
                  <a16:creationId xmlns:a16="http://schemas.microsoft.com/office/drawing/2014/main" id="{609C4DFB-F3CF-419E-BB53-008731B4A267}"/>
                </a:ext>
              </a:extLst>
            </p:cNvPr>
            <p:cNvSpPr/>
            <p:nvPr/>
          </p:nvSpPr>
          <p:spPr>
            <a:xfrm>
              <a:off x="4654750" y="1664075"/>
              <a:ext cx="56550" cy="56050"/>
            </a:xfrm>
            <a:custGeom>
              <a:avLst/>
              <a:gdLst/>
              <a:ahLst/>
              <a:cxnLst/>
              <a:rect l="l" t="t" r="r" b="b"/>
              <a:pathLst>
                <a:path w="2262" h="2242" extrusionOk="0">
                  <a:moveTo>
                    <a:pt x="996" y="0"/>
                  </a:moveTo>
                  <a:cubicBezTo>
                    <a:pt x="823" y="0"/>
                    <a:pt x="652" y="45"/>
                    <a:pt x="489" y="145"/>
                  </a:cubicBezTo>
                  <a:cubicBezTo>
                    <a:pt x="162" y="347"/>
                    <a:pt x="24" y="675"/>
                    <a:pt x="8" y="1044"/>
                  </a:cubicBezTo>
                  <a:cubicBezTo>
                    <a:pt x="0" y="1193"/>
                    <a:pt x="32" y="1343"/>
                    <a:pt x="85" y="1480"/>
                  </a:cubicBezTo>
                  <a:cubicBezTo>
                    <a:pt x="219" y="1830"/>
                    <a:pt x="480" y="2143"/>
                    <a:pt x="868" y="2217"/>
                  </a:cubicBezTo>
                  <a:cubicBezTo>
                    <a:pt x="952" y="2233"/>
                    <a:pt x="1035" y="2242"/>
                    <a:pt x="1118" y="2242"/>
                  </a:cubicBezTo>
                  <a:cubicBezTo>
                    <a:pt x="1316" y="2242"/>
                    <a:pt x="1509" y="2194"/>
                    <a:pt x="1684" y="2086"/>
                  </a:cubicBezTo>
                  <a:cubicBezTo>
                    <a:pt x="1921" y="1940"/>
                    <a:pt x="2105" y="1684"/>
                    <a:pt x="2168" y="1415"/>
                  </a:cubicBezTo>
                  <a:cubicBezTo>
                    <a:pt x="2262" y="1025"/>
                    <a:pt x="2124" y="670"/>
                    <a:pt x="1863" y="384"/>
                  </a:cubicBezTo>
                  <a:cubicBezTo>
                    <a:pt x="1766" y="278"/>
                    <a:pt x="1638" y="180"/>
                    <a:pt x="1507" y="119"/>
                  </a:cubicBezTo>
                  <a:cubicBezTo>
                    <a:pt x="1339" y="44"/>
                    <a:pt x="1167" y="0"/>
                    <a:pt x="99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68;p44">
              <a:extLst>
                <a:ext uri="{FF2B5EF4-FFF2-40B4-BE49-F238E27FC236}">
                  <a16:creationId xmlns:a16="http://schemas.microsoft.com/office/drawing/2014/main" id="{0D188446-3762-4714-8430-58C2425E09AE}"/>
                </a:ext>
              </a:extLst>
            </p:cNvPr>
            <p:cNvSpPr/>
            <p:nvPr/>
          </p:nvSpPr>
          <p:spPr>
            <a:xfrm>
              <a:off x="4448150" y="1503825"/>
              <a:ext cx="42850" cy="40425"/>
            </a:xfrm>
            <a:custGeom>
              <a:avLst/>
              <a:gdLst/>
              <a:ahLst/>
              <a:cxnLst/>
              <a:rect l="l" t="t" r="r" b="b"/>
              <a:pathLst>
                <a:path w="1714" h="1617" extrusionOk="0">
                  <a:moveTo>
                    <a:pt x="832" y="0"/>
                  </a:moveTo>
                  <a:cubicBezTo>
                    <a:pt x="687" y="0"/>
                    <a:pt x="543" y="38"/>
                    <a:pt x="422" y="120"/>
                  </a:cubicBezTo>
                  <a:cubicBezTo>
                    <a:pt x="150" y="304"/>
                    <a:pt x="1" y="613"/>
                    <a:pt x="57" y="941"/>
                  </a:cubicBezTo>
                  <a:cubicBezTo>
                    <a:pt x="125" y="1349"/>
                    <a:pt x="469" y="1609"/>
                    <a:pt x="876" y="1617"/>
                  </a:cubicBezTo>
                  <a:lnTo>
                    <a:pt x="913" y="1617"/>
                  </a:lnTo>
                  <a:cubicBezTo>
                    <a:pt x="915" y="1617"/>
                    <a:pt x="916" y="1617"/>
                    <a:pt x="918" y="1617"/>
                  </a:cubicBezTo>
                  <a:cubicBezTo>
                    <a:pt x="1163" y="1617"/>
                    <a:pt x="1435" y="1449"/>
                    <a:pt x="1540" y="1229"/>
                  </a:cubicBezTo>
                  <a:lnTo>
                    <a:pt x="1556" y="1196"/>
                  </a:lnTo>
                  <a:cubicBezTo>
                    <a:pt x="1713" y="871"/>
                    <a:pt x="1675" y="480"/>
                    <a:pt x="1405" y="222"/>
                  </a:cubicBezTo>
                  <a:cubicBezTo>
                    <a:pt x="1257" y="80"/>
                    <a:pt x="1043" y="0"/>
                    <a:pt x="83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9;p44">
              <a:extLst>
                <a:ext uri="{FF2B5EF4-FFF2-40B4-BE49-F238E27FC236}">
                  <a16:creationId xmlns:a16="http://schemas.microsoft.com/office/drawing/2014/main" id="{A91284B4-FBD0-4AB7-ACFC-A0941723EAB9}"/>
                </a:ext>
              </a:extLst>
            </p:cNvPr>
            <p:cNvSpPr/>
            <p:nvPr/>
          </p:nvSpPr>
          <p:spPr>
            <a:xfrm>
              <a:off x="4625675" y="1934875"/>
              <a:ext cx="82475" cy="59275"/>
            </a:xfrm>
            <a:custGeom>
              <a:avLst/>
              <a:gdLst/>
              <a:ahLst/>
              <a:cxnLst/>
              <a:rect l="l" t="t" r="r" b="b"/>
              <a:pathLst>
                <a:path w="3299" h="2371" extrusionOk="0">
                  <a:moveTo>
                    <a:pt x="1623" y="1"/>
                  </a:moveTo>
                  <a:cubicBezTo>
                    <a:pt x="376" y="1"/>
                    <a:pt x="1" y="2008"/>
                    <a:pt x="1377" y="2334"/>
                  </a:cubicBezTo>
                  <a:cubicBezTo>
                    <a:pt x="1481" y="2359"/>
                    <a:pt x="1581" y="2370"/>
                    <a:pt x="1675" y="2370"/>
                  </a:cubicBezTo>
                  <a:cubicBezTo>
                    <a:pt x="2922" y="2370"/>
                    <a:pt x="3299" y="363"/>
                    <a:pt x="1921" y="37"/>
                  </a:cubicBezTo>
                  <a:cubicBezTo>
                    <a:pt x="1817" y="12"/>
                    <a:pt x="1717" y="1"/>
                    <a:pt x="162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0;p44">
              <a:extLst>
                <a:ext uri="{FF2B5EF4-FFF2-40B4-BE49-F238E27FC236}">
                  <a16:creationId xmlns:a16="http://schemas.microsoft.com/office/drawing/2014/main" id="{4C29FADF-3D3F-40CC-94CE-0F40A9DF43AA}"/>
                </a:ext>
              </a:extLst>
            </p:cNvPr>
            <p:cNvSpPr/>
            <p:nvPr/>
          </p:nvSpPr>
          <p:spPr>
            <a:xfrm>
              <a:off x="4289825" y="2067850"/>
              <a:ext cx="51550" cy="46625"/>
            </a:xfrm>
            <a:custGeom>
              <a:avLst/>
              <a:gdLst/>
              <a:ahLst/>
              <a:cxnLst/>
              <a:rect l="l" t="t" r="r" b="b"/>
              <a:pathLst>
                <a:path w="2062" h="1865" extrusionOk="0">
                  <a:moveTo>
                    <a:pt x="961" y="0"/>
                  </a:moveTo>
                  <a:cubicBezTo>
                    <a:pt x="784" y="0"/>
                    <a:pt x="587" y="62"/>
                    <a:pt x="457" y="143"/>
                  </a:cubicBezTo>
                  <a:cubicBezTo>
                    <a:pt x="266" y="262"/>
                    <a:pt x="87" y="489"/>
                    <a:pt x="45" y="715"/>
                  </a:cubicBezTo>
                  <a:cubicBezTo>
                    <a:pt x="1" y="948"/>
                    <a:pt x="19" y="1208"/>
                    <a:pt x="158" y="1410"/>
                  </a:cubicBezTo>
                  <a:cubicBezTo>
                    <a:pt x="284" y="1599"/>
                    <a:pt x="490" y="1793"/>
                    <a:pt x="727" y="1824"/>
                  </a:cubicBezTo>
                  <a:cubicBezTo>
                    <a:pt x="798" y="1831"/>
                    <a:pt x="867" y="1841"/>
                    <a:pt x="937" y="1850"/>
                  </a:cubicBezTo>
                  <a:cubicBezTo>
                    <a:pt x="1011" y="1858"/>
                    <a:pt x="1082" y="1864"/>
                    <a:pt x="1152" y="1864"/>
                  </a:cubicBezTo>
                  <a:cubicBezTo>
                    <a:pt x="1312" y="1864"/>
                    <a:pt x="1463" y="1834"/>
                    <a:pt x="1616" y="1739"/>
                  </a:cubicBezTo>
                  <a:cubicBezTo>
                    <a:pt x="1803" y="1624"/>
                    <a:pt x="1976" y="1403"/>
                    <a:pt x="2018" y="1183"/>
                  </a:cubicBezTo>
                  <a:cubicBezTo>
                    <a:pt x="2061" y="955"/>
                    <a:pt x="2043" y="704"/>
                    <a:pt x="1909" y="505"/>
                  </a:cubicBezTo>
                  <a:cubicBezTo>
                    <a:pt x="1860" y="445"/>
                    <a:pt x="1813" y="386"/>
                    <a:pt x="1764" y="326"/>
                  </a:cubicBezTo>
                  <a:cubicBezTo>
                    <a:pt x="1646" y="215"/>
                    <a:pt x="1509" y="139"/>
                    <a:pt x="1352" y="102"/>
                  </a:cubicBezTo>
                  <a:cubicBezTo>
                    <a:pt x="1286" y="78"/>
                    <a:pt x="1219" y="55"/>
                    <a:pt x="1153" y="30"/>
                  </a:cubicBezTo>
                  <a:cubicBezTo>
                    <a:pt x="1095" y="10"/>
                    <a:pt x="1030" y="0"/>
                    <a:pt x="961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71;p44">
              <a:extLst>
                <a:ext uri="{FF2B5EF4-FFF2-40B4-BE49-F238E27FC236}">
                  <a16:creationId xmlns:a16="http://schemas.microsoft.com/office/drawing/2014/main" id="{45E2A9B8-030B-429B-8303-C481E971A611}"/>
                </a:ext>
              </a:extLst>
            </p:cNvPr>
            <p:cNvSpPr/>
            <p:nvPr/>
          </p:nvSpPr>
          <p:spPr>
            <a:xfrm>
              <a:off x="4172375" y="2251725"/>
              <a:ext cx="58400" cy="57075"/>
            </a:xfrm>
            <a:custGeom>
              <a:avLst/>
              <a:gdLst/>
              <a:ahLst/>
              <a:cxnLst/>
              <a:rect l="l" t="t" r="r" b="b"/>
              <a:pathLst>
                <a:path w="2336" h="2283" extrusionOk="0">
                  <a:moveTo>
                    <a:pt x="1177" y="0"/>
                  </a:moveTo>
                  <a:cubicBezTo>
                    <a:pt x="964" y="0"/>
                    <a:pt x="746" y="59"/>
                    <a:pt x="568" y="168"/>
                  </a:cubicBezTo>
                  <a:cubicBezTo>
                    <a:pt x="328" y="316"/>
                    <a:pt x="109" y="597"/>
                    <a:pt x="56" y="878"/>
                  </a:cubicBezTo>
                  <a:cubicBezTo>
                    <a:pt x="1" y="1168"/>
                    <a:pt x="25" y="1489"/>
                    <a:pt x="195" y="1741"/>
                  </a:cubicBezTo>
                  <a:cubicBezTo>
                    <a:pt x="366" y="1993"/>
                    <a:pt x="603" y="2182"/>
                    <a:pt x="904" y="2253"/>
                  </a:cubicBezTo>
                  <a:cubicBezTo>
                    <a:pt x="987" y="2273"/>
                    <a:pt x="1072" y="2283"/>
                    <a:pt x="1159" y="2283"/>
                  </a:cubicBezTo>
                  <a:cubicBezTo>
                    <a:pt x="1372" y="2283"/>
                    <a:pt x="1590" y="2224"/>
                    <a:pt x="1768" y="2114"/>
                  </a:cubicBezTo>
                  <a:cubicBezTo>
                    <a:pt x="2007" y="1967"/>
                    <a:pt x="2228" y="1685"/>
                    <a:pt x="2280" y="1405"/>
                  </a:cubicBezTo>
                  <a:cubicBezTo>
                    <a:pt x="2336" y="1114"/>
                    <a:pt x="2311" y="794"/>
                    <a:pt x="2141" y="541"/>
                  </a:cubicBezTo>
                  <a:cubicBezTo>
                    <a:pt x="1970" y="290"/>
                    <a:pt x="1733" y="101"/>
                    <a:pt x="1431" y="30"/>
                  </a:cubicBezTo>
                  <a:cubicBezTo>
                    <a:pt x="1349" y="10"/>
                    <a:pt x="1263" y="0"/>
                    <a:pt x="117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72;p44">
              <a:extLst>
                <a:ext uri="{FF2B5EF4-FFF2-40B4-BE49-F238E27FC236}">
                  <a16:creationId xmlns:a16="http://schemas.microsoft.com/office/drawing/2014/main" id="{8205C49F-D617-4F7D-80CC-2D423A9143BB}"/>
                </a:ext>
              </a:extLst>
            </p:cNvPr>
            <p:cNvSpPr/>
            <p:nvPr/>
          </p:nvSpPr>
          <p:spPr>
            <a:xfrm>
              <a:off x="3912550" y="2270925"/>
              <a:ext cx="59650" cy="55275"/>
            </a:xfrm>
            <a:custGeom>
              <a:avLst/>
              <a:gdLst/>
              <a:ahLst/>
              <a:cxnLst/>
              <a:rect l="l" t="t" r="r" b="b"/>
              <a:pathLst>
                <a:path w="2386" h="2211" extrusionOk="0">
                  <a:moveTo>
                    <a:pt x="1199" y="0"/>
                  </a:moveTo>
                  <a:cubicBezTo>
                    <a:pt x="968" y="0"/>
                    <a:pt x="727" y="66"/>
                    <a:pt x="544" y="213"/>
                  </a:cubicBezTo>
                  <a:cubicBezTo>
                    <a:pt x="419" y="283"/>
                    <a:pt x="321" y="378"/>
                    <a:pt x="247" y="499"/>
                  </a:cubicBezTo>
                  <a:cubicBezTo>
                    <a:pt x="152" y="609"/>
                    <a:pt x="89" y="737"/>
                    <a:pt x="61" y="883"/>
                  </a:cubicBezTo>
                  <a:cubicBezTo>
                    <a:pt x="1" y="1140"/>
                    <a:pt x="41" y="1476"/>
                    <a:pt x="192" y="1698"/>
                  </a:cubicBezTo>
                  <a:cubicBezTo>
                    <a:pt x="349" y="1930"/>
                    <a:pt x="580" y="2129"/>
                    <a:pt x="862" y="2183"/>
                  </a:cubicBezTo>
                  <a:lnTo>
                    <a:pt x="1150" y="2211"/>
                  </a:lnTo>
                  <a:cubicBezTo>
                    <a:pt x="1342" y="2204"/>
                    <a:pt x="1517" y="2150"/>
                    <a:pt x="1679" y="2052"/>
                  </a:cubicBezTo>
                  <a:cubicBezTo>
                    <a:pt x="1931" y="1937"/>
                    <a:pt x="2112" y="1711"/>
                    <a:pt x="2208" y="1458"/>
                  </a:cubicBezTo>
                  <a:cubicBezTo>
                    <a:pt x="2243" y="1372"/>
                    <a:pt x="2274" y="1285"/>
                    <a:pt x="2306" y="1199"/>
                  </a:cubicBezTo>
                  <a:cubicBezTo>
                    <a:pt x="2385" y="993"/>
                    <a:pt x="2309" y="643"/>
                    <a:pt x="2190" y="468"/>
                  </a:cubicBezTo>
                  <a:cubicBezTo>
                    <a:pt x="2057" y="272"/>
                    <a:pt x="1836" y="59"/>
                    <a:pt x="1588" y="35"/>
                  </a:cubicBezTo>
                  <a:lnTo>
                    <a:pt x="1312" y="5"/>
                  </a:lnTo>
                  <a:cubicBezTo>
                    <a:pt x="1275" y="2"/>
                    <a:pt x="1237" y="0"/>
                    <a:pt x="119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73;p44">
              <a:extLst>
                <a:ext uri="{FF2B5EF4-FFF2-40B4-BE49-F238E27FC236}">
                  <a16:creationId xmlns:a16="http://schemas.microsoft.com/office/drawing/2014/main" id="{762435D6-BDE0-4CE6-91E2-DF945E168EC2}"/>
                </a:ext>
              </a:extLst>
            </p:cNvPr>
            <p:cNvSpPr/>
            <p:nvPr/>
          </p:nvSpPr>
          <p:spPr>
            <a:xfrm>
              <a:off x="4281875" y="2509025"/>
              <a:ext cx="59225" cy="55025"/>
            </a:xfrm>
            <a:custGeom>
              <a:avLst/>
              <a:gdLst/>
              <a:ahLst/>
              <a:cxnLst/>
              <a:rect l="l" t="t" r="r" b="b"/>
              <a:pathLst>
                <a:path w="2369" h="2201" extrusionOk="0">
                  <a:moveTo>
                    <a:pt x="1231" y="0"/>
                  </a:moveTo>
                  <a:cubicBezTo>
                    <a:pt x="1043" y="0"/>
                    <a:pt x="853" y="50"/>
                    <a:pt x="680" y="156"/>
                  </a:cubicBezTo>
                  <a:cubicBezTo>
                    <a:pt x="89" y="519"/>
                    <a:pt x="0" y="1373"/>
                    <a:pt x="501" y="1856"/>
                  </a:cubicBezTo>
                  <a:cubicBezTo>
                    <a:pt x="656" y="2005"/>
                    <a:pt x="825" y="2119"/>
                    <a:pt x="1040" y="2171"/>
                  </a:cubicBezTo>
                  <a:cubicBezTo>
                    <a:pt x="1122" y="2190"/>
                    <a:pt x="1206" y="2200"/>
                    <a:pt x="1289" y="2200"/>
                  </a:cubicBezTo>
                  <a:cubicBezTo>
                    <a:pt x="1484" y="2200"/>
                    <a:pt x="1678" y="2148"/>
                    <a:pt x="1844" y="2045"/>
                  </a:cubicBezTo>
                  <a:cubicBezTo>
                    <a:pt x="2082" y="1897"/>
                    <a:pt x="2253" y="1654"/>
                    <a:pt x="2317" y="1383"/>
                  </a:cubicBezTo>
                  <a:cubicBezTo>
                    <a:pt x="2369" y="1168"/>
                    <a:pt x="2343" y="966"/>
                    <a:pt x="2278" y="760"/>
                  </a:cubicBezTo>
                  <a:cubicBezTo>
                    <a:pt x="2132" y="290"/>
                    <a:pt x="1688" y="0"/>
                    <a:pt x="1231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74;p44">
              <a:extLst>
                <a:ext uri="{FF2B5EF4-FFF2-40B4-BE49-F238E27FC236}">
                  <a16:creationId xmlns:a16="http://schemas.microsoft.com/office/drawing/2014/main" id="{CF4214FD-8229-4F1B-BA45-76FB3F26C799}"/>
                </a:ext>
              </a:extLst>
            </p:cNvPr>
            <p:cNvSpPr/>
            <p:nvPr/>
          </p:nvSpPr>
          <p:spPr>
            <a:xfrm>
              <a:off x="4479700" y="2209950"/>
              <a:ext cx="73000" cy="52475"/>
            </a:xfrm>
            <a:custGeom>
              <a:avLst/>
              <a:gdLst/>
              <a:ahLst/>
              <a:cxnLst/>
              <a:rect l="l" t="t" r="r" b="b"/>
              <a:pathLst>
                <a:path w="2920" h="2099" extrusionOk="0">
                  <a:moveTo>
                    <a:pt x="1439" y="1"/>
                  </a:moveTo>
                  <a:cubicBezTo>
                    <a:pt x="334" y="1"/>
                    <a:pt x="0" y="1779"/>
                    <a:pt x="1219" y="2066"/>
                  </a:cubicBezTo>
                  <a:cubicBezTo>
                    <a:pt x="1311" y="2088"/>
                    <a:pt x="1400" y="2098"/>
                    <a:pt x="1483" y="2098"/>
                  </a:cubicBezTo>
                  <a:cubicBezTo>
                    <a:pt x="2586" y="2098"/>
                    <a:pt x="2919" y="322"/>
                    <a:pt x="1702" y="33"/>
                  </a:cubicBezTo>
                  <a:cubicBezTo>
                    <a:pt x="1610" y="11"/>
                    <a:pt x="1522" y="1"/>
                    <a:pt x="143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75;p44">
              <a:extLst>
                <a:ext uri="{FF2B5EF4-FFF2-40B4-BE49-F238E27FC236}">
                  <a16:creationId xmlns:a16="http://schemas.microsoft.com/office/drawing/2014/main" id="{4949FC98-DF05-45EB-9942-F902FCAB43A0}"/>
                </a:ext>
              </a:extLst>
            </p:cNvPr>
            <p:cNvSpPr/>
            <p:nvPr/>
          </p:nvSpPr>
          <p:spPr>
            <a:xfrm>
              <a:off x="4551700" y="2449775"/>
              <a:ext cx="52100" cy="51350"/>
            </a:xfrm>
            <a:custGeom>
              <a:avLst/>
              <a:gdLst/>
              <a:ahLst/>
              <a:cxnLst/>
              <a:rect l="l" t="t" r="r" b="b"/>
              <a:pathLst>
                <a:path w="2084" h="2054" extrusionOk="0">
                  <a:moveTo>
                    <a:pt x="999" y="0"/>
                  </a:moveTo>
                  <a:cubicBezTo>
                    <a:pt x="909" y="0"/>
                    <a:pt x="818" y="13"/>
                    <a:pt x="733" y="44"/>
                  </a:cubicBezTo>
                  <a:cubicBezTo>
                    <a:pt x="506" y="125"/>
                    <a:pt x="238" y="286"/>
                    <a:pt x="144" y="524"/>
                  </a:cubicBezTo>
                  <a:cubicBezTo>
                    <a:pt x="139" y="537"/>
                    <a:pt x="135" y="548"/>
                    <a:pt x="130" y="562"/>
                  </a:cubicBezTo>
                  <a:cubicBezTo>
                    <a:pt x="41" y="726"/>
                    <a:pt x="0" y="900"/>
                    <a:pt x="5" y="1085"/>
                  </a:cubicBezTo>
                  <a:cubicBezTo>
                    <a:pt x="20" y="1171"/>
                    <a:pt x="34" y="1257"/>
                    <a:pt x="49" y="1343"/>
                  </a:cubicBezTo>
                  <a:cubicBezTo>
                    <a:pt x="127" y="1648"/>
                    <a:pt x="373" y="1875"/>
                    <a:pt x="655" y="1983"/>
                  </a:cubicBezTo>
                  <a:cubicBezTo>
                    <a:pt x="777" y="2030"/>
                    <a:pt x="898" y="2053"/>
                    <a:pt x="1017" y="2053"/>
                  </a:cubicBezTo>
                  <a:cubicBezTo>
                    <a:pt x="1154" y="2053"/>
                    <a:pt x="1290" y="2023"/>
                    <a:pt x="1427" y="1960"/>
                  </a:cubicBezTo>
                  <a:cubicBezTo>
                    <a:pt x="1731" y="1823"/>
                    <a:pt x="1895" y="1594"/>
                    <a:pt x="1997" y="1281"/>
                  </a:cubicBezTo>
                  <a:cubicBezTo>
                    <a:pt x="2001" y="1267"/>
                    <a:pt x="2006" y="1254"/>
                    <a:pt x="2011" y="1242"/>
                  </a:cubicBezTo>
                  <a:cubicBezTo>
                    <a:pt x="2083" y="1018"/>
                    <a:pt x="2018" y="672"/>
                    <a:pt x="1888" y="480"/>
                  </a:cubicBezTo>
                  <a:cubicBezTo>
                    <a:pt x="1760" y="292"/>
                    <a:pt x="1600" y="157"/>
                    <a:pt x="1387" y="76"/>
                  </a:cubicBezTo>
                  <a:cubicBezTo>
                    <a:pt x="1267" y="29"/>
                    <a:pt x="1133" y="0"/>
                    <a:pt x="99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76;p44">
              <a:extLst>
                <a:ext uri="{FF2B5EF4-FFF2-40B4-BE49-F238E27FC236}">
                  <a16:creationId xmlns:a16="http://schemas.microsoft.com/office/drawing/2014/main" id="{B40CBAF0-C142-41F3-B36B-505AE2709688}"/>
                </a:ext>
              </a:extLst>
            </p:cNvPr>
            <p:cNvSpPr/>
            <p:nvPr/>
          </p:nvSpPr>
          <p:spPr>
            <a:xfrm>
              <a:off x="4768700" y="2198975"/>
              <a:ext cx="49350" cy="44650"/>
            </a:xfrm>
            <a:custGeom>
              <a:avLst/>
              <a:gdLst/>
              <a:ahLst/>
              <a:cxnLst/>
              <a:rect l="l" t="t" r="r" b="b"/>
              <a:pathLst>
                <a:path w="1974" h="1786" extrusionOk="0">
                  <a:moveTo>
                    <a:pt x="1026" y="0"/>
                  </a:moveTo>
                  <a:cubicBezTo>
                    <a:pt x="865" y="0"/>
                    <a:pt x="705" y="42"/>
                    <a:pt x="571" y="131"/>
                  </a:cubicBezTo>
                  <a:cubicBezTo>
                    <a:pt x="529" y="158"/>
                    <a:pt x="489" y="186"/>
                    <a:pt x="446" y="213"/>
                  </a:cubicBezTo>
                  <a:cubicBezTo>
                    <a:pt x="105" y="442"/>
                    <a:pt x="1" y="878"/>
                    <a:pt x="206" y="1238"/>
                  </a:cubicBezTo>
                  <a:cubicBezTo>
                    <a:pt x="230" y="1281"/>
                    <a:pt x="255" y="1325"/>
                    <a:pt x="279" y="1367"/>
                  </a:cubicBezTo>
                  <a:cubicBezTo>
                    <a:pt x="432" y="1636"/>
                    <a:pt x="741" y="1785"/>
                    <a:pt x="1044" y="1785"/>
                  </a:cubicBezTo>
                  <a:cubicBezTo>
                    <a:pt x="1093" y="1785"/>
                    <a:pt x="1142" y="1781"/>
                    <a:pt x="1190" y="1773"/>
                  </a:cubicBezTo>
                  <a:cubicBezTo>
                    <a:pt x="1526" y="1716"/>
                    <a:pt x="1848" y="1453"/>
                    <a:pt x="1915" y="1103"/>
                  </a:cubicBezTo>
                  <a:cubicBezTo>
                    <a:pt x="1974" y="795"/>
                    <a:pt x="1893" y="466"/>
                    <a:pt x="1661" y="246"/>
                  </a:cubicBezTo>
                  <a:cubicBezTo>
                    <a:pt x="1496" y="88"/>
                    <a:pt x="1260" y="0"/>
                    <a:pt x="102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77;p44">
              <a:extLst>
                <a:ext uri="{FF2B5EF4-FFF2-40B4-BE49-F238E27FC236}">
                  <a16:creationId xmlns:a16="http://schemas.microsoft.com/office/drawing/2014/main" id="{7F091225-2BE0-41C1-889B-735C34CF4D67}"/>
                </a:ext>
              </a:extLst>
            </p:cNvPr>
            <p:cNvSpPr/>
            <p:nvPr/>
          </p:nvSpPr>
          <p:spPr>
            <a:xfrm>
              <a:off x="4835800" y="1820475"/>
              <a:ext cx="64875" cy="59125"/>
            </a:xfrm>
            <a:custGeom>
              <a:avLst/>
              <a:gdLst/>
              <a:ahLst/>
              <a:cxnLst/>
              <a:rect l="l" t="t" r="r" b="b"/>
              <a:pathLst>
                <a:path w="2595" h="2365" extrusionOk="0">
                  <a:moveTo>
                    <a:pt x="1214" y="1"/>
                  </a:moveTo>
                  <a:cubicBezTo>
                    <a:pt x="1202" y="1"/>
                    <a:pt x="1189" y="1"/>
                    <a:pt x="1176" y="1"/>
                  </a:cubicBezTo>
                  <a:cubicBezTo>
                    <a:pt x="968" y="10"/>
                    <a:pt x="776" y="67"/>
                    <a:pt x="599" y="177"/>
                  </a:cubicBezTo>
                  <a:cubicBezTo>
                    <a:pt x="340" y="353"/>
                    <a:pt x="143" y="599"/>
                    <a:pt x="70" y="909"/>
                  </a:cubicBezTo>
                  <a:cubicBezTo>
                    <a:pt x="0" y="1204"/>
                    <a:pt x="55" y="1543"/>
                    <a:pt x="214" y="1801"/>
                  </a:cubicBezTo>
                  <a:cubicBezTo>
                    <a:pt x="323" y="1977"/>
                    <a:pt x="469" y="2116"/>
                    <a:pt x="650" y="2216"/>
                  </a:cubicBezTo>
                  <a:cubicBezTo>
                    <a:pt x="828" y="2313"/>
                    <a:pt x="1019" y="2362"/>
                    <a:pt x="1221" y="2362"/>
                  </a:cubicBezTo>
                  <a:cubicBezTo>
                    <a:pt x="1234" y="2362"/>
                    <a:pt x="1247" y="2362"/>
                    <a:pt x="1260" y="2361"/>
                  </a:cubicBezTo>
                  <a:cubicBezTo>
                    <a:pt x="1286" y="2363"/>
                    <a:pt x="1313" y="2364"/>
                    <a:pt x="1339" y="2364"/>
                  </a:cubicBezTo>
                  <a:cubicBezTo>
                    <a:pt x="1655" y="2364"/>
                    <a:pt x="1954" y="2214"/>
                    <a:pt x="2182" y="2000"/>
                  </a:cubicBezTo>
                  <a:cubicBezTo>
                    <a:pt x="2216" y="1967"/>
                    <a:pt x="2252" y="1931"/>
                    <a:pt x="2287" y="1897"/>
                  </a:cubicBezTo>
                  <a:cubicBezTo>
                    <a:pt x="2507" y="1682"/>
                    <a:pt x="2595" y="1313"/>
                    <a:pt x="2495" y="1022"/>
                  </a:cubicBezTo>
                  <a:cubicBezTo>
                    <a:pt x="2479" y="975"/>
                    <a:pt x="2465" y="929"/>
                    <a:pt x="2448" y="882"/>
                  </a:cubicBezTo>
                  <a:cubicBezTo>
                    <a:pt x="2325" y="564"/>
                    <a:pt x="2108" y="276"/>
                    <a:pt x="1787" y="146"/>
                  </a:cubicBezTo>
                  <a:cubicBezTo>
                    <a:pt x="1607" y="49"/>
                    <a:pt x="1416" y="1"/>
                    <a:pt x="1214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78;p44">
              <a:extLst>
                <a:ext uri="{FF2B5EF4-FFF2-40B4-BE49-F238E27FC236}">
                  <a16:creationId xmlns:a16="http://schemas.microsoft.com/office/drawing/2014/main" id="{662AFB0C-0873-44A8-8E3C-1551D0B17FE4}"/>
                </a:ext>
              </a:extLst>
            </p:cNvPr>
            <p:cNvSpPr/>
            <p:nvPr/>
          </p:nvSpPr>
          <p:spPr>
            <a:xfrm>
              <a:off x="4971975" y="2058525"/>
              <a:ext cx="89225" cy="64125"/>
            </a:xfrm>
            <a:custGeom>
              <a:avLst/>
              <a:gdLst/>
              <a:ahLst/>
              <a:cxnLst/>
              <a:rect l="l" t="t" r="r" b="b"/>
              <a:pathLst>
                <a:path w="3569" h="2565" extrusionOk="0">
                  <a:moveTo>
                    <a:pt x="1758" y="1"/>
                  </a:moveTo>
                  <a:cubicBezTo>
                    <a:pt x="408" y="1"/>
                    <a:pt x="1" y="2172"/>
                    <a:pt x="1491" y="2525"/>
                  </a:cubicBezTo>
                  <a:cubicBezTo>
                    <a:pt x="1604" y="2552"/>
                    <a:pt x="1712" y="2565"/>
                    <a:pt x="1814" y="2565"/>
                  </a:cubicBezTo>
                  <a:cubicBezTo>
                    <a:pt x="3162" y="2565"/>
                    <a:pt x="3569" y="393"/>
                    <a:pt x="2080" y="40"/>
                  </a:cubicBezTo>
                  <a:cubicBezTo>
                    <a:pt x="1968" y="13"/>
                    <a:pt x="1860" y="1"/>
                    <a:pt x="1758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79;p44">
              <a:extLst>
                <a:ext uri="{FF2B5EF4-FFF2-40B4-BE49-F238E27FC236}">
                  <a16:creationId xmlns:a16="http://schemas.microsoft.com/office/drawing/2014/main" id="{E9C3C487-9932-40B6-9BAD-32055B9D2B06}"/>
                </a:ext>
              </a:extLst>
            </p:cNvPr>
            <p:cNvSpPr/>
            <p:nvPr/>
          </p:nvSpPr>
          <p:spPr>
            <a:xfrm>
              <a:off x="5238425" y="2208825"/>
              <a:ext cx="55100" cy="55500"/>
            </a:xfrm>
            <a:custGeom>
              <a:avLst/>
              <a:gdLst/>
              <a:ahLst/>
              <a:cxnLst/>
              <a:rect l="l" t="t" r="r" b="b"/>
              <a:pathLst>
                <a:path w="2204" h="2220" extrusionOk="0">
                  <a:moveTo>
                    <a:pt x="1102" y="1"/>
                  </a:moveTo>
                  <a:cubicBezTo>
                    <a:pt x="903" y="1"/>
                    <a:pt x="704" y="54"/>
                    <a:pt x="530" y="162"/>
                  </a:cubicBezTo>
                  <a:cubicBezTo>
                    <a:pt x="201" y="364"/>
                    <a:pt x="1" y="738"/>
                    <a:pt x="13" y="1125"/>
                  </a:cubicBezTo>
                  <a:cubicBezTo>
                    <a:pt x="25" y="1479"/>
                    <a:pt x="239" y="1889"/>
                    <a:pt x="577" y="2040"/>
                  </a:cubicBezTo>
                  <a:cubicBezTo>
                    <a:pt x="628" y="2061"/>
                    <a:pt x="676" y="2083"/>
                    <a:pt x="726" y="2105"/>
                  </a:cubicBezTo>
                  <a:cubicBezTo>
                    <a:pt x="890" y="2177"/>
                    <a:pt x="1058" y="2220"/>
                    <a:pt x="1224" y="2220"/>
                  </a:cubicBezTo>
                  <a:cubicBezTo>
                    <a:pt x="1390" y="2220"/>
                    <a:pt x="1554" y="2177"/>
                    <a:pt x="1712" y="2079"/>
                  </a:cubicBezTo>
                  <a:cubicBezTo>
                    <a:pt x="2030" y="1883"/>
                    <a:pt x="2159" y="1567"/>
                    <a:pt x="2179" y="1208"/>
                  </a:cubicBezTo>
                  <a:lnTo>
                    <a:pt x="2186" y="1046"/>
                  </a:lnTo>
                  <a:cubicBezTo>
                    <a:pt x="2204" y="678"/>
                    <a:pt x="1933" y="304"/>
                    <a:pt x="1623" y="133"/>
                  </a:cubicBezTo>
                  <a:cubicBezTo>
                    <a:pt x="1462" y="44"/>
                    <a:pt x="1282" y="1"/>
                    <a:pt x="110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80;p44">
              <a:extLst>
                <a:ext uri="{FF2B5EF4-FFF2-40B4-BE49-F238E27FC236}">
                  <a16:creationId xmlns:a16="http://schemas.microsoft.com/office/drawing/2014/main" id="{C4B5BE1A-E5E7-4051-9B4B-EDEAC7DC16FA}"/>
                </a:ext>
              </a:extLst>
            </p:cNvPr>
            <p:cNvSpPr/>
            <p:nvPr/>
          </p:nvSpPr>
          <p:spPr>
            <a:xfrm>
              <a:off x="5136925" y="1969575"/>
              <a:ext cx="61025" cy="43875"/>
            </a:xfrm>
            <a:custGeom>
              <a:avLst/>
              <a:gdLst/>
              <a:ahLst/>
              <a:cxnLst/>
              <a:rect l="l" t="t" r="r" b="b"/>
              <a:pathLst>
                <a:path w="2441" h="1755" extrusionOk="0">
                  <a:moveTo>
                    <a:pt x="1202" y="0"/>
                  </a:moveTo>
                  <a:cubicBezTo>
                    <a:pt x="279" y="0"/>
                    <a:pt x="1" y="1487"/>
                    <a:pt x="1020" y="1728"/>
                  </a:cubicBezTo>
                  <a:cubicBezTo>
                    <a:pt x="1097" y="1746"/>
                    <a:pt x="1171" y="1755"/>
                    <a:pt x="1241" y="1755"/>
                  </a:cubicBezTo>
                  <a:cubicBezTo>
                    <a:pt x="2164" y="1755"/>
                    <a:pt x="2441" y="268"/>
                    <a:pt x="1423" y="27"/>
                  </a:cubicBezTo>
                  <a:cubicBezTo>
                    <a:pt x="1346" y="9"/>
                    <a:pt x="1272" y="0"/>
                    <a:pt x="120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81;p44">
              <a:extLst>
                <a:ext uri="{FF2B5EF4-FFF2-40B4-BE49-F238E27FC236}">
                  <a16:creationId xmlns:a16="http://schemas.microsoft.com/office/drawing/2014/main" id="{3C031400-16B9-4AB0-9E92-24E414E030E8}"/>
                </a:ext>
              </a:extLst>
            </p:cNvPr>
            <p:cNvSpPr/>
            <p:nvPr/>
          </p:nvSpPr>
          <p:spPr>
            <a:xfrm>
              <a:off x="5006075" y="2340725"/>
              <a:ext cx="47300" cy="45275"/>
            </a:xfrm>
            <a:custGeom>
              <a:avLst/>
              <a:gdLst/>
              <a:ahLst/>
              <a:cxnLst/>
              <a:rect l="l" t="t" r="r" b="b"/>
              <a:pathLst>
                <a:path w="1892" h="1811" extrusionOk="0">
                  <a:moveTo>
                    <a:pt x="940" y="1"/>
                  </a:moveTo>
                  <a:cubicBezTo>
                    <a:pt x="771" y="1"/>
                    <a:pt x="633" y="51"/>
                    <a:pt x="466" y="129"/>
                  </a:cubicBezTo>
                  <a:cubicBezTo>
                    <a:pt x="457" y="132"/>
                    <a:pt x="448" y="137"/>
                    <a:pt x="439" y="141"/>
                  </a:cubicBezTo>
                  <a:cubicBezTo>
                    <a:pt x="255" y="227"/>
                    <a:pt x="80" y="498"/>
                    <a:pt x="42" y="691"/>
                  </a:cubicBezTo>
                  <a:cubicBezTo>
                    <a:pt x="1" y="907"/>
                    <a:pt x="8" y="1180"/>
                    <a:pt x="150" y="1359"/>
                  </a:cubicBezTo>
                  <a:cubicBezTo>
                    <a:pt x="156" y="1368"/>
                    <a:pt x="162" y="1375"/>
                    <a:pt x="168" y="1383"/>
                  </a:cubicBezTo>
                  <a:cubicBezTo>
                    <a:pt x="269" y="1509"/>
                    <a:pt x="366" y="1618"/>
                    <a:pt x="507" y="1704"/>
                  </a:cubicBezTo>
                  <a:cubicBezTo>
                    <a:pt x="630" y="1779"/>
                    <a:pt x="777" y="1810"/>
                    <a:pt x="922" y="1810"/>
                  </a:cubicBezTo>
                  <a:cubicBezTo>
                    <a:pt x="981" y="1810"/>
                    <a:pt x="1039" y="1805"/>
                    <a:pt x="1095" y="1796"/>
                  </a:cubicBezTo>
                  <a:cubicBezTo>
                    <a:pt x="1436" y="1738"/>
                    <a:pt x="1765" y="1471"/>
                    <a:pt x="1832" y="1115"/>
                  </a:cubicBezTo>
                  <a:cubicBezTo>
                    <a:pt x="1892" y="802"/>
                    <a:pt x="1809" y="469"/>
                    <a:pt x="1574" y="245"/>
                  </a:cubicBezTo>
                  <a:cubicBezTo>
                    <a:pt x="1426" y="103"/>
                    <a:pt x="1235" y="26"/>
                    <a:pt x="1033" y="6"/>
                  </a:cubicBezTo>
                  <a:cubicBezTo>
                    <a:pt x="1001" y="2"/>
                    <a:pt x="970" y="1"/>
                    <a:pt x="940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82;p44">
              <a:extLst>
                <a:ext uri="{FF2B5EF4-FFF2-40B4-BE49-F238E27FC236}">
                  <a16:creationId xmlns:a16="http://schemas.microsoft.com/office/drawing/2014/main" id="{64E6DD28-EFBF-4904-A7A9-D6E5C5BF4E95}"/>
                </a:ext>
              </a:extLst>
            </p:cNvPr>
            <p:cNvSpPr/>
            <p:nvPr/>
          </p:nvSpPr>
          <p:spPr>
            <a:xfrm>
              <a:off x="4797125" y="2495650"/>
              <a:ext cx="72700" cy="52275"/>
            </a:xfrm>
            <a:custGeom>
              <a:avLst/>
              <a:gdLst/>
              <a:ahLst/>
              <a:cxnLst/>
              <a:rect l="l" t="t" r="r" b="b"/>
              <a:pathLst>
                <a:path w="2908" h="2091" extrusionOk="0">
                  <a:moveTo>
                    <a:pt x="1429" y="0"/>
                  </a:moveTo>
                  <a:cubicBezTo>
                    <a:pt x="331" y="0"/>
                    <a:pt x="1" y="1770"/>
                    <a:pt x="1213" y="2058"/>
                  </a:cubicBezTo>
                  <a:cubicBezTo>
                    <a:pt x="1305" y="2080"/>
                    <a:pt x="1393" y="2090"/>
                    <a:pt x="1477" y="2090"/>
                  </a:cubicBezTo>
                  <a:cubicBezTo>
                    <a:pt x="2577" y="2090"/>
                    <a:pt x="2908" y="321"/>
                    <a:pt x="1693" y="32"/>
                  </a:cubicBezTo>
                  <a:cubicBezTo>
                    <a:pt x="1601" y="10"/>
                    <a:pt x="1513" y="0"/>
                    <a:pt x="142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83;p44">
              <a:extLst>
                <a:ext uri="{FF2B5EF4-FFF2-40B4-BE49-F238E27FC236}">
                  <a16:creationId xmlns:a16="http://schemas.microsoft.com/office/drawing/2014/main" id="{68B2A7CC-A304-411A-83C1-28C7ABE321B0}"/>
                </a:ext>
              </a:extLst>
            </p:cNvPr>
            <p:cNvSpPr/>
            <p:nvPr/>
          </p:nvSpPr>
          <p:spPr>
            <a:xfrm>
              <a:off x="4628650" y="2702350"/>
              <a:ext cx="46625" cy="43325"/>
            </a:xfrm>
            <a:custGeom>
              <a:avLst/>
              <a:gdLst/>
              <a:ahLst/>
              <a:cxnLst/>
              <a:rect l="l" t="t" r="r" b="b"/>
              <a:pathLst>
                <a:path w="1865" h="1733" extrusionOk="0">
                  <a:moveTo>
                    <a:pt x="939" y="0"/>
                  </a:moveTo>
                  <a:cubicBezTo>
                    <a:pt x="777" y="0"/>
                    <a:pt x="611" y="45"/>
                    <a:pt x="477" y="127"/>
                  </a:cubicBezTo>
                  <a:cubicBezTo>
                    <a:pt x="296" y="240"/>
                    <a:pt x="129" y="454"/>
                    <a:pt x="87" y="666"/>
                  </a:cubicBezTo>
                  <a:cubicBezTo>
                    <a:pt x="1" y="1129"/>
                    <a:pt x="259" y="1599"/>
                    <a:pt x="733" y="1710"/>
                  </a:cubicBezTo>
                  <a:cubicBezTo>
                    <a:pt x="795" y="1725"/>
                    <a:pt x="860" y="1732"/>
                    <a:pt x="925" y="1732"/>
                  </a:cubicBezTo>
                  <a:cubicBezTo>
                    <a:pt x="1088" y="1732"/>
                    <a:pt x="1253" y="1688"/>
                    <a:pt x="1388" y="1605"/>
                  </a:cubicBezTo>
                  <a:cubicBezTo>
                    <a:pt x="1569" y="1493"/>
                    <a:pt x="1736" y="1279"/>
                    <a:pt x="1777" y="1067"/>
                  </a:cubicBezTo>
                  <a:cubicBezTo>
                    <a:pt x="1865" y="605"/>
                    <a:pt x="1606" y="135"/>
                    <a:pt x="1132" y="22"/>
                  </a:cubicBezTo>
                  <a:cubicBezTo>
                    <a:pt x="1070" y="8"/>
                    <a:pt x="1005" y="0"/>
                    <a:pt x="93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84;p44">
              <a:extLst>
                <a:ext uri="{FF2B5EF4-FFF2-40B4-BE49-F238E27FC236}">
                  <a16:creationId xmlns:a16="http://schemas.microsoft.com/office/drawing/2014/main" id="{94C1180E-16DE-4643-AEB0-55CD949D3F76}"/>
                </a:ext>
              </a:extLst>
            </p:cNvPr>
            <p:cNvSpPr/>
            <p:nvPr/>
          </p:nvSpPr>
          <p:spPr>
            <a:xfrm>
              <a:off x="4414825" y="2745200"/>
              <a:ext cx="58950" cy="57650"/>
            </a:xfrm>
            <a:custGeom>
              <a:avLst/>
              <a:gdLst/>
              <a:ahLst/>
              <a:cxnLst/>
              <a:rect l="l" t="t" r="r" b="b"/>
              <a:pathLst>
                <a:path w="2358" h="2306" extrusionOk="0">
                  <a:moveTo>
                    <a:pt x="1188" y="1"/>
                  </a:moveTo>
                  <a:cubicBezTo>
                    <a:pt x="973" y="1"/>
                    <a:pt x="752" y="60"/>
                    <a:pt x="574" y="171"/>
                  </a:cubicBezTo>
                  <a:cubicBezTo>
                    <a:pt x="333" y="319"/>
                    <a:pt x="110" y="605"/>
                    <a:pt x="56" y="887"/>
                  </a:cubicBezTo>
                  <a:cubicBezTo>
                    <a:pt x="1" y="1180"/>
                    <a:pt x="23" y="1504"/>
                    <a:pt x="196" y="1758"/>
                  </a:cubicBezTo>
                  <a:cubicBezTo>
                    <a:pt x="368" y="2014"/>
                    <a:pt x="608" y="2205"/>
                    <a:pt x="912" y="2276"/>
                  </a:cubicBezTo>
                  <a:cubicBezTo>
                    <a:pt x="995" y="2296"/>
                    <a:pt x="1082" y="2305"/>
                    <a:pt x="1169" y="2305"/>
                  </a:cubicBezTo>
                  <a:cubicBezTo>
                    <a:pt x="1385" y="2305"/>
                    <a:pt x="1605" y="2246"/>
                    <a:pt x="1784" y="2135"/>
                  </a:cubicBezTo>
                  <a:cubicBezTo>
                    <a:pt x="2024" y="1987"/>
                    <a:pt x="2247" y="1702"/>
                    <a:pt x="2301" y="1420"/>
                  </a:cubicBezTo>
                  <a:cubicBezTo>
                    <a:pt x="2357" y="1126"/>
                    <a:pt x="2334" y="801"/>
                    <a:pt x="2161" y="547"/>
                  </a:cubicBezTo>
                  <a:cubicBezTo>
                    <a:pt x="1990" y="293"/>
                    <a:pt x="1749" y="103"/>
                    <a:pt x="1445" y="31"/>
                  </a:cubicBezTo>
                  <a:cubicBezTo>
                    <a:pt x="1362" y="11"/>
                    <a:pt x="1276" y="1"/>
                    <a:pt x="1188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85;p44">
              <a:extLst>
                <a:ext uri="{FF2B5EF4-FFF2-40B4-BE49-F238E27FC236}">
                  <a16:creationId xmlns:a16="http://schemas.microsoft.com/office/drawing/2014/main" id="{BF712C7D-9BBD-4C3C-B37C-62199D8F6A9E}"/>
                </a:ext>
              </a:extLst>
            </p:cNvPr>
            <p:cNvSpPr/>
            <p:nvPr/>
          </p:nvSpPr>
          <p:spPr>
            <a:xfrm>
              <a:off x="4564275" y="2905725"/>
              <a:ext cx="57825" cy="53900"/>
            </a:xfrm>
            <a:custGeom>
              <a:avLst/>
              <a:gdLst/>
              <a:ahLst/>
              <a:cxnLst/>
              <a:rect l="l" t="t" r="r" b="b"/>
              <a:pathLst>
                <a:path w="2313" h="2156" extrusionOk="0">
                  <a:moveTo>
                    <a:pt x="1559" y="249"/>
                  </a:moveTo>
                  <a:cubicBezTo>
                    <a:pt x="1560" y="250"/>
                    <a:pt x="1561" y="250"/>
                    <a:pt x="1562" y="251"/>
                  </a:cubicBezTo>
                  <a:lnTo>
                    <a:pt x="1562" y="251"/>
                  </a:lnTo>
                  <a:cubicBezTo>
                    <a:pt x="1561" y="250"/>
                    <a:pt x="1560" y="250"/>
                    <a:pt x="1559" y="249"/>
                  </a:cubicBezTo>
                  <a:close/>
                  <a:moveTo>
                    <a:pt x="1024" y="0"/>
                  </a:moveTo>
                  <a:cubicBezTo>
                    <a:pt x="1009" y="0"/>
                    <a:pt x="993" y="1"/>
                    <a:pt x="977" y="2"/>
                  </a:cubicBezTo>
                  <a:cubicBezTo>
                    <a:pt x="740" y="21"/>
                    <a:pt x="548" y="112"/>
                    <a:pt x="373" y="274"/>
                  </a:cubicBezTo>
                  <a:cubicBezTo>
                    <a:pt x="234" y="400"/>
                    <a:pt x="124" y="617"/>
                    <a:pt x="82" y="795"/>
                  </a:cubicBezTo>
                  <a:cubicBezTo>
                    <a:pt x="1" y="1141"/>
                    <a:pt x="111" y="1481"/>
                    <a:pt x="327" y="1747"/>
                  </a:cubicBezTo>
                  <a:cubicBezTo>
                    <a:pt x="538" y="2007"/>
                    <a:pt x="835" y="2156"/>
                    <a:pt x="1170" y="2156"/>
                  </a:cubicBezTo>
                  <a:cubicBezTo>
                    <a:pt x="1197" y="2156"/>
                    <a:pt x="1223" y="2155"/>
                    <a:pt x="1251" y="2153"/>
                  </a:cubicBezTo>
                  <a:cubicBezTo>
                    <a:pt x="1456" y="2140"/>
                    <a:pt x="1687" y="2082"/>
                    <a:pt x="1856" y="1956"/>
                  </a:cubicBezTo>
                  <a:cubicBezTo>
                    <a:pt x="1985" y="1861"/>
                    <a:pt x="2106" y="1753"/>
                    <a:pt x="2185" y="1611"/>
                  </a:cubicBezTo>
                  <a:cubicBezTo>
                    <a:pt x="2285" y="1427"/>
                    <a:pt x="2312" y="1215"/>
                    <a:pt x="2279" y="1010"/>
                  </a:cubicBezTo>
                  <a:cubicBezTo>
                    <a:pt x="2235" y="753"/>
                    <a:pt x="2097" y="547"/>
                    <a:pt x="1898" y="407"/>
                  </a:cubicBezTo>
                  <a:lnTo>
                    <a:pt x="1898" y="407"/>
                  </a:lnTo>
                  <a:cubicBezTo>
                    <a:pt x="1886" y="393"/>
                    <a:pt x="1874" y="380"/>
                    <a:pt x="1861" y="367"/>
                  </a:cubicBezTo>
                  <a:cubicBezTo>
                    <a:pt x="1738" y="239"/>
                    <a:pt x="1695" y="239"/>
                    <a:pt x="1587" y="180"/>
                  </a:cubicBezTo>
                  <a:cubicBezTo>
                    <a:pt x="1538" y="154"/>
                    <a:pt x="1488" y="132"/>
                    <a:pt x="1437" y="112"/>
                  </a:cubicBezTo>
                  <a:lnTo>
                    <a:pt x="1437" y="112"/>
                  </a:lnTo>
                  <a:cubicBezTo>
                    <a:pt x="1400" y="94"/>
                    <a:pt x="1362" y="79"/>
                    <a:pt x="1322" y="68"/>
                  </a:cubicBezTo>
                  <a:cubicBezTo>
                    <a:pt x="1228" y="23"/>
                    <a:pt x="1129" y="0"/>
                    <a:pt x="1024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86;p44">
              <a:extLst>
                <a:ext uri="{FF2B5EF4-FFF2-40B4-BE49-F238E27FC236}">
                  <a16:creationId xmlns:a16="http://schemas.microsoft.com/office/drawing/2014/main" id="{D740A85C-04D9-4429-B029-D8E26357DF4F}"/>
                </a:ext>
              </a:extLst>
            </p:cNvPr>
            <p:cNvSpPr/>
            <p:nvPr/>
          </p:nvSpPr>
          <p:spPr>
            <a:xfrm>
              <a:off x="4854700" y="2841175"/>
              <a:ext cx="45575" cy="41900"/>
            </a:xfrm>
            <a:custGeom>
              <a:avLst/>
              <a:gdLst/>
              <a:ahLst/>
              <a:cxnLst/>
              <a:rect l="l" t="t" r="r" b="b"/>
              <a:pathLst>
                <a:path w="1823" h="1676" extrusionOk="0">
                  <a:moveTo>
                    <a:pt x="1277" y="135"/>
                  </a:moveTo>
                  <a:cubicBezTo>
                    <a:pt x="1281" y="137"/>
                    <a:pt x="1286" y="139"/>
                    <a:pt x="1291" y="141"/>
                  </a:cubicBezTo>
                  <a:cubicBezTo>
                    <a:pt x="1286" y="139"/>
                    <a:pt x="1281" y="137"/>
                    <a:pt x="1277" y="135"/>
                  </a:cubicBezTo>
                  <a:close/>
                  <a:moveTo>
                    <a:pt x="999" y="1"/>
                  </a:moveTo>
                  <a:cubicBezTo>
                    <a:pt x="906" y="1"/>
                    <a:pt x="813" y="17"/>
                    <a:pt x="725" y="48"/>
                  </a:cubicBezTo>
                  <a:lnTo>
                    <a:pt x="725" y="48"/>
                  </a:lnTo>
                  <a:cubicBezTo>
                    <a:pt x="530" y="89"/>
                    <a:pt x="350" y="200"/>
                    <a:pt x="229" y="364"/>
                  </a:cubicBezTo>
                  <a:cubicBezTo>
                    <a:pt x="7" y="663"/>
                    <a:pt x="1" y="1170"/>
                    <a:pt x="315" y="1422"/>
                  </a:cubicBezTo>
                  <a:cubicBezTo>
                    <a:pt x="491" y="1562"/>
                    <a:pt x="689" y="1675"/>
                    <a:pt x="919" y="1675"/>
                  </a:cubicBezTo>
                  <a:cubicBezTo>
                    <a:pt x="935" y="1675"/>
                    <a:pt x="952" y="1675"/>
                    <a:pt x="969" y="1674"/>
                  </a:cubicBezTo>
                  <a:cubicBezTo>
                    <a:pt x="1199" y="1656"/>
                    <a:pt x="1447" y="1565"/>
                    <a:pt x="1594" y="1382"/>
                  </a:cubicBezTo>
                  <a:cubicBezTo>
                    <a:pt x="1739" y="1202"/>
                    <a:pt x="1818" y="1016"/>
                    <a:pt x="1820" y="786"/>
                  </a:cubicBezTo>
                  <a:cubicBezTo>
                    <a:pt x="1822" y="533"/>
                    <a:pt x="1676" y="303"/>
                    <a:pt x="1481" y="159"/>
                  </a:cubicBezTo>
                  <a:cubicBezTo>
                    <a:pt x="1334" y="52"/>
                    <a:pt x="1165" y="1"/>
                    <a:pt x="99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87;p44">
              <a:extLst>
                <a:ext uri="{FF2B5EF4-FFF2-40B4-BE49-F238E27FC236}">
                  <a16:creationId xmlns:a16="http://schemas.microsoft.com/office/drawing/2014/main" id="{9D9F4CA2-9560-4D6E-9836-73A84B576849}"/>
                </a:ext>
              </a:extLst>
            </p:cNvPr>
            <p:cNvSpPr/>
            <p:nvPr/>
          </p:nvSpPr>
          <p:spPr>
            <a:xfrm>
              <a:off x="4936075" y="2643775"/>
              <a:ext cx="58550" cy="45700"/>
            </a:xfrm>
            <a:custGeom>
              <a:avLst/>
              <a:gdLst/>
              <a:ahLst/>
              <a:cxnLst/>
              <a:rect l="l" t="t" r="r" b="b"/>
              <a:pathLst>
                <a:path w="2342" h="1828" extrusionOk="0">
                  <a:moveTo>
                    <a:pt x="1333" y="1682"/>
                  </a:moveTo>
                  <a:cubicBezTo>
                    <a:pt x="1325" y="1686"/>
                    <a:pt x="1317" y="1690"/>
                    <a:pt x="1308" y="1694"/>
                  </a:cubicBezTo>
                  <a:cubicBezTo>
                    <a:pt x="1316" y="1690"/>
                    <a:pt x="1325" y="1686"/>
                    <a:pt x="1333" y="1682"/>
                  </a:cubicBezTo>
                  <a:close/>
                  <a:moveTo>
                    <a:pt x="1226" y="1"/>
                  </a:moveTo>
                  <a:cubicBezTo>
                    <a:pt x="1206" y="1"/>
                    <a:pt x="1185" y="1"/>
                    <a:pt x="1164" y="2"/>
                  </a:cubicBezTo>
                  <a:cubicBezTo>
                    <a:pt x="816" y="18"/>
                    <a:pt x="531" y="183"/>
                    <a:pt x="296" y="435"/>
                  </a:cubicBezTo>
                  <a:cubicBezTo>
                    <a:pt x="15" y="734"/>
                    <a:pt x="1" y="1198"/>
                    <a:pt x="257" y="1515"/>
                  </a:cubicBezTo>
                  <a:cubicBezTo>
                    <a:pt x="415" y="1710"/>
                    <a:pt x="666" y="1828"/>
                    <a:pt x="915" y="1828"/>
                  </a:cubicBezTo>
                  <a:cubicBezTo>
                    <a:pt x="1057" y="1828"/>
                    <a:pt x="1199" y="1789"/>
                    <a:pt x="1323" y="1705"/>
                  </a:cubicBezTo>
                  <a:cubicBezTo>
                    <a:pt x="1354" y="1684"/>
                    <a:pt x="1428" y="1642"/>
                    <a:pt x="1437" y="1635"/>
                  </a:cubicBezTo>
                  <a:lnTo>
                    <a:pt x="1437" y="1635"/>
                  </a:lnTo>
                  <a:cubicBezTo>
                    <a:pt x="1497" y="1608"/>
                    <a:pt x="1556" y="1580"/>
                    <a:pt x="1612" y="1543"/>
                  </a:cubicBezTo>
                  <a:cubicBezTo>
                    <a:pt x="1625" y="1533"/>
                    <a:pt x="1639" y="1524"/>
                    <a:pt x="1654" y="1515"/>
                  </a:cubicBezTo>
                  <a:lnTo>
                    <a:pt x="1654" y="1515"/>
                  </a:lnTo>
                  <a:cubicBezTo>
                    <a:pt x="1662" y="1512"/>
                    <a:pt x="1671" y="1510"/>
                    <a:pt x="1680" y="1507"/>
                  </a:cubicBezTo>
                  <a:lnTo>
                    <a:pt x="1680" y="1507"/>
                  </a:lnTo>
                  <a:cubicBezTo>
                    <a:pt x="1962" y="1453"/>
                    <a:pt x="2227" y="1265"/>
                    <a:pt x="2285" y="964"/>
                  </a:cubicBezTo>
                  <a:cubicBezTo>
                    <a:pt x="2341" y="669"/>
                    <a:pt x="2226" y="300"/>
                    <a:pt x="1931" y="167"/>
                  </a:cubicBezTo>
                  <a:cubicBezTo>
                    <a:pt x="1705" y="66"/>
                    <a:pt x="1475" y="1"/>
                    <a:pt x="122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88;p44">
              <a:extLst>
                <a:ext uri="{FF2B5EF4-FFF2-40B4-BE49-F238E27FC236}">
                  <a16:creationId xmlns:a16="http://schemas.microsoft.com/office/drawing/2014/main" id="{461A7FF8-73C0-4819-928F-87D7BF8AD779}"/>
                </a:ext>
              </a:extLst>
            </p:cNvPr>
            <p:cNvSpPr/>
            <p:nvPr/>
          </p:nvSpPr>
          <p:spPr>
            <a:xfrm>
              <a:off x="5151000" y="2460950"/>
              <a:ext cx="47900" cy="48375"/>
            </a:xfrm>
            <a:custGeom>
              <a:avLst/>
              <a:gdLst/>
              <a:ahLst/>
              <a:cxnLst/>
              <a:rect l="l" t="t" r="r" b="b"/>
              <a:pathLst>
                <a:path w="1916" h="1935" extrusionOk="0">
                  <a:moveTo>
                    <a:pt x="939" y="1"/>
                  </a:moveTo>
                  <a:cubicBezTo>
                    <a:pt x="771" y="1"/>
                    <a:pt x="603" y="39"/>
                    <a:pt x="462" y="135"/>
                  </a:cubicBezTo>
                  <a:cubicBezTo>
                    <a:pt x="265" y="269"/>
                    <a:pt x="90" y="468"/>
                    <a:pt x="47" y="711"/>
                  </a:cubicBezTo>
                  <a:cubicBezTo>
                    <a:pt x="28" y="817"/>
                    <a:pt x="0" y="941"/>
                    <a:pt x="8" y="1040"/>
                  </a:cubicBezTo>
                  <a:cubicBezTo>
                    <a:pt x="22" y="1212"/>
                    <a:pt x="71" y="1366"/>
                    <a:pt x="160" y="1515"/>
                  </a:cubicBezTo>
                  <a:cubicBezTo>
                    <a:pt x="325" y="1784"/>
                    <a:pt x="627" y="1935"/>
                    <a:pt x="930" y="1935"/>
                  </a:cubicBezTo>
                  <a:cubicBezTo>
                    <a:pt x="1089" y="1935"/>
                    <a:pt x="1249" y="1894"/>
                    <a:pt x="1389" y="1806"/>
                  </a:cubicBezTo>
                  <a:cubicBezTo>
                    <a:pt x="1526" y="1721"/>
                    <a:pt x="1667" y="1593"/>
                    <a:pt x="1739" y="1449"/>
                  </a:cubicBezTo>
                  <a:cubicBezTo>
                    <a:pt x="1787" y="1352"/>
                    <a:pt x="1820" y="1242"/>
                    <a:pt x="1851" y="1137"/>
                  </a:cubicBezTo>
                  <a:cubicBezTo>
                    <a:pt x="1916" y="917"/>
                    <a:pt x="1856" y="628"/>
                    <a:pt x="1738" y="437"/>
                  </a:cubicBezTo>
                  <a:cubicBezTo>
                    <a:pt x="1619" y="243"/>
                    <a:pt x="1389" y="66"/>
                    <a:pt x="1162" y="23"/>
                  </a:cubicBezTo>
                  <a:cubicBezTo>
                    <a:pt x="1089" y="8"/>
                    <a:pt x="1014" y="1"/>
                    <a:pt x="93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89;p44">
              <a:extLst>
                <a:ext uri="{FF2B5EF4-FFF2-40B4-BE49-F238E27FC236}">
                  <a16:creationId xmlns:a16="http://schemas.microsoft.com/office/drawing/2014/main" id="{4D8A613A-60DD-4353-8EF4-4AA4E8CF5F66}"/>
                </a:ext>
              </a:extLst>
            </p:cNvPr>
            <p:cNvSpPr/>
            <p:nvPr/>
          </p:nvSpPr>
          <p:spPr>
            <a:xfrm>
              <a:off x="5192000" y="2713825"/>
              <a:ext cx="57700" cy="56225"/>
            </a:xfrm>
            <a:custGeom>
              <a:avLst/>
              <a:gdLst/>
              <a:ahLst/>
              <a:cxnLst/>
              <a:rect l="l" t="t" r="r" b="b"/>
              <a:pathLst>
                <a:path w="2308" h="2249" extrusionOk="0">
                  <a:moveTo>
                    <a:pt x="1000" y="0"/>
                  </a:moveTo>
                  <a:cubicBezTo>
                    <a:pt x="682" y="0"/>
                    <a:pt x="305" y="239"/>
                    <a:pt x="179" y="526"/>
                  </a:cubicBezTo>
                  <a:cubicBezTo>
                    <a:pt x="58" y="800"/>
                    <a:pt x="0" y="1055"/>
                    <a:pt x="88" y="1351"/>
                  </a:cubicBezTo>
                  <a:cubicBezTo>
                    <a:pt x="102" y="1397"/>
                    <a:pt x="118" y="1442"/>
                    <a:pt x="134" y="1488"/>
                  </a:cubicBezTo>
                  <a:cubicBezTo>
                    <a:pt x="250" y="1839"/>
                    <a:pt x="542" y="2153"/>
                    <a:pt x="918" y="2224"/>
                  </a:cubicBezTo>
                  <a:cubicBezTo>
                    <a:pt x="1001" y="2240"/>
                    <a:pt x="1085" y="2248"/>
                    <a:pt x="1168" y="2248"/>
                  </a:cubicBezTo>
                  <a:cubicBezTo>
                    <a:pt x="1366" y="2248"/>
                    <a:pt x="1559" y="2200"/>
                    <a:pt x="1734" y="2093"/>
                  </a:cubicBezTo>
                  <a:cubicBezTo>
                    <a:pt x="1970" y="1947"/>
                    <a:pt x="2155" y="1692"/>
                    <a:pt x="2217" y="1423"/>
                  </a:cubicBezTo>
                  <a:cubicBezTo>
                    <a:pt x="2307" y="1046"/>
                    <a:pt x="2183" y="664"/>
                    <a:pt x="1913" y="392"/>
                  </a:cubicBezTo>
                  <a:cubicBezTo>
                    <a:pt x="1878" y="358"/>
                    <a:pt x="1846" y="323"/>
                    <a:pt x="1811" y="291"/>
                  </a:cubicBezTo>
                  <a:cubicBezTo>
                    <a:pt x="1585" y="80"/>
                    <a:pt x="1332" y="15"/>
                    <a:pt x="1033" y="1"/>
                  </a:cubicBezTo>
                  <a:cubicBezTo>
                    <a:pt x="1022" y="1"/>
                    <a:pt x="1011" y="0"/>
                    <a:pt x="1000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90;p44">
              <a:extLst>
                <a:ext uri="{FF2B5EF4-FFF2-40B4-BE49-F238E27FC236}">
                  <a16:creationId xmlns:a16="http://schemas.microsoft.com/office/drawing/2014/main" id="{0486782D-BF4C-4BD2-B227-1A5AD29D4F62}"/>
                </a:ext>
              </a:extLst>
            </p:cNvPr>
            <p:cNvSpPr/>
            <p:nvPr/>
          </p:nvSpPr>
          <p:spPr>
            <a:xfrm>
              <a:off x="5334025" y="2446975"/>
              <a:ext cx="66850" cy="54000"/>
            </a:xfrm>
            <a:custGeom>
              <a:avLst/>
              <a:gdLst/>
              <a:ahLst/>
              <a:cxnLst/>
              <a:rect l="l" t="t" r="r" b="b"/>
              <a:pathLst>
                <a:path w="2674" h="2160" extrusionOk="0">
                  <a:moveTo>
                    <a:pt x="1329" y="1"/>
                  </a:moveTo>
                  <a:cubicBezTo>
                    <a:pt x="1046" y="1"/>
                    <a:pt x="770" y="98"/>
                    <a:pt x="526" y="239"/>
                  </a:cubicBezTo>
                  <a:cubicBezTo>
                    <a:pt x="173" y="443"/>
                    <a:pt x="0" y="881"/>
                    <a:pt x="65" y="1270"/>
                  </a:cubicBezTo>
                  <a:cubicBezTo>
                    <a:pt x="95" y="1449"/>
                    <a:pt x="161" y="1598"/>
                    <a:pt x="276" y="1738"/>
                  </a:cubicBezTo>
                  <a:cubicBezTo>
                    <a:pt x="427" y="1924"/>
                    <a:pt x="596" y="2014"/>
                    <a:pt x="825" y="2092"/>
                  </a:cubicBezTo>
                  <a:cubicBezTo>
                    <a:pt x="957" y="2137"/>
                    <a:pt x="1109" y="2160"/>
                    <a:pt x="1261" y="2160"/>
                  </a:cubicBezTo>
                  <a:cubicBezTo>
                    <a:pt x="1446" y="2160"/>
                    <a:pt x="1632" y="2126"/>
                    <a:pt x="1785" y="2057"/>
                  </a:cubicBezTo>
                  <a:cubicBezTo>
                    <a:pt x="1931" y="1990"/>
                    <a:pt x="2071" y="1914"/>
                    <a:pt x="2212" y="1839"/>
                  </a:cubicBezTo>
                  <a:cubicBezTo>
                    <a:pt x="2344" y="1769"/>
                    <a:pt x="2471" y="1620"/>
                    <a:pt x="2544" y="1492"/>
                  </a:cubicBezTo>
                  <a:cubicBezTo>
                    <a:pt x="2644" y="1305"/>
                    <a:pt x="2674" y="1093"/>
                    <a:pt x="2638" y="886"/>
                  </a:cubicBezTo>
                  <a:cubicBezTo>
                    <a:pt x="2573" y="504"/>
                    <a:pt x="2302" y="239"/>
                    <a:pt x="1936" y="126"/>
                  </a:cubicBezTo>
                  <a:cubicBezTo>
                    <a:pt x="1773" y="77"/>
                    <a:pt x="1620" y="24"/>
                    <a:pt x="1448" y="6"/>
                  </a:cubicBezTo>
                  <a:cubicBezTo>
                    <a:pt x="1408" y="2"/>
                    <a:pt x="1368" y="1"/>
                    <a:pt x="132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91;p44">
              <a:extLst>
                <a:ext uri="{FF2B5EF4-FFF2-40B4-BE49-F238E27FC236}">
                  <a16:creationId xmlns:a16="http://schemas.microsoft.com/office/drawing/2014/main" id="{DB56FEA0-CC90-43A7-9F6B-1A5894409BE9}"/>
                </a:ext>
              </a:extLst>
            </p:cNvPr>
            <p:cNvSpPr/>
            <p:nvPr/>
          </p:nvSpPr>
          <p:spPr>
            <a:xfrm>
              <a:off x="5319850" y="2921000"/>
              <a:ext cx="41050" cy="41300"/>
            </a:xfrm>
            <a:custGeom>
              <a:avLst/>
              <a:gdLst/>
              <a:ahLst/>
              <a:cxnLst/>
              <a:rect l="l" t="t" r="r" b="b"/>
              <a:pathLst>
                <a:path w="1642" h="1652" extrusionOk="0">
                  <a:moveTo>
                    <a:pt x="1363" y="386"/>
                  </a:moveTo>
                  <a:lnTo>
                    <a:pt x="1374" y="400"/>
                  </a:lnTo>
                  <a:lnTo>
                    <a:pt x="1374" y="400"/>
                  </a:lnTo>
                  <a:cubicBezTo>
                    <a:pt x="1380" y="414"/>
                    <a:pt x="1386" y="427"/>
                    <a:pt x="1392" y="440"/>
                  </a:cubicBezTo>
                  <a:lnTo>
                    <a:pt x="1392" y="440"/>
                  </a:lnTo>
                  <a:cubicBezTo>
                    <a:pt x="1383" y="422"/>
                    <a:pt x="1373" y="404"/>
                    <a:pt x="1363" y="386"/>
                  </a:cubicBezTo>
                  <a:close/>
                  <a:moveTo>
                    <a:pt x="817" y="1"/>
                  </a:moveTo>
                  <a:cubicBezTo>
                    <a:pt x="801" y="1"/>
                    <a:pt x="785" y="2"/>
                    <a:pt x="770" y="4"/>
                  </a:cubicBezTo>
                  <a:cubicBezTo>
                    <a:pt x="439" y="48"/>
                    <a:pt x="138" y="234"/>
                    <a:pt x="66" y="589"/>
                  </a:cubicBezTo>
                  <a:cubicBezTo>
                    <a:pt x="1" y="906"/>
                    <a:pt x="93" y="1209"/>
                    <a:pt x="320" y="1441"/>
                  </a:cubicBezTo>
                  <a:cubicBezTo>
                    <a:pt x="460" y="1585"/>
                    <a:pt x="646" y="1652"/>
                    <a:pt x="832" y="1652"/>
                  </a:cubicBezTo>
                  <a:cubicBezTo>
                    <a:pt x="1107" y="1652"/>
                    <a:pt x="1385" y="1507"/>
                    <a:pt x="1523" y="1254"/>
                  </a:cubicBezTo>
                  <a:cubicBezTo>
                    <a:pt x="1619" y="1080"/>
                    <a:pt x="1642" y="852"/>
                    <a:pt x="1583" y="661"/>
                  </a:cubicBezTo>
                  <a:cubicBezTo>
                    <a:pt x="1536" y="504"/>
                    <a:pt x="1422" y="342"/>
                    <a:pt x="1275" y="240"/>
                  </a:cubicBezTo>
                  <a:lnTo>
                    <a:pt x="1275" y="240"/>
                  </a:lnTo>
                  <a:cubicBezTo>
                    <a:pt x="1182" y="103"/>
                    <a:pt x="980" y="1"/>
                    <a:pt x="817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92;p44">
              <a:extLst>
                <a:ext uri="{FF2B5EF4-FFF2-40B4-BE49-F238E27FC236}">
                  <a16:creationId xmlns:a16="http://schemas.microsoft.com/office/drawing/2014/main" id="{B81FD14C-8F52-49B6-A61F-E1CAD03ED555}"/>
                </a:ext>
              </a:extLst>
            </p:cNvPr>
            <p:cNvSpPr/>
            <p:nvPr/>
          </p:nvSpPr>
          <p:spPr>
            <a:xfrm>
              <a:off x="5070400" y="2975975"/>
              <a:ext cx="67000" cy="62450"/>
            </a:xfrm>
            <a:custGeom>
              <a:avLst/>
              <a:gdLst/>
              <a:ahLst/>
              <a:cxnLst/>
              <a:rect l="l" t="t" r="r" b="b"/>
              <a:pathLst>
                <a:path w="2680" h="2498" extrusionOk="0">
                  <a:moveTo>
                    <a:pt x="1120" y="2433"/>
                  </a:moveTo>
                  <a:cubicBezTo>
                    <a:pt x="1127" y="2434"/>
                    <a:pt x="1134" y="2434"/>
                    <a:pt x="1140" y="2435"/>
                  </a:cubicBezTo>
                  <a:cubicBezTo>
                    <a:pt x="1141" y="2435"/>
                    <a:pt x="1142" y="2435"/>
                    <a:pt x="1142" y="2435"/>
                  </a:cubicBezTo>
                  <a:lnTo>
                    <a:pt x="1142" y="2435"/>
                  </a:lnTo>
                  <a:lnTo>
                    <a:pt x="1120" y="2433"/>
                  </a:lnTo>
                  <a:close/>
                  <a:moveTo>
                    <a:pt x="1414" y="0"/>
                  </a:moveTo>
                  <a:cubicBezTo>
                    <a:pt x="1380" y="0"/>
                    <a:pt x="1347" y="1"/>
                    <a:pt x="1314" y="2"/>
                  </a:cubicBezTo>
                  <a:cubicBezTo>
                    <a:pt x="1014" y="15"/>
                    <a:pt x="870" y="94"/>
                    <a:pt x="603" y="219"/>
                  </a:cubicBezTo>
                  <a:cubicBezTo>
                    <a:pt x="460" y="300"/>
                    <a:pt x="347" y="408"/>
                    <a:pt x="264" y="545"/>
                  </a:cubicBezTo>
                  <a:cubicBezTo>
                    <a:pt x="156" y="669"/>
                    <a:pt x="85" y="815"/>
                    <a:pt x="53" y="981"/>
                  </a:cubicBezTo>
                  <a:cubicBezTo>
                    <a:pt x="1" y="1254"/>
                    <a:pt x="22" y="1513"/>
                    <a:pt x="138" y="1767"/>
                  </a:cubicBezTo>
                  <a:cubicBezTo>
                    <a:pt x="243" y="2000"/>
                    <a:pt x="420" y="2226"/>
                    <a:pt x="657" y="2342"/>
                  </a:cubicBezTo>
                  <a:cubicBezTo>
                    <a:pt x="843" y="2433"/>
                    <a:pt x="1062" y="2498"/>
                    <a:pt x="1277" y="2498"/>
                  </a:cubicBezTo>
                  <a:cubicBezTo>
                    <a:pt x="1371" y="2498"/>
                    <a:pt x="1464" y="2486"/>
                    <a:pt x="1553" y="2458"/>
                  </a:cubicBezTo>
                  <a:lnTo>
                    <a:pt x="1553" y="2458"/>
                  </a:lnTo>
                  <a:cubicBezTo>
                    <a:pt x="1577" y="2454"/>
                    <a:pt x="1602" y="2449"/>
                    <a:pt x="1627" y="2442"/>
                  </a:cubicBezTo>
                  <a:cubicBezTo>
                    <a:pt x="1788" y="2415"/>
                    <a:pt x="1949" y="2365"/>
                    <a:pt x="2089" y="2275"/>
                  </a:cubicBezTo>
                  <a:cubicBezTo>
                    <a:pt x="2270" y="2161"/>
                    <a:pt x="2414" y="2011"/>
                    <a:pt x="2517" y="1824"/>
                  </a:cubicBezTo>
                  <a:cubicBezTo>
                    <a:pt x="2604" y="1678"/>
                    <a:pt x="2648" y="1524"/>
                    <a:pt x="2649" y="1357"/>
                  </a:cubicBezTo>
                  <a:cubicBezTo>
                    <a:pt x="2679" y="1197"/>
                    <a:pt x="2668" y="1039"/>
                    <a:pt x="2614" y="884"/>
                  </a:cubicBezTo>
                  <a:cubicBezTo>
                    <a:pt x="2550" y="681"/>
                    <a:pt x="2442" y="505"/>
                    <a:pt x="2289" y="358"/>
                  </a:cubicBezTo>
                  <a:cubicBezTo>
                    <a:pt x="2155" y="194"/>
                    <a:pt x="1911" y="92"/>
                    <a:pt x="1708" y="34"/>
                  </a:cubicBezTo>
                  <a:cubicBezTo>
                    <a:pt x="1617" y="8"/>
                    <a:pt x="1515" y="0"/>
                    <a:pt x="1414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93;p44">
              <a:extLst>
                <a:ext uri="{FF2B5EF4-FFF2-40B4-BE49-F238E27FC236}">
                  <a16:creationId xmlns:a16="http://schemas.microsoft.com/office/drawing/2014/main" id="{3FDA5D51-AF2F-467F-9703-58D8E77EB4A2}"/>
                </a:ext>
              </a:extLst>
            </p:cNvPr>
            <p:cNvSpPr/>
            <p:nvPr/>
          </p:nvSpPr>
          <p:spPr>
            <a:xfrm>
              <a:off x="4886400" y="3031675"/>
              <a:ext cx="36575" cy="36300"/>
            </a:xfrm>
            <a:custGeom>
              <a:avLst/>
              <a:gdLst/>
              <a:ahLst/>
              <a:cxnLst/>
              <a:rect l="l" t="t" r="r" b="b"/>
              <a:pathLst>
                <a:path w="1463" h="1452" extrusionOk="0">
                  <a:moveTo>
                    <a:pt x="699" y="1"/>
                  </a:moveTo>
                  <a:cubicBezTo>
                    <a:pt x="350" y="1"/>
                    <a:pt x="0" y="306"/>
                    <a:pt x="36" y="677"/>
                  </a:cubicBezTo>
                  <a:cubicBezTo>
                    <a:pt x="46" y="788"/>
                    <a:pt x="61" y="893"/>
                    <a:pt x="107" y="995"/>
                  </a:cubicBezTo>
                  <a:cubicBezTo>
                    <a:pt x="156" y="1100"/>
                    <a:pt x="217" y="1179"/>
                    <a:pt x="296" y="1266"/>
                  </a:cubicBezTo>
                  <a:cubicBezTo>
                    <a:pt x="407" y="1389"/>
                    <a:pt x="585" y="1451"/>
                    <a:pt x="760" y="1451"/>
                  </a:cubicBezTo>
                  <a:cubicBezTo>
                    <a:pt x="888" y="1451"/>
                    <a:pt x="1015" y="1418"/>
                    <a:pt x="1113" y="1352"/>
                  </a:cubicBezTo>
                  <a:cubicBezTo>
                    <a:pt x="1210" y="1287"/>
                    <a:pt x="1290" y="1202"/>
                    <a:pt x="1350" y="1103"/>
                  </a:cubicBezTo>
                  <a:cubicBezTo>
                    <a:pt x="1433" y="968"/>
                    <a:pt x="1462" y="731"/>
                    <a:pt x="1404" y="583"/>
                  </a:cubicBezTo>
                  <a:cubicBezTo>
                    <a:pt x="1361" y="472"/>
                    <a:pt x="1320" y="382"/>
                    <a:pt x="1246" y="291"/>
                  </a:cubicBezTo>
                  <a:cubicBezTo>
                    <a:pt x="1176" y="203"/>
                    <a:pt x="1088" y="143"/>
                    <a:pt x="994" y="85"/>
                  </a:cubicBezTo>
                  <a:cubicBezTo>
                    <a:pt x="902" y="27"/>
                    <a:pt x="801" y="1"/>
                    <a:pt x="69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94;p44">
              <a:extLst>
                <a:ext uri="{FF2B5EF4-FFF2-40B4-BE49-F238E27FC236}">
                  <a16:creationId xmlns:a16="http://schemas.microsoft.com/office/drawing/2014/main" id="{FBC68496-FD78-4C93-8662-5E580BEED523}"/>
                </a:ext>
              </a:extLst>
            </p:cNvPr>
            <p:cNvSpPr/>
            <p:nvPr/>
          </p:nvSpPr>
          <p:spPr>
            <a:xfrm>
              <a:off x="4696925" y="3113600"/>
              <a:ext cx="72950" cy="52500"/>
            </a:xfrm>
            <a:custGeom>
              <a:avLst/>
              <a:gdLst/>
              <a:ahLst/>
              <a:cxnLst/>
              <a:rect l="l" t="t" r="r" b="b"/>
              <a:pathLst>
                <a:path w="2918" h="2100" extrusionOk="0">
                  <a:moveTo>
                    <a:pt x="1436" y="0"/>
                  </a:moveTo>
                  <a:cubicBezTo>
                    <a:pt x="333" y="0"/>
                    <a:pt x="0" y="1778"/>
                    <a:pt x="1218" y="2067"/>
                  </a:cubicBezTo>
                  <a:cubicBezTo>
                    <a:pt x="1310" y="2089"/>
                    <a:pt x="1398" y="2099"/>
                    <a:pt x="1482" y="2099"/>
                  </a:cubicBezTo>
                  <a:cubicBezTo>
                    <a:pt x="2585" y="2099"/>
                    <a:pt x="2918" y="322"/>
                    <a:pt x="1700" y="32"/>
                  </a:cubicBezTo>
                  <a:cubicBezTo>
                    <a:pt x="1608" y="11"/>
                    <a:pt x="1520" y="0"/>
                    <a:pt x="143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95;p44">
              <a:extLst>
                <a:ext uri="{FF2B5EF4-FFF2-40B4-BE49-F238E27FC236}">
                  <a16:creationId xmlns:a16="http://schemas.microsoft.com/office/drawing/2014/main" id="{C5111433-3C63-4C51-9F08-FBED0324F939}"/>
                </a:ext>
              </a:extLst>
            </p:cNvPr>
            <p:cNvSpPr/>
            <p:nvPr/>
          </p:nvSpPr>
          <p:spPr>
            <a:xfrm>
              <a:off x="4438225" y="3164800"/>
              <a:ext cx="55300" cy="50125"/>
            </a:xfrm>
            <a:custGeom>
              <a:avLst/>
              <a:gdLst/>
              <a:ahLst/>
              <a:cxnLst/>
              <a:rect l="l" t="t" r="r" b="b"/>
              <a:pathLst>
                <a:path w="2212" h="2005" extrusionOk="0">
                  <a:moveTo>
                    <a:pt x="1218" y="0"/>
                  </a:moveTo>
                  <a:cubicBezTo>
                    <a:pt x="862" y="0"/>
                    <a:pt x="526" y="177"/>
                    <a:pt x="341" y="502"/>
                  </a:cubicBezTo>
                  <a:cubicBezTo>
                    <a:pt x="335" y="514"/>
                    <a:pt x="327" y="525"/>
                    <a:pt x="321" y="538"/>
                  </a:cubicBezTo>
                  <a:cubicBezTo>
                    <a:pt x="1" y="1100"/>
                    <a:pt x="346" y="1833"/>
                    <a:pt x="962" y="1979"/>
                  </a:cubicBezTo>
                  <a:cubicBezTo>
                    <a:pt x="1035" y="1996"/>
                    <a:pt x="1108" y="2004"/>
                    <a:pt x="1181" y="2004"/>
                  </a:cubicBezTo>
                  <a:cubicBezTo>
                    <a:pt x="1720" y="2004"/>
                    <a:pt x="2212" y="1549"/>
                    <a:pt x="2181" y="978"/>
                  </a:cubicBezTo>
                  <a:cubicBezTo>
                    <a:pt x="2180" y="965"/>
                    <a:pt x="2180" y="951"/>
                    <a:pt x="2179" y="938"/>
                  </a:cubicBezTo>
                  <a:cubicBezTo>
                    <a:pt x="2158" y="523"/>
                    <a:pt x="1851" y="100"/>
                    <a:pt x="1425" y="20"/>
                  </a:cubicBezTo>
                  <a:cubicBezTo>
                    <a:pt x="1356" y="7"/>
                    <a:pt x="1286" y="0"/>
                    <a:pt x="1218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96;p44">
              <a:extLst>
                <a:ext uri="{FF2B5EF4-FFF2-40B4-BE49-F238E27FC236}">
                  <a16:creationId xmlns:a16="http://schemas.microsoft.com/office/drawing/2014/main" id="{D6A44576-8411-46DD-BB0F-8EEF76E2D0E9}"/>
                </a:ext>
              </a:extLst>
            </p:cNvPr>
            <p:cNvSpPr/>
            <p:nvPr/>
          </p:nvSpPr>
          <p:spPr>
            <a:xfrm>
              <a:off x="4366300" y="3006750"/>
              <a:ext cx="55075" cy="40700"/>
            </a:xfrm>
            <a:custGeom>
              <a:avLst/>
              <a:gdLst/>
              <a:ahLst/>
              <a:cxnLst/>
              <a:rect l="l" t="t" r="r" b="b"/>
              <a:pathLst>
                <a:path w="2203" h="1628" extrusionOk="0">
                  <a:moveTo>
                    <a:pt x="1099" y="0"/>
                  </a:moveTo>
                  <a:cubicBezTo>
                    <a:pt x="1022" y="0"/>
                    <a:pt x="938" y="8"/>
                    <a:pt x="847" y="25"/>
                  </a:cubicBezTo>
                  <a:cubicBezTo>
                    <a:pt x="811" y="33"/>
                    <a:pt x="773" y="40"/>
                    <a:pt x="736" y="47"/>
                  </a:cubicBezTo>
                  <a:cubicBezTo>
                    <a:pt x="201" y="148"/>
                    <a:pt x="0" y="995"/>
                    <a:pt x="434" y="1326"/>
                  </a:cubicBezTo>
                  <a:lnTo>
                    <a:pt x="522" y="1395"/>
                  </a:lnTo>
                  <a:cubicBezTo>
                    <a:pt x="737" y="1559"/>
                    <a:pt x="934" y="1627"/>
                    <a:pt x="1106" y="1627"/>
                  </a:cubicBezTo>
                  <a:cubicBezTo>
                    <a:pt x="1948" y="1627"/>
                    <a:pt x="2202" y="0"/>
                    <a:pt x="109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97;p44">
              <a:extLst>
                <a:ext uri="{FF2B5EF4-FFF2-40B4-BE49-F238E27FC236}">
                  <a16:creationId xmlns:a16="http://schemas.microsoft.com/office/drawing/2014/main" id="{E85EE897-4790-417E-A5A7-BE3CF3D103C1}"/>
                </a:ext>
              </a:extLst>
            </p:cNvPr>
            <p:cNvSpPr/>
            <p:nvPr/>
          </p:nvSpPr>
          <p:spPr>
            <a:xfrm>
              <a:off x="4624350" y="3398450"/>
              <a:ext cx="63525" cy="59600"/>
            </a:xfrm>
            <a:custGeom>
              <a:avLst/>
              <a:gdLst/>
              <a:ahLst/>
              <a:cxnLst/>
              <a:rect l="l" t="t" r="r" b="b"/>
              <a:pathLst>
                <a:path w="2541" h="2384" extrusionOk="0">
                  <a:moveTo>
                    <a:pt x="1384" y="0"/>
                  </a:moveTo>
                  <a:cubicBezTo>
                    <a:pt x="1195" y="0"/>
                    <a:pt x="1004" y="50"/>
                    <a:pt x="830" y="156"/>
                  </a:cubicBezTo>
                  <a:cubicBezTo>
                    <a:pt x="619" y="285"/>
                    <a:pt x="472" y="475"/>
                    <a:pt x="356" y="688"/>
                  </a:cubicBezTo>
                  <a:cubicBezTo>
                    <a:pt x="0" y="1342"/>
                    <a:pt x="373" y="2183"/>
                    <a:pt x="1096" y="2354"/>
                  </a:cubicBezTo>
                  <a:cubicBezTo>
                    <a:pt x="1180" y="2374"/>
                    <a:pt x="1265" y="2383"/>
                    <a:pt x="1348" y="2383"/>
                  </a:cubicBezTo>
                  <a:cubicBezTo>
                    <a:pt x="1970" y="2383"/>
                    <a:pt x="2540" y="1856"/>
                    <a:pt x="2506" y="1198"/>
                  </a:cubicBezTo>
                  <a:cubicBezTo>
                    <a:pt x="2492" y="955"/>
                    <a:pt x="2455" y="719"/>
                    <a:pt x="2318" y="508"/>
                  </a:cubicBezTo>
                  <a:cubicBezTo>
                    <a:pt x="2107" y="186"/>
                    <a:pt x="1749" y="0"/>
                    <a:pt x="1384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98;p44">
              <a:extLst>
                <a:ext uri="{FF2B5EF4-FFF2-40B4-BE49-F238E27FC236}">
                  <a16:creationId xmlns:a16="http://schemas.microsoft.com/office/drawing/2014/main" id="{2FB15C9B-C69A-448B-B105-4A003473E952}"/>
                </a:ext>
              </a:extLst>
            </p:cNvPr>
            <p:cNvSpPr/>
            <p:nvPr/>
          </p:nvSpPr>
          <p:spPr>
            <a:xfrm>
              <a:off x="4896625" y="3254175"/>
              <a:ext cx="60775" cy="56925"/>
            </a:xfrm>
            <a:custGeom>
              <a:avLst/>
              <a:gdLst/>
              <a:ahLst/>
              <a:cxnLst/>
              <a:rect l="l" t="t" r="r" b="b"/>
              <a:pathLst>
                <a:path w="2431" h="2277" extrusionOk="0">
                  <a:moveTo>
                    <a:pt x="1146" y="0"/>
                  </a:moveTo>
                  <a:cubicBezTo>
                    <a:pt x="948" y="0"/>
                    <a:pt x="751" y="51"/>
                    <a:pt x="579" y="168"/>
                  </a:cubicBezTo>
                  <a:cubicBezTo>
                    <a:pt x="329" y="338"/>
                    <a:pt x="140" y="575"/>
                    <a:pt x="69" y="874"/>
                  </a:cubicBezTo>
                  <a:cubicBezTo>
                    <a:pt x="1" y="1158"/>
                    <a:pt x="54" y="1486"/>
                    <a:pt x="208" y="1736"/>
                  </a:cubicBezTo>
                  <a:cubicBezTo>
                    <a:pt x="430" y="2094"/>
                    <a:pt x="806" y="2269"/>
                    <a:pt x="1219" y="2276"/>
                  </a:cubicBezTo>
                  <a:cubicBezTo>
                    <a:pt x="1223" y="2276"/>
                    <a:pt x="1227" y="2276"/>
                    <a:pt x="1231" y="2276"/>
                  </a:cubicBezTo>
                  <a:cubicBezTo>
                    <a:pt x="1487" y="2276"/>
                    <a:pt x="1698" y="2172"/>
                    <a:pt x="1922" y="2060"/>
                  </a:cubicBezTo>
                  <a:cubicBezTo>
                    <a:pt x="2135" y="1952"/>
                    <a:pt x="2338" y="1652"/>
                    <a:pt x="2382" y="1422"/>
                  </a:cubicBezTo>
                  <a:cubicBezTo>
                    <a:pt x="2431" y="1168"/>
                    <a:pt x="2417" y="862"/>
                    <a:pt x="2257" y="646"/>
                  </a:cubicBezTo>
                  <a:cubicBezTo>
                    <a:pt x="2105" y="444"/>
                    <a:pt x="1963" y="251"/>
                    <a:pt x="1725" y="138"/>
                  </a:cubicBezTo>
                  <a:cubicBezTo>
                    <a:pt x="1545" y="51"/>
                    <a:pt x="1345" y="0"/>
                    <a:pt x="114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99;p44">
              <a:extLst>
                <a:ext uri="{FF2B5EF4-FFF2-40B4-BE49-F238E27FC236}">
                  <a16:creationId xmlns:a16="http://schemas.microsoft.com/office/drawing/2014/main" id="{C9096997-CE36-44CA-9F68-2AD9154B662C}"/>
                </a:ext>
              </a:extLst>
            </p:cNvPr>
            <p:cNvSpPr/>
            <p:nvPr/>
          </p:nvSpPr>
          <p:spPr>
            <a:xfrm>
              <a:off x="5071275" y="3408400"/>
              <a:ext cx="60500" cy="60950"/>
            </a:xfrm>
            <a:custGeom>
              <a:avLst/>
              <a:gdLst/>
              <a:ahLst/>
              <a:cxnLst/>
              <a:rect l="l" t="t" r="r" b="b"/>
              <a:pathLst>
                <a:path w="2420" h="2438" extrusionOk="0">
                  <a:moveTo>
                    <a:pt x="2337" y="829"/>
                  </a:moveTo>
                  <a:lnTo>
                    <a:pt x="2337" y="829"/>
                  </a:lnTo>
                  <a:cubicBezTo>
                    <a:pt x="2338" y="833"/>
                    <a:pt x="2339" y="836"/>
                    <a:pt x="2339" y="839"/>
                  </a:cubicBezTo>
                  <a:lnTo>
                    <a:pt x="2339" y="839"/>
                  </a:lnTo>
                  <a:cubicBezTo>
                    <a:pt x="2338" y="836"/>
                    <a:pt x="2338" y="833"/>
                    <a:pt x="2337" y="829"/>
                  </a:cubicBezTo>
                  <a:close/>
                  <a:moveTo>
                    <a:pt x="2338" y="850"/>
                  </a:moveTo>
                  <a:cubicBezTo>
                    <a:pt x="2340" y="853"/>
                    <a:pt x="2341" y="856"/>
                    <a:pt x="2342" y="858"/>
                  </a:cubicBezTo>
                  <a:lnTo>
                    <a:pt x="2342" y="858"/>
                  </a:lnTo>
                  <a:cubicBezTo>
                    <a:pt x="2344" y="866"/>
                    <a:pt x="2345" y="874"/>
                    <a:pt x="2346" y="883"/>
                  </a:cubicBezTo>
                  <a:lnTo>
                    <a:pt x="2346" y="883"/>
                  </a:lnTo>
                  <a:cubicBezTo>
                    <a:pt x="2344" y="872"/>
                    <a:pt x="2341" y="861"/>
                    <a:pt x="2338" y="850"/>
                  </a:cubicBezTo>
                  <a:close/>
                  <a:moveTo>
                    <a:pt x="2387" y="1127"/>
                  </a:moveTo>
                  <a:cubicBezTo>
                    <a:pt x="2387" y="1127"/>
                    <a:pt x="2387" y="1127"/>
                    <a:pt x="2387" y="1128"/>
                  </a:cubicBezTo>
                  <a:cubicBezTo>
                    <a:pt x="2387" y="1127"/>
                    <a:pt x="2387" y="1127"/>
                    <a:pt x="2387" y="1127"/>
                  </a:cubicBezTo>
                  <a:close/>
                  <a:moveTo>
                    <a:pt x="1231" y="1"/>
                  </a:moveTo>
                  <a:cubicBezTo>
                    <a:pt x="1167" y="1"/>
                    <a:pt x="1103" y="6"/>
                    <a:pt x="1036" y="17"/>
                  </a:cubicBezTo>
                  <a:cubicBezTo>
                    <a:pt x="802" y="56"/>
                    <a:pt x="541" y="162"/>
                    <a:pt x="386" y="351"/>
                  </a:cubicBezTo>
                  <a:cubicBezTo>
                    <a:pt x="169" y="617"/>
                    <a:pt x="170" y="647"/>
                    <a:pt x="49" y="971"/>
                  </a:cubicBezTo>
                  <a:cubicBezTo>
                    <a:pt x="0" y="1182"/>
                    <a:pt x="6" y="1390"/>
                    <a:pt x="68" y="1597"/>
                  </a:cubicBezTo>
                  <a:cubicBezTo>
                    <a:pt x="131" y="1797"/>
                    <a:pt x="238" y="1969"/>
                    <a:pt x="387" y="2115"/>
                  </a:cubicBezTo>
                  <a:cubicBezTo>
                    <a:pt x="613" y="2330"/>
                    <a:pt x="900" y="2437"/>
                    <a:pt x="1199" y="2437"/>
                  </a:cubicBezTo>
                  <a:cubicBezTo>
                    <a:pt x="1269" y="2437"/>
                    <a:pt x="1341" y="2431"/>
                    <a:pt x="1412" y="2419"/>
                  </a:cubicBezTo>
                  <a:cubicBezTo>
                    <a:pt x="1775" y="2359"/>
                    <a:pt x="2087" y="2153"/>
                    <a:pt x="2266" y="1824"/>
                  </a:cubicBezTo>
                  <a:cubicBezTo>
                    <a:pt x="2370" y="1630"/>
                    <a:pt x="2420" y="1424"/>
                    <a:pt x="2413" y="1203"/>
                  </a:cubicBezTo>
                  <a:cubicBezTo>
                    <a:pt x="2408" y="1053"/>
                    <a:pt x="2376" y="911"/>
                    <a:pt x="2318" y="777"/>
                  </a:cubicBezTo>
                  <a:lnTo>
                    <a:pt x="2318" y="777"/>
                  </a:lnTo>
                  <a:cubicBezTo>
                    <a:pt x="2293" y="696"/>
                    <a:pt x="2259" y="617"/>
                    <a:pt x="2213" y="543"/>
                  </a:cubicBezTo>
                  <a:cubicBezTo>
                    <a:pt x="2078" y="325"/>
                    <a:pt x="1875" y="170"/>
                    <a:pt x="1639" y="80"/>
                  </a:cubicBezTo>
                  <a:cubicBezTo>
                    <a:pt x="1502" y="27"/>
                    <a:pt x="1369" y="1"/>
                    <a:pt x="1231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500;p44">
              <a:extLst>
                <a:ext uri="{FF2B5EF4-FFF2-40B4-BE49-F238E27FC236}">
                  <a16:creationId xmlns:a16="http://schemas.microsoft.com/office/drawing/2014/main" id="{18FE252D-A958-4173-9815-972122AD23A4}"/>
                </a:ext>
              </a:extLst>
            </p:cNvPr>
            <p:cNvSpPr/>
            <p:nvPr/>
          </p:nvSpPr>
          <p:spPr>
            <a:xfrm>
              <a:off x="5166125" y="3195550"/>
              <a:ext cx="43350" cy="35450"/>
            </a:xfrm>
            <a:custGeom>
              <a:avLst/>
              <a:gdLst/>
              <a:ahLst/>
              <a:cxnLst/>
              <a:rect l="l" t="t" r="r" b="b"/>
              <a:pathLst>
                <a:path w="1734" h="1418" extrusionOk="0">
                  <a:moveTo>
                    <a:pt x="927" y="0"/>
                  </a:moveTo>
                  <a:cubicBezTo>
                    <a:pt x="756" y="0"/>
                    <a:pt x="601" y="22"/>
                    <a:pt x="445" y="121"/>
                  </a:cubicBezTo>
                  <a:cubicBezTo>
                    <a:pt x="136" y="320"/>
                    <a:pt x="1" y="769"/>
                    <a:pt x="215" y="1087"/>
                  </a:cubicBezTo>
                  <a:cubicBezTo>
                    <a:pt x="358" y="1299"/>
                    <a:pt x="586" y="1418"/>
                    <a:pt x="821" y="1418"/>
                  </a:cubicBezTo>
                  <a:cubicBezTo>
                    <a:pt x="943" y="1418"/>
                    <a:pt x="1067" y="1386"/>
                    <a:pt x="1182" y="1318"/>
                  </a:cubicBezTo>
                  <a:cubicBezTo>
                    <a:pt x="1359" y="1214"/>
                    <a:pt x="1449" y="1067"/>
                    <a:pt x="1531" y="893"/>
                  </a:cubicBezTo>
                  <a:cubicBezTo>
                    <a:pt x="1734" y="466"/>
                    <a:pt x="1453" y="12"/>
                    <a:pt x="981" y="1"/>
                  </a:cubicBezTo>
                  <a:cubicBezTo>
                    <a:pt x="963" y="0"/>
                    <a:pt x="945" y="0"/>
                    <a:pt x="92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501;p44">
              <a:extLst>
                <a:ext uri="{FF2B5EF4-FFF2-40B4-BE49-F238E27FC236}">
                  <a16:creationId xmlns:a16="http://schemas.microsoft.com/office/drawing/2014/main" id="{D7289877-DDF1-4BC5-9194-1FC2443C5610}"/>
                </a:ext>
              </a:extLst>
            </p:cNvPr>
            <p:cNvSpPr/>
            <p:nvPr/>
          </p:nvSpPr>
          <p:spPr>
            <a:xfrm>
              <a:off x="5361150" y="3331250"/>
              <a:ext cx="42500" cy="39525"/>
            </a:xfrm>
            <a:custGeom>
              <a:avLst/>
              <a:gdLst/>
              <a:ahLst/>
              <a:cxnLst/>
              <a:rect l="l" t="t" r="r" b="b"/>
              <a:pathLst>
                <a:path w="1700" h="1581" extrusionOk="0">
                  <a:moveTo>
                    <a:pt x="862" y="0"/>
                  </a:moveTo>
                  <a:cubicBezTo>
                    <a:pt x="506" y="0"/>
                    <a:pt x="148" y="245"/>
                    <a:pt x="81" y="607"/>
                  </a:cubicBezTo>
                  <a:cubicBezTo>
                    <a:pt x="1" y="1029"/>
                    <a:pt x="237" y="1457"/>
                    <a:pt x="668" y="1561"/>
                  </a:cubicBezTo>
                  <a:cubicBezTo>
                    <a:pt x="723" y="1574"/>
                    <a:pt x="780" y="1580"/>
                    <a:pt x="837" y="1580"/>
                  </a:cubicBezTo>
                  <a:cubicBezTo>
                    <a:pt x="1193" y="1580"/>
                    <a:pt x="1552" y="1335"/>
                    <a:pt x="1621" y="973"/>
                  </a:cubicBezTo>
                  <a:cubicBezTo>
                    <a:pt x="1700" y="551"/>
                    <a:pt x="1465" y="123"/>
                    <a:pt x="1033" y="20"/>
                  </a:cubicBezTo>
                  <a:cubicBezTo>
                    <a:pt x="977" y="7"/>
                    <a:pt x="919" y="0"/>
                    <a:pt x="86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502;p44">
              <a:extLst>
                <a:ext uri="{FF2B5EF4-FFF2-40B4-BE49-F238E27FC236}">
                  <a16:creationId xmlns:a16="http://schemas.microsoft.com/office/drawing/2014/main" id="{4167314D-7259-4283-954B-15299375D60A}"/>
                </a:ext>
              </a:extLst>
            </p:cNvPr>
            <p:cNvSpPr/>
            <p:nvPr/>
          </p:nvSpPr>
          <p:spPr>
            <a:xfrm>
              <a:off x="5394800" y="3108425"/>
              <a:ext cx="58325" cy="60275"/>
            </a:xfrm>
            <a:custGeom>
              <a:avLst/>
              <a:gdLst/>
              <a:ahLst/>
              <a:cxnLst/>
              <a:rect l="l" t="t" r="r" b="b"/>
              <a:pathLst>
                <a:path w="2333" h="2411" extrusionOk="0">
                  <a:moveTo>
                    <a:pt x="1195" y="0"/>
                  </a:moveTo>
                  <a:cubicBezTo>
                    <a:pt x="1082" y="0"/>
                    <a:pt x="968" y="15"/>
                    <a:pt x="857" y="44"/>
                  </a:cubicBezTo>
                  <a:cubicBezTo>
                    <a:pt x="581" y="117"/>
                    <a:pt x="343" y="342"/>
                    <a:pt x="200" y="580"/>
                  </a:cubicBezTo>
                  <a:cubicBezTo>
                    <a:pt x="78" y="781"/>
                    <a:pt x="0" y="1030"/>
                    <a:pt x="19" y="1266"/>
                  </a:cubicBezTo>
                  <a:cubicBezTo>
                    <a:pt x="32" y="1423"/>
                    <a:pt x="66" y="1568"/>
                    <a:pt x="130" y="1711"/>
                  </a:cubicBezTo>
                  <a:lnTo>
                    <a:pt x="216" y="1898"/>
                  </a:lnTo>
                  <a:cubicBezTo>
                    <a:pt x="287" y="2023"/>
                    <a:pt x="383" y="2124"/>
                    <a:pt x="503" y="2196"/>
                  </a:cubicBezTo>
                  <a:cubicBezTo>
                    <a:pt x="613" y="2292"/>
                    <a:pt x="742" y="2354"/>
                    <a:pt x="888" y="2384"/>
                  </a:cubicBezTo>
                  <a:cubicBezTo>
                    <a:pt x="975" y="2401"/>
                    <a:pt x="1070" y="2411"/>
                    <a:pt x="1166" y="2411"/>
                  </a:cubicBezTo>
                  <a:cubicBezTo>
                    <a:pt x="1361" y="2411"/>
                    <a:pt x="1561" y="2369"/>
                    <a:pt x="1708" y="2251"/>
                  </a:cubicBezTo>
                  <a:cubicBezTo>
                    <a:pt x="1887" y="2111"/>
                    <a:pt x="2059" y="1989"/>
                    <a:pt x="2168" y="1776"/>
                  </a:cubicBezTo>
                  <a:cubicBezTo>
                    <a:pt x="2278" y="1562"/>
                    <a:pt x="2332" y="1324"/>
                    <a:pt x="2314" y="1082"/>
                  </a:cubicBezTo>
                  <a:cubicBezTo>
                    <a:pt x="2294" y="833"/>
                    <a:pt x="2213" y="612"/>
                    <a:pt x="2055" y="418"/>
                  </a:cubicBezTo>
                  <a:cubicBezTo>
                    <a:pt x="1904" y="232"/>
                    <a:pt x="1689" y="71"/>
                    <a:pt x="1446" y="24"/>
                  </a:cubicBezTo>
                  <a:cubicBezTo>
                    <a:pt x="1363" y="8"/>
                    <a:pt x="1279" y="0"/>
                    <a:pt x="1195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503;p44">
              <a:extLst>
                <a:ext uri="{FF2B5EF4-FFF2-40B4-BE49-F238E27FC236}">
                  <a16:creationId xmlns:a16="http://schemas.microsoft.com/office/drawing/2014/main" id="{F5FBEC21-7580-4970-B647-707C55B124C3}"/>
                </a:ext>
              </a:extLst>
            </p:cNvPr>
            <p:cNvSpPr/>
            <p:nvPr/>
          </p:nvSpPr>
          <p:spPr>
            <a:xfrm>
              <a:off x="4261875" y="3270650"/>
              <a:ext cx="54900" cy="51000"/>
            </a:xfrm>
            <a:custGeom>
              <a:avLst/>
              <a:gdLst/>
              <a:ahLst/>
              <a:cxnLst/>
              <a:rect l="l" t="t" r="r" b="b"/>
              <a:pathLst>
                <a:path w="2196" h="2040" extrusionOk="0">
                  <a:moveTo>
                    <a:pt x="1107" y="0"/>
                  </a:moveTo>
                  <a:cubicBezTo>
                    <a:pt x="915" y="0"/>
                    <a:pt x="721" y="52"/>
                    <a:pt x="562" y="150"/>
                  </a:cubicBezTo>
                  <a:cubicBezTo>
                    <a:pt x="348" y="282"/>
                    <a:pt x="152" y="534"/>
                    <a:pt x="104" y="785"/>
                  </a:cubicBezTo>
                  <a:cubicBezTo>
                    <a:pt x="0" y="1329"/>
                    <a:pt x="304" y="1883"/>
                    <a:pt x="862" y="2014"/>
                  </a:cubicBezTo>
                  <a:cubicBezTo>
                    <a:pt x="935" y="2031"/>
                    <a:pt x="1012" y="2040"/>
                    <a:pt x="1090" y="2040"/>
                  </a:cubicBezTo>
                  <a:cubicBezTo>
                    <a:pt x="1281" y="2040"/>
                    <a:pt x="1475" y="1988"/>
                    <a:pt x="1634" y="1890"/>
                  </a:cubicBezTo>
                  <a:cubicBezTo>
                    <a:pt x="1846" y="1759"/>
                    <a:pt x="2043" y="1506"/>
                    <a:pt x="2092" y="1256"/>
                  </a:cubicBezTo>
                  <a:cubicBezTo>
                    <a:pt x="2196" y="711"/>
                    <a:pt x="1891" y="159"/>
                    <a:pt x="1333" y="26"/>
                  </a:cubicBezTo>
                  <a:cubicBezTo>
                    <a:pt x="1260" y="9"/>
                    <a:pt x="1183" y="0"/>
                    <a:pt x="110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504;p44">
              <a:extLst>
                <a:ext uri="{FF2B5EF4-FFF2-40B4-BE49-F238E27FC236}">
                  <a16:creationId xmlns:a16="http://schemas.microsoft.com/office/drawing/2014/main" id="{410A6D42-FA28-4BAA-8F77-25B6DD17271A}"/>
                </a:ext>
              </a:extLst>
            </p:cNvPr>
            <p:cNvSpPr/>
            <p:nvPr/>
          </p:nvSpPr>
          <p:spPr>
            <a:xfrm>
              <a:off x="4395800" y="3458225"/>
              <a:ext cx="39250" cy="41525"/>
            </a:xfrm>
            <a:custGeom>
              <a:avLst/>
              <a:gdLst/>
              <a:ahLst/>
              <a:cxnLst/>
              <a:rect l="l" t="t" r="r" b="b"/>
              <a:pathLst>
                <a:path w="1570" h="1661" extrusionOk="0">
                  <a:moveTo>
                    <a:pt x="817" y="1"/>
                  </a:moveTo>
                  <a:cubicBezTo>
                    <a:pt x="801" y="1"/>
                    <a:pt x="785" y="1"/>
                    <a:pt x="769" y="3"/>
                  </a:cubicBezTo>
                  <a:cubicBezTo>
                    <a:pt x="378" y="36"/>
                    <a:pt x="1" y="368"/>
                    <a:pt x="39" y="793"/>
                  </a:cubicBezTo>
                  <a:cubicBezTo>
                    <a:pt x="55" y="968"/>
                    <a:pt x="96" y="1100"/>
                    <a:pt x="178" y="1251"/>
                  </a:cubicBezTo>
                  <a:cubicBezTo>
                    <a:pt x="255" y="1392"/>
                    <a:pt x="369" y="1482"/>
                    <a:pt x="497" y="1572"/>
                  </a:cubicBezTo>
                  <a:cubicBezTo>
                    <a:pt x="583" y="1635"/>
                    <a:pt x="692" y="1661"/>
                    <a:pt x="802" y="1661"/>
                  </a:cubicBezTo>
                  <a:cubicBezTo>
                    <a:pt x="915" y="1661"/>
                    <a:pt x="1030" y="1634"/>
                    <a:pt x="1122" y="1592"/>
                  </a:cubicBezTo>
                  <a:cubicBezTo>
                    <a:pt x="1326" y="1500"/>
                    <a:pt x="1462" y="1337"/>
                    <a:pt x="1520" y="1117"/>
                  </a:cubicBezTo>
                  <a:cubicBezTo>
                    <a:pt x="1537" y="1051"/>
                    <a:pt x="1540" y="983"/>
                    <a:pt x="1543" y="915"/>
                  </a:cubicBezTo>
                  <a:lnTo>
                    <a:pt x="1543" y="915"/>
                  </a:lnTo>
                  <a:cubicBezTo>
                    <a:pt x="1551" y="856"/>
                    <a:pt x="1557" y="797"/>
                    <a:pt x="1559" y="737"/>
                  </a:cubicBezTo>
                  <a:cubicBezTo>
                    <a:pt x="1570" y="354"/>
                    <a:pt x="1194" y="1"/>
                    <a:pt x="817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505;p44">
              <a:extLst>
                <a:ext uri="{FF2B5EF4-FFF2-40B4-BE49-F238E27FC236}">
                  <a16:creationId xmlns:a16="http://schemas.microsoft.com/office/drawing/2014/main" id="{3EFBBDEC-6A6D-4A8E-BC87-F677C99E9D3D}"/>
                </a:ext>
              </a:extLst>
            </p:cNvPr>
            <p:cNvSpPr/>
            <p:nvPr/>
          </p:nvSpPr>
          <p:spPr>
            <a:xfrm>
              <a:off x="4831450" y="3574475"/>
              <a:ext cx="37075" cy="35700"/>
            </a:xfrm>
            <a:custGeom>
              <a:avLst/>
              <a:gdLst/>
              <a:ahLst/>
              <a:cxnLst/>
              <a:rect l="l" t="t" r="r" b="b"/>
              <a:pathLst>
                <a:path w="1483" h="1428" extrusionOk="0">
                  <a:moveTo>
                    <a:pt x="752" y="0"/>
                  </a:moveTo>
                  <a:cubicBezTo>
                    <a:pt x="635" y="0"/>
                    <a:pt x="517" y="32"/>
                    <a:pt x="412" y="104"/>
                  </a:cubicBezTo>
                  <a:cubicBezTo>
                    <a:pt x="92" y="320"/>
                    <a:pt x="0" y="714"/>
                    <a:pt x="188" y="1050"/>
                  </a:cubicBezTo>
                  <a:cubicBezTo>
                    <a:pt x="264" y="1186"/>
                    <a:pt x="381" y="1285"/>
                    <a:pt x="519" y="1354"/>
                  </a:cubicBezTo>
                  <a:cubicBezTo>
                    <a:pt x="621" y="1404"/>
                    <a:pt x="726" y="1428"/>
                    <a:pt x="827" y="1428"/>
                  </a:cubicBezTo>
                  <a:cubicBezTo>
                    <a:pt x="1174" y="1428"/>
                    <a:pt x="1478" y="1152"/>
                    <a:pt x="1481" y="761"/>
                  </a:cubicBezTo>
                  <a:cubicBezTo>
                    <a:pt x="1482" y="608"/>
                    <a:pt x="1444" y="455"/>
                    <a:pt x="1358" y="329"/>
                  </a:cubicBezTo>
                  <a:cubicBezTo>
                    <a:pt x="1223" y="130"/>
                    <a:pt x="988" y="0"/>
                    <a:pt x="75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506;p44">
              <a:extLst>
                <a:ext uri="{FF2B5EF4-FFF2-40B4-BE49-F238E27FC236}">
                  <a16:creationId xmlns:a16="http://schemas.microsoft.com/office/drawing/2014/main" id="{AE99AC10-EE22-4C8F-B1A5-807E8AA76B56}"/>
                </a:ext>
              </a:extLst>
            </p:cNvPr>
            <p:cNvSpPr/>
            <p:nvPr/>
          </p:nvSpPr>
          <p:spPr>
            <a:xfrm>
              <a:off x="5256700" y="3585350"/>
              <a:ext cx="54800" cy="51375"/>
            </a:xfrm>
            <a:custGeom>
              <a:avLst/>
              <a:gdLst/>
              <a:ahLst/>
              <a:cxnLst/>
              <a:rect l="l" t="t" r="r" b="b"/>
              <a:pathLst>
                <a:path w="2192" h="2055" extrusionOk="0">
                  <a:moveTo>
                    <a:pt x="1143" y="0"/>
                  </a:moveTo>
                  <a:cubicBezTo>
                    <a:pt x="1045" y="0"/>
                    <a:pt x="945" y="13"/>
                    <a:pt x="842" y="38"/>
                  </a:cubicBezTo>
                  <a:cubicBezTo>
                    <a:pt x="682" y="75"/>
                    <a:pt x="534" y="162"/>
                    <a:pt x="408" y="263"/>
                  </a:cubicBezTo>
                  <a:cubicBezTo>
                    <a:pt x="287" y="362"/>
                    <a:pt x="215" y="409"/>
                    <a:pt x="137" y="570"/>
                  </a:cubicBezTo>
                  <a:cubicBezTo>
                    <a:pt x="97" y="654"/>
                    <a:pt x="46" y="766"/>
                    <a:pt x="34" y="859"/>
                  </a:cubicBezTo>
                  <a:cubicBezTo>
                    <a:pt x="0" y="1107"/>
                    <a:pt x="4" y="1367"/>
                    <a:pt x="152" y="1586"/>
                  </a:cubicBezTo>
                  <a:cubicBezTo>
                    <a:pt x="291" y="1792"/>
                    <a:pt x="496" y="1968"/>
                    <a:pt x="747" y="2016"/>
                  </a:cubicBezTo>
                  <a:cubicBezTo>
                    <a:pt x="835" y="2033"/>
                    <a:pt x="865" y="2055"/>
                    <a:pt x="970" y="2055"/>
                  </a:cubicBezTo>
                  <a:cubicBezTo>
                    <a:pt x="993" y="2055"/>
                    <a:pt x="1019" y="2054"/>
                    <a:pt x="1050" y="2051"/>
                  </a:cubicBezTo>
                  <a:cubicBezTo>
                    <a:pt x="1090" y="2048"/>
                    <a:pt x="1130" y="2043"/>
                    <a:pt x="1170" y="2036"/>
                  </a:cubicBezTo>
                  <a:lnTo>
                    <a:pt x="1170" y="2036"/>
                  </a:lnTo>
                  <a:cubicBezTo>
                    <a:pt x="1173" y="2036"/>
                    <a:pt x="1175" y="2036"/>
                    <a:pt x="1178" y="2036"/>
                  </a:cubicBezTo>
                  <a:cubicBezTo>
                    <a:pt x="1187" y="2037"/>
                    <a:pt x="1197" y="2037"/>
                    <a:pt x="1206" y="2037"/>
                  </a:cubicBezTo>
                  <a:cubicBezTo>
                    <a:pt x="1459" y="2037"/>
                    <a:pt x="1703" y="1889"/>
                    <a:pt x="1880" y="1721"/>
                  </a:cubicBezTo>
                  <a:cubicBezTo>
                    <a:pt x="2114" y="1496"/>
                    <a:pt x="2192" y="1155"/>
                    <a:pt x="2140" y="847"/>
                  </a:cubicBezTo>
                  <a:cubicBezTo>
                    <a:pt x="2093" y="575"/>
                    <a:pt x="1962" y="361"/>
                    <a:pt x="1738" y="197"/>
                  </a:cubicBezTo>
                  <a:cubicBezTo>
                    <a:pt x="1551" y="61"/>
                    <a:pt x="1353" y="0"/>
                    <a:pt x="114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507;p44">
              <a:extLst>
                <a:ext uri="{FF2B5EF4-FFF2-40B4-BE49-F238E27FC236}">
                  <a16:creationId xmlns:a16="http://schemas.microsoft.com/office/drawing/2014/main" id="{76793CE3-6DA7-4B06-A501-D9A6FB1FB75C}"/>
                </a:ext>
              </a:extLst>
            </p:cNvPr>
            <p:cNvSpPr/>
            <p:nvPr/>
          </p:nvSpPr>
          <p:spPr>
            <a:xfrm>
              <a:off x="4561050" y="3696725"/>
              <a:ext cx="53500" cy="47900"/>
            </a:xfrm>
            <a:custGeom>
              <a:avLst/>
              <a:gdLst/>
              <a:ahLst/>
              <a:cxnLst/>
              <a:rect l="l" t="t" r="r" b="b"/>
              <a:pathLst>
                <a:path w="2140" h="1916" extrusionOk="0">
                  <a:moveTo>
                    <a:pt x="987" y="0"/>
                  </a:moveTo>
                  <a:cubicBezTo>
                    <a:pt x="854" y="0"/>
                    <a:pt x="724" y="20"/>
                    <a:pt x="589" y="81"/>
                  </a:cubicBezTo>
                  <a:cubicBezTo>
                    <a:pt x="467" y="137"/>
                    <a:pt x="359" y="204"/>
                    <a:pt x="272" y="310"/>
                  </a:cubicBezTo>
                  <a:cubicBezTo>
                    <a:pt x="67" y="559"/>
                    <a:pt x="0" y="822"/>
                    <a:pt x="76" y="1138"/>
                  </a:cubicBezTo>
                  <a:cubicBezTo>
                    <a:pt x="134" y="1381"/>
                    <a:pt x="318" y="1614"/>
                    <a:pt x="541" y="1727"/>
                  </a:cubicBezTo>
                  <a:cubicBezTo>
                    <a:pt x="669" y="1792"/>
                    <a:pt x="813" y="1835"/>
                    <a:pt x="950" y="1884"/>
                  </a:cubicBezTo>
                  <a:cubicBezTo>
                    <a:pt x="1010" y="1906"/>
                    <a:pt x="1077" y="1915"/>
                    <a:pt x="1147" y="1915"/>
                  </a:cubicBezTo>
                  <a:cubicBezTo>
                    <a:pt x="1330" y="1915"/>
                    <a:pt x="1534" y="1850"/>
                    <a:pt x="1667" y="1768"/>
                  </a:cubicBezTo>
                  <a:cubicBezTo>
                    <a:pt x="1866" y="1645"/>
                    <a:pt x="2049" y="1412"/>
                    <a:pt x="2093" y="1179"/>
                  </a:cubicBezTo>
                  <a:cubicBezTo>
                    <a:pt x="2140" y="937"/>
                    <a:pt x="2119" y="671"/>
                    <a:pt x="1977" y="461"/>
                  </a:cubicBezTo>
                  <a:cubicBezTo>
                    <a:pt x="1844" y="267"/>
                    <a:pt x="1633" y="63"/>
                    <a:pt x="1387" y="35"/>
                  </a:cubicBezTo>
                  <a:cubicBezTo>
                    <a:pt x="1249" y="19"/>
                    <a:pt x="1117" y="0"/>
                    <a:pt x="98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508;p44">
              <a:extLst>
                <a:ext uri="{FF2B5EF4-FFF2-40B4-BE49-F238E27FC236}">
                  <a16:creationId xmlns:a16="http://schemas.microsoft.com/office/drawing/2014/main" id="{F82E12FE-6E7C-4BBF-A1C9-27C2A099839E}"/>
                </a:ext>
              </a:extLst>
            </p:cNvPr>
            <p:cNvSpPr/>
            <p:nvPr/>
          </p:nvSpPr>
          <p:spPr>
            <a:xfrm>
              <a:off x="5016400" y="3808425"/>
              <a:ext cx="52000" cy="48300"/>
            </a:xfrm>
            <a:custGeom>
              <a:avLst/>
              <a:gdLst/>
              <a:ahLst/>
              <a:cxnLst/>
              <a:rect l="l" t="t" r="r" b="b"/>
              <a:pathLst>
                <a:path w="2080" h="1932" extrusionOk="0">
                  <a:moveTo>
                    <a:pt x="1054" y="0"/>
                  </a:moveTo>
                  <a:cubicBezTo>
                    <a:pt x="619" y="0"/>
                    <a:pt x="182" y="299"/>
                    <a:pt x="98" y="743"/>
                  </a:cubicBezTo>
                  <a:cubicBezTo>
                    <a:pt x="1" y="1259"/>
                    <a:pt x="288" y="1783"/>
                    <a:pt x="817" y="1908"/>
                  </a:cubicBezTo>
                  <a:cubicBezTo>
                    <a:pt x="885" y="1924"/>
                    <a:pt x="955" y="1932"/>
                    <a:pt x="1025" y="1932"/>
                  </a:cubicBezTo>
                  <a:cubicBezTo>
                    <a:pt x="1460" y="1932"/>
                    <a:pt x="1897" y="1632"/>
                    <a:pt x="1981" y="1189"/>
                  </a:cubicBezTo>
                  <a:cubicBezTo>
                    <a:pt x="2080" y="673"/>
                    <a:pt x="1791" y="149"/>
                    <a:pt x="1262" y="24"/>
                  </a:cubicBezTo>
                  <a:cubicBezTo>
                    <a:pt x="1194" y="8"/>
                    <a:pt x="1124" y="0"/>
                    <a:pt x="1054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509;p44">
              <a:extLst>
                <a:ext uri="{FF2B5EF4-FFF2-40B4-BE49-F238E27FC236}">
                  <a16:creationId xmlns:a16="http://schemas.microsoft.com/office/drawing/2014/main" id="{AFEC5ADC-F005-41CD-965A-236718D04EA8}"/>
                </a:ext>
              </a:extLst>
            </p:cNvPr>
            <p:cNvSpPr/>
            <p:nvPr/>
          </p:nvSpPr>
          <p:spPr>
            <a:xfrm>
              <a:off x="5009175" y="4006200"/>
              <a:ext cx="50050" cy="48925"/>
            </a:xfrm>
            <a:custGeom>
              <a:avLst/>
              <a:gdLst/>
              <a:ahLst/>
              <a:cxnLst/>
              <a:rect l="l" t="t" r="r" b="b"/>
              <a:pathLst>
                <a:path w="2002" h="1957" extrusionOk="0">
                  <a:moveTo>
                    <a:pt x="1011" y="0"/>
                  </a:moveTo>
                  <a:cubicBezTo>
                    <a:pt x="827" y="0"/>
                    <a:pt x="639" y="50"/>
                    <a:pt x="486" y="143"/>
                  </a:cubicBezTo>
                  <a:cubicBezTo>
                    <a:pt x="282" y="270"/>
                    <a:pt x="93" y="511"/>
                    <a:pt x="48" y="752"/>
                  </a:cubicBezTo>
                  <a:cubicBezTo>
                    <a:pt x="0" y="1001"/>
                    <a:pt x="21" y="1276"/>
                    <a:pt x="166" y="1493"/>
                  </a:cubicBezTo>
                  <a:cubicBezTo>
                    <a:pt x="312" y="1708"/>
                    <a:pt x="515" y="1870"/>
                    <a:pt x="774" y="1932"/>
                  </a:cubicBezTo>
                  <a:cubicBezTo>
                    <a:pt x="844" y="1948"/>
                    <a:pt x="918" y="1956"/>
                    <a:pt x="991" y="1956"/>
                  </a:cubicBezTo>
                  <a:cubicBezTo>
                    <a:pt x="1175" y="1956"/>
                    <a:pt x="1363" y="1906"/>
                    <a:pt x="1515" y="1813"/>
                  </a:cubicBezTo>
                  <a:cubicBezTo>
                    <a:pt x="1719" y="1687"/>
                    <a:pt x="1908" y="1445"/>
                    <a:pt x="1955" y="1205"/>
                  </a:cubicBezTo>
                  <a:cubicBezTo>
                    <a:pt x="2001" y="956"/>
                    <a:pt x="1982" y="681"/>
                    <a:pt x="1836" y="465"/>
                  </a:cubicBezTo>
                  <a:cubicBezTo>
                    <a:pt x="1690" y="249"/>
                    <a:pt x="1485" y="86"/>
                    <a:pt x="1227" y="25"/>
                  </a:cubicBezTo>
                  <a:cubicBezTo>
                    <a:pt x="1157" y="8"/>
                    <a:pt x="1084" y="0"/>
                    <a:pt x="1011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510;p44">
              <a:extLst>
                <a:ext uri="{FF2B5EF4-FFF2-40B4-BE49-F238E27FC236}">
                  <a16:creationId xmlns:a16="http://schemas.microsoft.com/office/drawing/2014/main" id="{7BA5A957-5075-4525-827C-EE952FDA2AF6}"/>
                </a:ext>
              </a:extLst>
            </p:cNvPr>
            <p:cNvSpPr/>
            <p:nvPr/>
          </p:nvSpPr>
          <p:spPr>
            <a:xfrm>
              <a:off x="4153350" y="3459550"/>
              <a:ext cx="77625" cy="59250"/>
            </a:xfrm>
            <a:custGeom>
              <a:avLst/>
              <a:gdLst/>
              <a:ahLst/>
              <a:cxnLst/>
              <a:rect l="l" t="t" r="r" b="b"/>
              <a:pathLst>
                <a:path w="3105" h="2370" extrusionOk="0">
                  <a:moveTo>
                    <a:pt x="1673" y="1"/>
                  </a:moveTo>
                  <a:cubicBezTo>
                    <a:pt x="1648" y="1"/>
                    <a:pt x="1623" y="1"/>
                    <a:pt x="1597" y="3"/>
                  </a:cubicBezTo>
                  <a:cubicBezTo>
                    <a:pt x="0" y="81"/>
                    <a:pt x="364" y="2370"/>
                    <a:pt x="1551" y="2370"/>
                  </a:cubicBezTo>
                  <a:cubicBezTo>
                    <a:pt x="1684" y="2370"/>
                    <a:pt x="1827" y="2341"/>
                    <a:pt x="1979" y="2277"/>
                  </a:cubicBezTo>
                  <a:cubicBezTo>
                    <a:pt x="3104" y="1805"/>
                    <a:pt x="3002" y="1"/>
                    <a:pt x="167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511;p44">
              <a:extLst>
                <a:ext uri="{FF2B5EF4-FFF2-40B4-BE49-F238E27FC236}">
                  <a16:creationId xmlns:a16="http://schemas.microsoft.com/office/drawing/2014/main" id="{A09F2B30-222A-4B4C-A32B-9570531B7501}"/>
                </a:ext>
              </a:extLst>
            </p:cNvPr>
            <p:cNvSpPr/>
            <p:nvPr/>
          </p:nvSpPr>
          <p:spPr>
            <a:xfrm>
              <a:off x="4289325" y="3699225"/>
              <a:ext cx="49825" cy="48050"/>
            </a:xfrm>
            <a:custGeom>
              <a:avLst/>
              <a:gdLst/>
              <a:ahLst/>
              <a:cxnLst/>
              <a:rect l="l" t="t" r="r" b="b"/>
              <a:pathLst>
                <a:path w="1993" h="1922" extrusionOk="0">
                  <a:moveTo>
                    <a:pt x="1116" y="0"/>
                  </a:moveTo>
                  <a:cubicBezTo>
                    <a:pt x="976" y="0"/>
                    <a:pt x="834" y="42"/>
                    <a:pt x="697" y="69"/>
                  </a:cubicBezTo>
                  <a:cubicBezTo>
                    <a:pt x="550" y="99"/>
                    <a:pt x="392" y="221"/>
                    <a:pt x="286" y="322"/>
                  </a:cubicBezTo>
                  <a:cubicBezTo>
                    <a:pt x="134" y="468"/>
                    <a:pt x="56" y="681"/>
                    <a:pt x="36" y="886"/>
                  </a:cubicBezTo>
                  <a:cubicBezTo>
                    <a:pt x="0" y="1243"/>
                    <a:pt x="179" y="1644"/>
                    <a:pt x="515" y="1811"/>
                  </a:cubicBezTo>
                  <a:cubicBezTo>
                    <a:pt x="662" y="1883"/>
                    <a:pt x="824" y="1922"/>
                    <a:pt x="985" y="1922"/>
                  </a:cubicBezTo>
                  <a:cubicBezTo>
                    <a:pt x="1154" y="1922"/>
                    <a:pt x="1322" y="1879"/>
                    <a:pt x="1471" y="1787"/>
                  </a:cubicBezTo>
                  <a:cubicBezTo>
                    <a:pt x="1837" y="1561"/>
                    <a:pt x="1993" y="1108"/>
                    <a:pt x="1880" y="702"/>
                  </a:cubicBezTo>
                  <a:cubicBezTo>
                    <a:pt x="1866" y="652"/>
                    <a:pt x="1855" y="600"/>
                    <a:pt x="1838" y="552"/>
                  </a:cubicBezTo>
                  <a:cubicBezTo>
                    <a:pt x="1751" y="285"/>
                    <a:pt x="1558" y="109"/>
                    <a:pt x="1292" y="26"/>
                  </a:cubicBezTo>
                  <a:cubicBezTo>
                    <a:pt x="1234" y="8"/>
                    <a:pt x="1175" y="0"/>
                    <a:pt x="111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512;p44">
              <a:extLst>
                <a:ext uri="{FF2B5EF4-FFF2-40B4-BE49-F238E27FC236}">
                  <a16:creationId xmlns:a16="http://schemas.microsoft.com/office/drawing/2014/main" id="{C38095B3-7768-4B98-B4DF-45C7A1115BFB}"/>
                </a:ext>
              </a:extLst>
            </p:cNvPr>
            <p:cNvSpPr/>
            <p:nvPr/>
          </p:nvSpPr>
          <p:spPr>
            <a:xfrm>
              <a:off x="3603750" y="2260325"/>
              <a:ext cx="64750" cy="56175"/>
            </a:xfrm>
            <a:custGeom>
              <a:avLst/>
              <a:gdLst/>
              <a:ahLst/>
              <a:cxnLst/>
              <a:rect l="l" t="t" r="r" b="b"/>
              <a:pathLst>
                <a:path w="2590" h="2247" extrusionOk="0">
                  <a:moveTo>
                    <a:pt x="1319" y="0"/>
                  </a:moveTo>
                  <a:cubicBezTo>
                    <a:pt x="1297" y="0"/>
                    <a:pt x="1275" y="1"/>
                    <a:pt x="1252" y="2"/>
                  </a:cubicBezTo>
                  <a:cubicBezTo>
                    <a:pt x="1105" y="13"/>
                    <a:pt x="946" y="24"/>
                    <a:pt x="809" y="78"/>
                  </a:cubicBezTo>
                  <a:cubicBezTo>
                    <a:pt x="624" y="136"/>
                    <a:pt x="465" y="234"/>
                    <a:pt x="331" y="373"/>
                  </a:cubicBezTo>
                  <a:cubicBezTo>
                    <a:pt x="193" y="518"/>
                    <a:pt x="101" y="688"/>
                    <a:pt x="56" y="882"/>
                  </a:cubicBezTo>
                  <a:cubicBezTo>
                    <a:pt x="1" y="1172"/>
                    <a:pt x="33" y="1465"/>
                    <a:pt x="191" y="1720"/>
                  </a:cubicBezTo>
                  <a:cubicBezTo>
                    <a:pt x="339" y="1962"/>
                    <a:pt x="602" y="2151"/>
                    <a:pt x="878" y="2216"/>
                  </a:cubicBezTo>
                  <a:cubicBezTo>
                    <a:pt x="964" y="2236"/>
                    <a:pt x="1050" y="2246"/>
                    <a:pt x="1135" y="2246"/>
                  </a:cubicBezTo>
                  <a:cubicBezTo>
                    <a:pt x="1243" y="2246"/>
                    <a:pt x="1351" y="2230"/>
                    <a:pt x="1458" y="2199"/>
                  </a:cubicBezTo>
                  <a:cubicBezTo>
                    <a:pt x="1641" y="2142"/>
                    <a:pt x="1800" y="2044"/>
                    <a:pt x="1933" y="1904"/>
                  </a:cubicBezTo>
                  <a:cubicBezTo>
                    <a:pt x="2046" y="1804"/>
                    <a:pt x="2125" y="1670"/>
                    <a:pt x="2202" y="1542"/>
                  </a:cubicBezTo>
                  <a:cubicBezTo>
                    <a:pt x="2589" y="891"/>
                    <a:pt x="2062" y="0"/>
                    <a:pt x="131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513;p44">
              <a:extLst>
                <a:ext uri="{FF2B5EF4-FFF2-40B4-BE49-F238E27FC236}">
                  <a16:creationId xmlns:a16="http://schemas.microsoft.com/office/drawing/2014/main" id="{9AC23AF1-59CA-4A4F-9D54-CC92492E3251}"/>
                </a:ext>
              </a:extLst>
            </p:cNvPr>
            <p:cNvSpPr/>
            <p:nvPr/>
          </p:nvSpPr>
          <p:spPr>
            <a:xfrm>
              <a:off x="3361225" y="2088575"/>
              <a:ext cx="66975" cy="65450"/>
            </a:xfrm>
            <a:custGeom>
              <a:avLst/>
              <a:gdLst/>
              <a:ahLst/>
              <a:cxnLst/>
              <a:rect l="l" t="t" r="r" b="b"/>
              <a:pathLst>
                <a:path w="2679" h="2618" extrusionOk="0">
                  <a:moveTo>
                    <a:pt x="1352" y="1"/>
                  </a:moveTo>
                  <a:cubicBezTo>
                    <a:pt x="1106" y="1"/>
                    <a:pt x="856" y="68"/>
                    <a:pt x="651" y="194"/>
                  </a:cubicBezTo>
                  <a:cubicBezTo>
                    <a:pt x="379" y="362"/>
                    <a:pt x="126" y="686"/>
                    <a:pt x="64" y="1007"/>
                  </a:cubicBezTo>
                  <a:cubicBezTo>
                    <a:pt x="0" y="1341"/>
                    <a:pt x="27" y="1708"/>
                    <a:pt x="223" y="1997"/>
                  </a:cubicBezTo>
                  <a:cubicBezTo>
                    <a:pt x="419" y="2285"/>
                    <a:pt x="691" y="2503"/>
                    <a:pt x="1037" y="2585"/>
                  </a:cubicBezTo>
                  <a:cubicBezTo>
                    <a:pt x="1130" y="2607"/>
                    <a:pt x="1228" y="2618"/>
                    <a:pt x="1327" y="2618"/>
                  </a:cubicBezTo>
                  <a:cubicBezTo>
                    <a:pt x="1572" y="2618"/>
                    <a:pt x="1823" y="2551"/>
                    <a:pt x="2027" y="2426"/>
                  </a:cubicBezTo>
                  <a:cubicBezTo>
                    <a:pt x="2300" y="2256"/>
                    <a:pt x="2553" y="1934"/>
                    <a:pt x="2615" y="1612"/>
                  </a:cubicBezTo>
                  <a:cubicBezTo>
                    <a:pt x="2678" y="1278"/>
                    <a:pt x="2651" y="910"/>
                    <a:pt x="2455" y="622"/>
                  </a:cubicBezTo>
                  <a:cubicBezTo>
                    <a:pt x="2261" y="334"/>
                    <a:pt x="1988" y="116"/>
                    <a:pt x="1642" y="34"/>
                  </a:cubicBezTo>
                  <a:cubicBezTo>
                    <a:pt x="1549" y="12"/>
                    <a:pt x="1451" y="1"/>
                    <a:pt x="135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514;p44">
              <a:extLst>
                <a:ext uri="{FF2B5EF4-FFF2-40B4-BE49-F238E27FC236}">
                  <a16:creationId xmlns:a16="http://schemas.microsoft.com/office/drawing/2014/main" id="{038DA741-DD3F-4EA2-93FD-2F538282AE66}"/>
                </a:ext>
              </a:extLst>
            </p:cNvPr>
            <p:cNvSpPr/>
            <p:nvPr/>
          </p:nvSpPr>
          <p:spPr>
            <a:xfrm>
              <a:off x="3122100" y="2382225"/>
              <a:ext cx="69750" cy="65875"/>
            </a:xfrm>
            <a:custGeom>
              <a:avLst/>
              <a:gdLst/>
              <a:ahLst/>
              <a:cxnLst/>
              <a:rect l="l" t="t" r="r" b="b"/>
              <a:pathLst>
                <a:path w="2790" h="2635" extrusionOk="0">
                  <a:moveTo>
                    <a:pt x="1202" y="1"/>
                  </a:moveTo>
                  <a:cubicBezTo>
                    <a:pt x="1109" y="1"/>
                    <a:pt x="1018" y="16"/>
                    <a:pt x="932" y="49"/>
                  </a:cubicBezTo>
                  <a:cubicBezTo>
                    <a:pt x="810" y="97"/>
                    <a:pt x="696" y="159"/>
                    <a:pt x="582" y="216"/>
                  </a:cubicBezTo>
                  <a:cubicBezTo>
                    <a:pt x="603" y="206"/>
                    <a:pt x="624" y="197"/>
                    <a:pt x="645" y="187"/>
                  </a:cubicBezTo>
                  <a:lnTo>
                    <a:pt x="645" y="187"/>
                  </a:lnTo>
                  <a:cubicBezTo>
                    <a:pt x="448" y="290"/>
                    <a:pt x="286" y="425"/>
                    <a:pt x="170" y="638"/>
                  </a:cubicBezTo>
                  <a:cubicBezTo>
                    <a:pt x="52" y="852"/>
                    <a:pt x="25" y="1047"/>
                    <a:pt x="13" y="1287"/>
                  </a:cubicBezTo>
                  <a:cubicBezTo>
                    <a:pt x="0" y="1528"/>
                    <a:pt x="86" y="1788"/>
                    <a:pt x="214" y="1989"/>
                  </a:cubicBezTo>
                  <a:cubicBezTo>
                    <a:pt x="403" y="2287"/>
                    <a:pt x="708" y="2505"/>
                    <a:pt x="1052" y="2591"/>
                  </a:cubicBezTo>
                  <a:cubicBezTo>
                    <a:pt x="1174" y="2622"/>
                    <a:pt x="1275" y="2634"/>
                    <a:pt x="1371" y="2634"/>
                  </a:cubicBezTo>
                  <a:cubicBezTo>
                    <a:pt x="1517" y="2634"/>
                    <a:pt x="1652" y="2606"/>
                    <a:pt x="1836" y="2575"/>
                  </a:cubicBezTo>
                  <a:cubicBezTo>
                    <a:pt x="2154" y="2521"/>
                    <a:pt x="2421" y="2232"/>
                    <a:pt x="2581" y="1969"/>
                  </a:cubicBezTo>
                  <a:cubicBezTo>
                    <a:pt x="2789" y="1626"/>
                    <a:pt x="2775" y="1191"/>
                    <a:pt x="2614" y="839"/>
                  </a:cubicBezTo>
                  <a:cubicBezTo>
                    <a:pt x="2470" y="521"/>
                    <a:pt x="2242" y="307"/>
                    <a:pt x="1917" y="182"/>
                  </a:cubicBezTo>
                  <a:cubicBezTo>
                    <a:pt x="1826" y="147"/>
                    <a:pt x="1730" y="121"/>
                    <a:pt x="1632" y="106"/>
                  </a:cubicBezTo>
                  <a:lnTo>
                    <a:pt x="1632" y="106"/>
                  </a:lnTo>
                  <a:cubicBezTo>
                    <a:pt x="1496" y="39"/>
                    <a:pt x="1347" y="1"/>
                    <a:pt x="120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515;p44">
              <a:extLst>
                <a:ext uri="{FF2B5EF4-FFF2-40B4-BE49-F238E27FC236}">
                  <a16:creationId xmlns:a16="http://schemas.microsoft.com/office/drawing/2014/main" id="{318C2B3D-E305-42B2-8D02-485F5515A116}"/>
                </a:ext>
              </a:extLst>
            </p:cNvPr>
            <p:cNvSpPr/>
            <p:nvPr/>
          </p:nvSpPr>
          <p:spPr>
            <a:xfrm>
              <a:off x="2986225" y="2168775"/>
              <a:ext cx="50750" cy="42000"/>
            </a:xfrm>
            <a:custGeom>
              <a:avLst/>
              <a:gdLst/>
              <a:ahLst/>
              <a:cxnLst/>
              <a:rect l="l" t="t" r="r" b="b"/>
              <a:pathLst>
                <a:path w="2030" h="1680" extrusionOk="0">
                  <a:moveTo>
                    <a:pt x="1032" y="1"/>
                  </a:moveTo>
                  <a:cubicBezTo>
                    <a:pt x="901" y="1"/>
                    <a:pt x="771" y="35"/>
                    <a:pt x="661" y="108"/>
                  </a:cubicBezTo>
                  <a:cubicBezTo>
                    <a:pt x="635" y="126"/>
                    <a:pt x="610" y="142"/>
                    <a:pt x="585" y="160"/>
                  </a:cubicBezTo>
                  <a:cubicBezTo>
                    <a:pt x="1" y="550"/>
                    <a:pt x="115" y="1488"/>
                    <a:pt x="827" y="1657"/>
                  </a:cubicBezTo>
                  <a:cubicBezTo>
                    <a:pt x="892" y="1672"/>
                    <a:pt x="957" y="1680"/>
                    <a:pt x="1019" y="1680"/>
                  </a:cubicBezTo>
                  <a:cubicBezTo>
                    <a:pt x="1625" y="1680"/>
                    <a:pt x="2029" y="981"/>
                    <a:pt x="1714" y="427"/>
                  </a:cubicBezTo>
                  <a:cubicBezTo>
                    <a:pt x="1699" y="400"/>
                    <a:pt x="1684" y="375"/>
                    <a:pt x="1668" y="348"/>
                  </a:cubicBezTo>
                  <a:cubicBezTo>
                    <a:pt x="1543" y="127"/>
                    <a:pt x="1285" y="1"/>
                    <a:pt x="103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516;p44">
              <a:extLst>
                <a:ext uri="{FF2B5EF4-FFF2-40B4-BE49-F238E27FC236}">
                  <a16:creationId xmlns:a16="http://schemas.microsoft.com/office/drawing/2014/main" id="{1CDA1EB2-CEFD-4B2E-AC5A-99036ED28719}"/>
                </a:ext>
              </a:extLst>
            </p:cNvPr>
            <p:cNvSpPr/>
            <p:nvPr/>
          </p:nvSpPr>
          <p:spPr>
            <a:xfrm>
              <a:off x="3200250" y="1803950"/>
              <a:ext cx="73825" cy="53050"/>
            </a:xfrm>
            <a:custGeom>
              <a:avLst/>
              <a:gdLst/>
              <a:ahLst/>
              <a:cxnLst/>
              <a:rect l="l" t="t" r="r" b="b"/>
              <a:pathLst>
                <a:path w="2953" h="2122" extrusionOk="0">
                  <a:moveTo>
                    <a:pt x="1453" y="1"/>
                  </a:moveTo>
                  <a:cubicBezTo>
                    <a:pt x="336" y="1"/>
                    <a:pt x="0" y="1797"/>
                    <a:pt x="1233" y="2089"/>
                  </a:cubicBezTo>
                  <a:cubicBezTo>
                    <a:pt x="1326" y="2111"/>
                    <a:pt x="1415" y="2122"/>
                    <a:pt x="1500" y="2122"/>
                  </a:cubicBezTo>
                  <a:cubicBezTo>
                    <a:pt x="2615" y="2122"/>
                    <a:pt x="2952" y="326"/>
                    <a:pt x="1721" y="33"/>
                  </a:cubicBezTo>
                  <a:cubicBezTo>
                    <a:pt x="1627" y="11"/>
                    <a:pt x="1538" y="1"/>
                    <a:pt x="145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517;p44">
              <a:extLst>
                <a:ext uri="{FF2B5EF4-FFF2-40B4-BE49-F238E27FC236}">
                  <a16:creationId xmlns:a16="http://schemas.microsoft.com/office/drawing/2014/main" id="{E49E2D6C-494C-43C4-A190-FBBC988F177B}"/>
                </a:ext>
              </a:extLst>
            </p:cNvPr>
            <p:cNvSpPr/>
            <p:nvPr/>
          </p:nvSpPr>
          <p:spPr>
            <a:xfrm>
              <a:off x="3448625" y="1527100"/>
              <a:ext cx="58025" cy="56550"/>
            </a:xfrm>
            <a:custGeom>
              <a:avLst/>
              <a:gdLst/>
              <a:ahLst/>
              <a:cxnLst/>
              <a:rect l="l" t="t" r="r" b="b"/>
              <a:pathLst>
                <a:path w="2321" h="2262" extrusionOk="0">
                  <a:moveTo>
                    <a:pt x="1166" y="1"/>
                  </a:moveTo>
                  <a:cubicBezTo>
                    <a:pt x="1060" y="1"/>
                    <a:pt x="955" y="16"/>
                    <a:pt x="860" y="50"/>
                  </a:cubicBezTo>
                  <a:cubicBezTo>
                    <a:pt x="771" y="89"/>
                    <a:pt x="684" y="130"/>
                    <a:pt x="597" y="169"/>
                  </a:cubicBezTo>
                  <a:cubicBezTo>
                    <a:pt x="428" y="273"/>
                    <a:pt x="298" y="412"/>
                    <a:pt x="200" y="586"/>
                  </a:cubicBezTo>
                  <a:cubicBezTo>
                    <a:pt x="68" y="779"/>
                    <a:pt x="47" y="1001"/>
                    <a:pt x="27" y="1226"/>
                  </a:cubicBezTo>
                  <a:cubicBezTo>
                    <a:pt x="0" y="1551"/>
                    <a:pt x="277" y="2001"/>
                    <a:pt x="581" y="2121"/>
                  </a:cubicBezTo>
                  <a:cubicBezTo>
                    <a:pt x="760" y="2193"/>
                    <a:pt x="937" y="2261"/>
                    <a:pt x="1126" y="2261"/>
                  </a:cubicBezTo>
                  <a:cubicBezTo>
                    <a:pt x="1160" y="2261"/>
                    <a:pt x="1195" y="2259"/>
                    <a:pt x="1230" y="2254"/>
                  </a:cubicBezTo>
                  <a:cubicBezTo>
                    <a:pt x="1515" y="2217"/>
                    <a:pt x="1806" y="2134"/>
                    <a:pt x="2004" y="1905"/>
                  </a:cubicBezTo>
                  <a:cubicBezTo>
                    <a:pt x="2206" y="1675"/>
                    <a:pt x="2320" y="1397"/>
                    <a:pt x="2315" y="1087"/>
                  </a:cubicBezTo>
                  <a:cubicBezTo>
                    <a:pt x="2306" y="689"/>
                    <a:pt x="2082" y="325"/>
                    <a:pt x="1731" y="140"/>
                  </a:cubicBezTo>
                  <a:cubicBezTo>
                    <a:pt x="1569" y="54"/>
                    <a:pt x="1364" y="1"/>
                    <a:pt x="116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518;p44">
              <a:extLst>
                <a:ext uri="{FF2B5EF4-FFF2-40B4-BE49-F238E27FC236}">
                  <a16:creationId xmlns:a16="http://schemas.microsoft.com/office/drawing/2014/main" id="{3D390A5E-8BAC-4A72-AB0B-CF2F18921FCC}"/>
                </a:ext>
              </a:extLst>
            </p:cNvPr>
            <p:cNvSpPr/>
            <p:nvPr/>
          </p:nvSpPr>
          <p:spPr>
            <a:xfrm>
              <a:off x="4003600" y="1343975"/>
              <a:ext cx="46650" cy="41975"/>
            </a:xfrm>
            <a:custGeom>
              <a:avLst/>
              <a:gdLst/>
              <a:ahLst/>
              <a:cxnLst/>
              <a:rect l="l" t="t" r="r" b="b"/>
              <a:pathLst>
                <a:path w="1866" h="1679" extrusionOk="0">
                  <a:moveTo>
                    <a:pt x="876" y="1"/>
                  </a:moveTo>
                  <a:cubicBezTo>
                    <a:pt x="662" y="1"/>
                    <a:pt x="449" y="81"/>
                    <a:pt x="288" y="258"/>
                  </a:cubicBezTo>
                  <a:cubicBezTo>
                    <a:pt x="91" y="473"/>
                    <a:pt x="1" y="710"/>
                    <a:pt x="72" y="1001"/>
                  </a:cubicBezTo>
                  <a:cubicBezTo>
                    <a:pt x="150" y="1320"/>
                    <a:pt x="372" y="1579"/>
                    <a:pt x="701" y="1656"/>
                  </a:cubicBezTo>
                  <a:cubicBezTo>
                    <a:pt x="765" y="1672"/>
                    <a:pt x="829" y="1679"/>
                    <a:pt x="892" y="1679"/>
                  </a:cubicBezTo>
                  <a:cubicBezTo>
                    <a:pt x="1430" y="1679"/>
                    <a:pt x="1866" y="1140"/>
                    <a:pt x="1700" y="593"/>
                  </a:cubicBezTo>
                  <a:cubicBezTo>
                    <a:pt x="1587" y="223"/>
                    <a:pt x="1231" y="1"/>
                    <a:pt x="87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519;p44">
              <a:extLst>
                <a:ext uri="{FF2B5EF4-FFF2-40B4-BE49-F238E27FC236}">
                  <a16:creationId xmlns:a16="http://schemas.microsoft.com/office/drawing/2014/main" id="{53D98186-DD23-4CB3-960F-D22B3AA08818}"/>
                </a:ext>
              </a:extLst>
            </p:cNvPr>
            <p:cNvSpPr/>
            <p:nvPr/>
          </p:nvSpPr>
          <p:spPr>
            <a:xfrm>
              <a:off x="3017350" y="1411350"/>
              <a:ext cx="59500" cy="58175"/>
            </a:xfrm>
            <a:custGeom>
              <a:avLst/>
              <a:gdLst/>
              <a:ahLst/>
              <a:cxnLst/>
              <a:rect l="l" t="t" r="r" b="b"/>
              <a:pathLst>
                <a:path w="2380" h="2327" extrusionOk="0">
                  <a:moveTo>
                    <a:pt x="1199" y="1"/>
                  </a:moveTo>
                  <a:cubicBezTo>
                    <a:pt x="982" y="1"/>
                    <a:pt x="759" y="61"/>
                    <a:pt x="578" y="172"/>
                  </a:cubicBezTo>
                  <a:cubicBezTo>
                    <a:pt x="335" y="322"/>
                    <a:pt x="111" y="610"/>
                    <a:pt x="57" y="895"/>
                  </a:cubicBezTo>
                  <a:cubicBezTo>
                    <a:pt x="0" y="1192"/>
                    <a:pt x="25" y="1518"/>
                    <a:pt x="199" y="1775"/>
                  </a:cubicBezTo>
                  <a:cubicBezTo>
                    <a:pt x="373" y="2032"/>
                    <a:pt x="615" y="2224"/>
                    <a:pt x="922" y="2296"/>
                  </a:cubicBezTo>
                  <a:cubicBezTo>
                    <a:pt x="1006" y="2316"/>
                    <a:pt x="1093" y="2326"/>
                    <a:pt x="1180" y="2326"/>
                  </a:cubicBezTo>
                  <a:cubicBezTo>
                    <a:pt x="1398" y="2326"/>
                    <a:pt x="1620" y="2266"/>
                    <a:pt x="1801" y="2155"/>
                  </a:cubicBezTo>
                  <a:cubicBezTo>
                    <a:pt x="2044" y="2005"/>
                    <a:pt x="2269" y="1717"/>
                    <a:pt x="2323" y="1432"/>
                  </a:cubicBezTo>
                  <a:cubicBezTo>
                    <a:pt x="2379" y="1135"/>
                    <a:pt x="2356" y="809"/>
                    <a:pt x="2182" y="552"/>
                  </a:cubicBezTo>
                  <a:cubicBezTo>
                    <a:pt x="2009" y="295"/>
                    <a:pt x="1765" y="103"/>
                    <a:pt x="1458" y="31"/>
                  </a:cubicBezTo>
                  <a:cubicBezTo>
                    <a:pt x="1375" y="11"/>
                    <a:pt x="1287" y="1"/>
                    <a:pt x="119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520;p44">
              <a:extLst>
                <a:ext uri="{FF2B5EF4-FFF2-40B4-BE49-F238E27FC236}">
                  <a16:creationId xmlns:a16="http://schemas.microsoft.com/office/drawing/2014/main" id="{F38FA6E9-A079-40C5-AAFF-6DA213C7BFB0}"/>
                </a:ext>
              </a:extLst>
            </p:cNvPr>
            <p:cNvSpPr/>
            <p:nvPr/>
          </p:nvSpPr>
          <p:spPr>
            <a:xfrm>
              <a:off x="2963650" y="1786275"/>
              <a:ext cx="63275" cy="61875"/>
            </a:xfrm>
            <a:custGeom>
              <a:avLst/>
              <a:gdLst/>
              <a:ahLst/>
              <a:cxnLst/>
              <a:rect l="l" t="t" r="r" b="b"/>
              <a:pathLst>
                <a:path w="2531" h="2475" extrusionOk="0">
                  <a:moveTo>
                    <a:pt x="1276" y="1"/>
                  </a:moveTo>
                  <a:cubicBezTo>
                    <a:pt x="1044" y="1"/>
                    <a:pt x="808" y="64"/>
                    <a:pt x="614" y="183"/>
                  </a:cubicBezTo>
                  <a:cubicBezTo>
                    <a:pt x="357" y="342"/>
                    <a:pt x="117" y="647"/>
                    <a:pt x="59" y="952"/>
                  </a:cubicBezTo>
                  <a:cubicBezTo>
                    <a:pt x="0" y="1267"/>
                    <a:pt x="25" y="1614"/>
                    <a:pt x="211" y="1888"/>
                  </a:cubicBezTo>
                  <a:cubicBezTo>
                    <a:pt x="396" y="2162"/>
                    <a:pt x="654" y="2367"/>
                    <a:pt x="979" y="2444"/>
                  </a:cubicBezTo>
                  <a:cubicBezTo>
                    <a:pt x="1068" y="2465"/>
                    <a:pt x="1161" y="2475"/>
                    <a:pt x="1254" y="2475"/>
                  </a:cubicBezTo>
                  <a:cubicBezTo>
                    <a:pt x="1486" y="2475"/>
                    <a:pt x="1722" y="2412"/>
                    <a:pt x="1916" y="2292"/>
                  </a:cubicBezTo>
                  <a:cubicBezTo>
                    <a:pt x="2174" y="2132"/>
                    <a:pt x="2413" y="1828"/>
                    <a:pt x="2471" y="1524"/>
                  </a:cubicBezTo>
                  <a:cubicBezTo>
                    <a:pt x="2531" y="1208"/>
                    <a:pt x="2505" y="861"/>
                    <a:pt x="2320" y="587"/>
                  </a:cubicBezTo>
                  <a:cubicBezTo>
                    <a:pt x="2135" y="314"/>
                    <a:pt x="1878" y="110"/>
                    <a:pt x="1551" y="32"/>
                  </a:cubicBezTo>
                  <a:cubicBezTo>
                    <a:pt x="1462" y="11"/>
                    <a:pt x="1369" y="1"/>
                    <a:pt x="127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521;p44">
              <a:extLst>
                <a:ext uri="{FF2B5EF4-FFF2-40B4-BE49-F238E27FC236}">
                  <a16:creationId xmlns:a16="http://schemas.microsoft.com/office/drawing/2014/main" id="{5CF28A63-909B-46B6-AC44-189B654DEFC4}"/>
                </a:ext>
              </a:extLst>
            </p:cNvPr>
            <p:cNvSpPr/>
            <p:nvPr/>
          </p:nvSpPr>
          <p:spPr>
            <a:xfrm>
              <a:off x="2578550" y="1759175"/>
              <a:ext cx="53575" cy="47450"/>
            </a:xfrm>
            <a:custGeom>
              <a:avLst/>
              <a:gdLst/>
              <a:ahLst/>
              <a:cxnLst/>
              <a:rect l="l" t="t" r="r" b="b"/>
              <a:pathLst>
                <a:path w="2143" h="1898" extrusionOk="0">
                  <a:moveTo>
                    <a:pt x="141" y="950"/>
                  </a:moveTo>
                  <a:cubicBezTo>
                    <a:pt x="141" y="965"/>
                    <a:pt x="141" y="979"/>
                    <a:pt x="141" y="993"/>
                  </a:cubicBezTo>
                  <a:lnTo>
                    <a:pt x="141" y="993"/>
                  </a:lnTo>
                  <a:cubicBezTo>
                    <a:pt x="140" y="988"/>
                    <a:pt x="139" y="982"/>
                    <a:pt x="139" y="977"/>
                  </a:cubicBezTo>
                  <a:lnTo>
                    <a:pt x="139" y="977"/>
                  </a:lnTo>
                  <a:cubicBezTo>
                    <a:pt x="139" y="968"/>
                    <a:pt x="140" y="959"/>
                    <a:pt x="141" y="950"/>
                  </a:cubicBezTo>
                  <a:close/>
                  <a:moveTo>
                    <a:pt x="175" y="1194"/>
                  </a:moveTo>
                  <a:cubicBezTo>
                    <a:pt x="176" y="1195"/>
                    <a:pt x="176" y="1196"/>
                    <a:pt x="176" y="1196"/>
                  </a:cubicBezTo>
                  <a:lnTo>
                    <a:pt x="176" y="1196"/>
                  </a:lnTo>
                  <a:cubicBezTo>
                    <a:pt x="176" y="1196"/>
                    <a:pt x="176" y="1196"/>
                    <a:pt x="176" y="1195"/>
                  </a:cubicBezTo>
                  <a:lnTo>
                    <a:pt x="176" y="1195"/>
                  </a:lnTo>
                  <a:cubicBezTo>
                    <a:pt x="176" y="1195"/>
                    <a:pt x="176" y="1195"/>
                    <a:pt x="175" y="1194"/>
                  </a:cubicBezTo>
                  <a:close/>
                  <a:moveTo>
                    <a:pt x="1189" y="1762"/>
                  </a:moveTo>
                  <a:cubicBezTo>
                    <a:pt x="1184" y="1765"/>
                    <a:pt x="1178" y="1767"/>
                    <a:pt x="1172" y="1770"/>
                  </a:cubicBezTo>
                  <a:lnTo>
                    <a:pt x="1172" y="1770"/>
                  </a:lnTo>
                  <a:cubicBezTo>
                    <a:pt x="1170" y="1770"/>
                    <a:pt x="1168" y="1770"/>
                    <a:pt x="1166" y="1771"/>
                  </a:cubicBezTo>
                  <a:lnTo>
                    <a:pt x="1166" y="1771"/>
                  </a:lnTo>
                  <a:cubicBezTo>
                    <a:pt x="1173" y="1768"/>
                    <a:pt x="1181" y="1765"/>
                    <a:pt x="1189" y="1762"/>
                  </a:cubicBezTo>
                  <a:close/>
                  <a:moveTo>
                    <a:pt x="1147" y="1782"/>
                  </a:moveTo>
                  <a:cubicBezTo>
                    <a:pt x="1147" y="1782"/>
                    <a:pt x="1146" y="1782"/>
                    <a:pt x="1146" y="1782"/>
                  </a:cubicBezTo>
                  <a:cubicBezTo>
                    <a:pt x="1146" y="1782"/>
                    <a:pt x="1147" y="1782"/>
                    <a:pt x="1147" y="1782"/>
                  </a:cubicBezTo>
                  <a:close/>
                  <a:moveTo>
                    <a:pt x="1012" y="0"/>
                  </a:moveTo>
                  <a:cubicBezTo>
                    <a:pt x="924" y="0"/>
                    <a:pt x="835" y="13"/>
                    <a:pt x="747" y="38"/>
                  </a:cubicBezTo>
                  <a:cubicBezTo>
                    <a:pt x="462" y="121"/>
                    <a:pt x="281" y="305"/>
                    <a:pt x="118" y="541"/>
                  </a:cubicBezTo>
                  <a:cubicBezTo>
                    <a:pt x="89" y="614"/>
                    <a:pt x="62" y="686"/>
                    <a:pt x="34" y="759"/>
                  </a:cubicBezTo>
                  <a:cubicBezTo>
                    <a:pt x="1" y="874"/>
                    <a:pt x="0" y="988"/>
                    <a:pt x="29" y="1102"/>
                  </a:cubicBezTo>
                  <a:cubicBezTo>
                    <a:pt x="60" y="1280"/>
                    <a:pt x="140" y="1465"/>
                    <a:pt x="280" y="1588"/>
                  </a:cubicBezTo>
                  <a:cubicBezTo>
                    <a:pt x="388" y="1683"/>
                    <a:pt x="511" y="1752"/>
                    <a:pt x="647" y="1795"/>
                  </a:cubicBezTo>
                  <a:lnTo>
                    <a:pt x="647" y="1795"/>
                  </a:lnTo>
                  <a:cubicBezTo>
                    <a:pt x="774" y="1860"/>
                    <a:pt x="913" y="1897"/>
                    <a:pt x="1060" y="1897"/>
                  </a:cubicBezTo>
                  <a:cubicBezTo>
                    <a:pt x="1072" y="1897"/>
                    <a:pt x="1083" y="1897"/>
                    <a:pt x="1094" y="1897"/>
                  </a:cubicBezTo>
                  <a:cubicBezTo>
                    <a:pt x="1675" y="1876"/>
                    <a:pt x="2143" y="1270"/>
                    <a:pt x="1947" y="700"/>
                  </a:cubicBezTo>
                  <a:cubicBezTo>
                    <a:pt x="1873" y="485"/>
                    <a:pt x="1758" y="319"/>
                    <a:pt x="1577" y="187"/>
                  </a:cubicBezTo>
                  <a:cubicBezTo>
                    <a:pt x="1411" y="65"/>
                    <a:pt x="1214" y="0"/>
                    <a:pt x="101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22;p44">
              <a:extLst>
                <a:ext uri="{FF2B5EF4-FFF2-40B4-BE49-F238E27FC236}">
                  <a16:creationId xmlns:a16="http://schemas.microsoft.com/office/drawing/2014/main" id="{D76EE27C-6911-4F14-ACA2-B7C153E796F7}"/>
                </a:ext>
              </a:extLst>
            </p:cNvPr>
            <p:cNvSpPr/>
            <p:nvPr/>
          </p:nvSpPr>
          <p:spPr>
            <a:xfrm>
              <a:off x="2694775" y="2073050"/>
              <a:ext cx="68650" cy="67000"/>
            </a:xfrm>
            <a:custGeom>
              <a:avLst/>
              <a:gdLst/>
              <a:ahLst/>
              <a:cxnLst/>
              <a:rect l="l" t="t" r="r" b="b"/>
              <a:pathLst>
                <a:path w="2746" h="2680" extrusionOk="0">
                  <a:moveTo>
                    <a:pt x="1353" y="0"/>
                  </a:moveTo>
                  <a:cubicBezTo>
                    <a:pt x="1113" y="0"/>
                    <a:pt x="874" y="55"/>
                    <a:pt x="672" y="191"/>
                  </a:cubicBezTo>
                  <a:cubicBezTo>
                    <a:pt x="585" y="263"/>
                    <a:pt x="497" y="334"/>
                    <a:pt x="408" y="405"/>
                  </a:cubicBezTo>
                  <a:cubicBezTo>
                    <a:pt x="245" y="578"/>
                    <a:pt x="136" y="780"/>
                    <a:pt x="81" y="1012"/>
                  </a:cubicBezTo>
                  <a:cubicBezTo>
                    <a:pt x="1" y="1252"/>
                    <a:pt x="39" y="1513"/>
                    <a:pt x="99" y="1750"/>
                  </a:cubicBezTo>
                  <a:cubicBezTo>
                    <a:pt x="216" y="2191"/>
                    <a:pt x="617" y="2540"/>
                    <a:pt x="1052" y="2644"/>
                  </a:cubicBezTo>
                  <a:cubicBezTo>
                    <a:pt x="1154" y="2668"/>
                    <a:pt x="1256" y="2680"/>
                    <a:pt x="1357" y="2680"/>
                  </a:cubicBezTo>
                  <a:cubicBezTo>
                    <a:pt x="1485" y="2680"/>
                    <a:pt x="1612" y="2661"/>
                    <a:pt x="1738" y="2622"/>
                  </a:cubicBezTo>
                  <a:cubicBezTo>
                    <a:pt x="1957" y="2555"/>
                    <a:pt x="2147" y="2437"/>
                    <a:pt x="2305" y="2272"/>
                  </a:cubicBezTo>
                  <a:cubicBezTo>
                    <a:pt x="2495" y="2034"/>
                    <a:pt x="2569" y="1921"/>
                    <a:pt x="2655" y="1623"/>
                  </a:cubicBezTo>
                  <a:cubicBezTo>
                    <a:pt x="2746" y="1308"/>
                    <a:pt x="2662" y="899"/>
                    <a:pt x="2494" y="623"/>
                  </a:cubicBezTo>
                  <a:cubicBezTo>
                    <a:pt x="2324" y="348"/>
                    <a:pt x="1996" y="93"/>
                    <a:pt x="1672" y="31"/>
                  </a:cubicBezTo>
                  <a:cubicBezTo>
                    <a:pt x="1568" y="11"/>
                    <a:pt x="1461" y="0"/>
                    <a:pt x="135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523;p44">
              <a:extLst>
                <a:ext uri="{FF2B5EF4-FFF2-40B4-BE49-F238E27FC236}">
                  <a16:creationId xmlns:a16="http://schemas.microsoft.com/office/drawing/2014/main" id="{F6BBD6AE-3F23-419E-B10A-B015DF572FBD}"/>
                </a:ext>
              </a:extLst>
            </p:cNvPr>
            <p:cNvSpPr/>
            <p:nvPr/>
          </p:nvSpPr>
          <p:spPr>
            <a:xfrm>
              <a:off x="2216050" y="2154900"/>
              <a:ext cx="62125" cy="56600"/>
            </a:xfrm>
            <a:custGeom>
              <a:avLst/>
              <a:gdLst/>
              <a:ahLst/>
              <a:cxnLst/>
              <a:rect l="l" t="t" r="r" b="b"/>
              <a:pathLst>
                <a:path w="2485" h="2264" extrusionOk="0">
                  <a:moveTo>
                    <a:pt x="1163" y="1"/>
                  </a:moveTo>
                  <a:cubicBezTo>
                    <a:pt x="1152" y="1"/>
                    <a:pt x="1141" y="1"/>
                    <a:pt x="1130" y="1"/>
                  </a:cubicBezTo>
                  <a:cubicBezTo>
                    <a:pt x="932" y="9"/>
                    <a:pt x="746" y="65"/>
                    <a:pt x="576" y="169"/>
                  </a:cubicBezTo>
                  <a:cubicBezTo>
                    <a:pt x="328" y="337"/>
                    <a:pt x="140" y="572"/>
                    <a:pt x="68" y="871"/>
                  </a:cubicBezTo>
                  <a:cubicBezTo>
                    <a:pt x="0" y="1154"/>
                    <a:pt x="53" y="1479"/>
                    <a:pt x="206" y="1726"/>
                  </a:cubicBezTo>
                  <a:cubicBezTo>
                    <a:pt x="312" y="1895"/>
                    <a:pt x="451" y="2029"/>
                    <a:pt x="625" y="2125"/>
                  </a:cubicBezTo>
                  <a:cubicBezTo>
                    <a:pt x="799" y="2218"/>
                    <a:pt x="984" y="2263"/>
                    <a:pt x="1178" y="2263"/>
                  </a:cubicBezTo>
                  <a:cubicBezTo>
                    <a:pt x="1189" y="2263"/>
                    <a:pt x="1200" y="2263"/>
                    <a:pt x="1211" y="2263"/>
                  </a:cubicBezTo>
                  <a:cubicBezTo>
                    <a:pt x="1306" y="2249"/>
                    <a:pt x="1399" y="2235"/>
                    <a:pt x="1494" y="2219"/>
                  </a:cubicBezTo>
                  <a:cubicBezTo>
                    <a:pt x="1581" y="2205"/>
                    <a:pt x="1668" y="2190"/>
                    <a:pt x="1755" y="2176"/>
                  </a:cubicBezTo>
                  <a:cubicBezTo>
                    <a:pt x="1886" y="2142"/>
                    <a:pt x="1998" y="2078"/>
                    <a:pt x="2094" y="1987"/>
                  </a:cubicBezTo>
                  <a:cubicBezTo>
                    <a:pt x="2263" y="1851"/>
                    <a:pt x="2409" y="1656"/>
                    <a:pt x="2451" y="1436"/>
                  </a:cubicBezTo>
                  <a:cubicBezTo>
                    <a:pt x="2484" y="1257"/>
                    <a:pt x="2479" y="1078"/>
                    <a:pt x="2435" y="903"/>
                  </a:cubicBezTo>
                  <a:cubicBezTo>
                    <a:pt x="2399" y="771"/>
                    <a:pt x="2335" y="659"/>
                    <a:pt x="2246" y="563"/>
                  </a:cubicBezTo>
                  <a:cubicBezTo>
                    <a:pt x="2170" y="452"/>
                    <a:pt x="2070" y="368"/>
                    <a:pt x="1949" y="305"/>
                  </a:cubicBezTo>
                  <a:cubicBezTo>
                    <a:pt x="1873" y="250"/>
                    <a:pt x="1794" y="195"/>
                    <a:pt x="1717" y="141"/>
                  </a:cubicBezTo>
                  <a:cubicBezTo>
                    <a:pt x="1544" y="46"/>
                    <a:pt x="1359" y="1"/>
                    <a:pt x="116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524;p44">
              <a:extLst>
                <a:ext uri="{FF2B5EF4-FFF2-40B4-BE49-F238E27FC236}">
                  <a16:creationId xmlns:a16="http://schemas.microsoft.com/office/drawing/2014/main" id="{20838DB7-7F1B-48E9-8D4B-D367466CF601}"/>
                </a:ext>
              </a:extLst>
            </p:cNvPr>
            <p:cNvSpPr/>
            <p:nvPr/>
          </p:nvSpPr>
          <p:spPr>
            <a:xfrm>
              <a:off x="2418325" y="2466100"/>
              <a:ext cx="70275" cy="66175"/>
            </a:xfrm>
            <a:custGeom>
              <a:avLst/>
              <a:gdLst/>
              <a:ahLst/>
              <a:cxnLst/>
              <a:rect l="l" t="t" r="r" b="b"/>
              <a:pathLst>
                <a:path w="2811" h="2647" extrusionOk="0">
                  <a:moveTo>
                    <a:pt x="1081" y="93"/>
                  </a:moveTo>
                  <a:lnTo>
                    <a:pt x="1081" y="93"/>
                  </a:lnTo>
                  <a:cubicBezTo>
                    <a:pt x="1080" y="93"/>
                    <a:pt x="1080" y="93"/>
                    <a:pt x="1080" y="93"/>
                  </a:cubicBezTo>
                  <a:cubicBezTo>
                    <a:pt x="1077" y="94"/>
                    <a:pt x="1074" y="94"/>
                    <a:pt x="1071" y="95"/>
                  </a:cubicBezTo>
                  <a:lnTo>
                    <a:pt x="1071" y="95"/>
                  </a:lnTo>
                  <a:cubicBezTo>
                    <a:pt x="1074" y="94"/>
                    <a:pt x="1077" y="93"/>
                    <a:pt x="1081" y="93"/>
                  </a:cubicBezTo>
                  <a:close/>
                  <a:moveTo>
                    <a:pt x="1280" y="0"/>
                  </a:moveTo>
                  <a:cubicBezTo>
                    <a:pt x="1155" y="0"/>
                    <a:pt x="1034" y="18"/>
                    <a:pt x="926" y="57"/>
                  </a:cubicBezTo>
                  <a:cubicBezTo>
                    <a:pt x="828" y="101"/>
                    <a:pt x="728" y="146"/>
                    <a:pt x="629" y="192"/>
                  </a:cubicBezTo>
                  <a:cubicBezTo>
                    <a:pt x="482" y="276"/>
                    <a:pt x="364" y="389"/>
                    <a:pt x="278" y="531"/>
                  </a:cubicBezTo>
                  <a:cubicBezTo>
                    <a:pt x="115" y="753"/>
                    <a:pt x="1" y="1044"/>
                    <a:pt x="24" y="1325"/>
                  </a:cubicBezTo>
                  <a:cubicBezTo>
                    <a:pt x="43" y="1433"/>
                    <a:pt x="60" y="1542"/>
                    <a:pt x="80" y="1650"/>
                  </a:cubicBezTo>
                  <a:cubicBezTo>
                    <a:pt x="149" y="1862"/>
                    <a:pt x="262" y="2046"/>
                    <a:pt x="421" y="2200"/>
                  </a:cubicBezTo>
                  <a:cubicBezTo>
                    <a:pt x="516" y="2304"/>
                    <a:pt x="638" y="2395"/>
                    <a:pt x="761" y="2456"/>
                  </a:cubicBezTo>
                  <a:cubicBezTo>
                    <a:pt x="826" y="2490"/>
                    <a:pt x="878" y="2505"/>
                    <a:pt x="958" y="2536"/>
                  </a:cubicBezTo>
                  <a:cubicBezTo>
                    <a:pt x="1009" y="2555"/>
                    <a:pt x="1094" y="2600"/>
                    <a:pt x="1162" y="2609"/>
                  </a:cubicBezTo>
                  <a:cubicBezTo>
                    <a:pt x="1252" y="2634"/>
                    <a:pt x="1343" y="2647"/>
                    <a:pt x="1433" y="2647"/>
                  </a:cubicBezTo>
                  <a:cubicBezTo>
                    <a:pt x="1514" y="2647"/>
                    <a:pt x="1596" y="2636"/>
                    <a:pt x="1676" y="2616"/>
                  </a:cubicBezTo>
                  <a:cubicBezTo>
                    <a:pt x="1845" y="2602"/>
                    <a:pt x="2002" y="2547"/>
                    <a:pt x="2147" y="2450"/>
                  </a:cubicBezTo>
                  <a:cubicBezTo>
                    <a:pt x="2433" y="2256"/>
                    <a:pt x="2652" y="1985"/>
                    <a:pt x="2730" y="1640"/>
                  </a:cubicBezTo>
                  <a:cubicBezTo>
                    <a:pt x="2810" y="1298"/>
                    <a:pt x="2739" y="958"/>
                    <a:pt x="2572" y="655"/>
                  </a:cubicBezTo>
                  <a:cubicBezTo>
                    <a:pt x="2501" y="569"/>
                    <a:pt x="2432" y="482"/>
                    <a:pt x="2362" y="396"/>
                  </a:cubicBezTo>
                  <a:cubicBezTo>
                    <a:pt x="2237" y="268"/>
                    <a:pt x="2093" y="181"/>
                    <a:pt x="1925" y="133"/>
                  </a:cubicBezTo>
                  <a:cubicBezTo>
                    <a:pt x="1844" y="90"/>
                    <a:pt x="1758" y="64"/>
                    <a:pt x="1668" y="56"/>
                  </a:cubicBezTo>
                  <a:lnTo>
                    <a:pt x="1668" y="56"/>
                  </a:lnTo>
                  <a:cubicBezTo>
                    <a:pt x="1544" y="20"/>
                    <a:pt x="1411" y="0"/>
                    <a:pt x="1280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525;p44">
              <a:extLst>
                <a:ext uri="{FF2B5EF4-FFF2-40B4-BE49-F238E27FC236}">
                  <a16:creationId xmlns:a16="http://schemas.microsoft.com/office/drawing/2014/main" id="{8A5E6105-A562-407B-AD1A-015CBD357F88}"/>
                </a:ext>
              </a:extLst>
            </p:cNvPr>
            <p:cNvSpPr/>
            <p:nvPr/>
          </p:nvSpPr>
          <p:spPr>
            <a:xfrm>
              <a:off x="2836175" y="2494225"/>
              <a:ext cx="54000" cy="52750"/>
            </a:xfrm>
            <a:custGeom>
              <a:avLst/>
              <a:gdLst/>
              <a:ahLst/>
              <a:cxnLst/>
              <a:rect l="l" t="t" r="r" b="b"/>
              <a:pathLst>
                <a:path w="2160" h="2110" extrusionOk="0">
                  <a:moveTo>
                    <a:pt x="1089" y="1"/>
                  </a:moveTo>
                  <a:cubicBezTo>
                    <a:pt x="892" y="1"/>
                    <a:pt x="690" y="54"/>
                    <a:pt x="526" y="155"/>
                  </a:cubicBezTo>
                  <a:cubicBezTo>
                    <a:pt x="306" y="293"/>
                    <a:pt x="101" y="553"/>
                    <a:pt x="53" y="811"/>
                  </a:cubicBezTo>
                  <a:cubicBezTo>
                    <a:pt x="1" y="1080"/>
                    <a:pt x="24" y="1376"/>
                    <a:pt x="181" y="1610"/>
                  </a:cubicBezTo>
                  <a:cubicBezTo>
                    <a:pt x="338" y="1841"/>
                    <a:pt x="559" y="2017"/>
                    <a:pt x="836" y="2083"/>
                  </a:cubicBezTo>
                  <a:cubicBezTo>
                    <a:pt x="912" y="2101"/>
                    <a:pt x="992" y="2110"/>
                    <a:pt x="1072" y="2110"/>
                  </a:cubicBezTo>
                  <a:cubicBezTo>
                    <a:pt x="1269" y="2110"/>
                    <a:pt x="1471" y="2056"/>
                    <a:pt x="1635" y="1954"/>
                  </a:cubicBezTo>
                  <a:cubicBezTo>
                    <a:pt x="1856" y="1818"/>
                    <a:pt x="2059" y="1557"/>
                    <a:pt x="2108" y="1299"/>
                  </a:cubicBezTo>
                  <a:cubicBezTo>
                    <a:pt x="2160" y="1030"/>
                    <a:pt x="2138" y="735"/>
                    <a:pt x="1980" y="500"/>
                  </a:cubicBezTo>
                  <a:cubicBezTo>
                    <a:pt x="1823" y="268"/>
                    <a:pt x="1603" y="93"/>
                    <a:pt x="1324" y="28"/>
                  </a:cubicBezTo>
                  <a:cubicBezTo>
                    <a:pt x="1248" y="10"/>
                    <a:pt x="1169" y="1"/>
                    <a:pt x="108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526;p44">
              <a:extLst>
                <a:ext uri="{FF2B5EF4-FFF2-40B4-BE49-F238E27FC236}">
                  <a16:creationId xmlns:a16="http://schemas.microsoft.com/office/drawing/2014/main" id="{B9327EC0-1AF3-4F09-A832-C6E3A188571C}"/>
                </a:ext>
              </a:extLst>
            </p:cNvPr>
            <p:cNvSpPr/>
            <p:nvPr/>
          </p:nvSpPr>
          <p:spPr>
            <a:xfrm>
              <a:off x="2934775" y="2728925"/>
              <a:ext cx="69725" cy="50100"/>
            </a:xfrm>
            <a:custGeom>
              <a:avLst/>
              <a:gdLst/>
              <a:ahLst/>
              <a:cxnLst/>
              <a:rect l="l" t="t" r="r" b="b"/>
              <a:pathLst>
                <a:path w="2789" h="2004" extrusionOk="0">
                  <a:moveTo>
                    <a:pt x="1374" y="0"/>
                  </a:moveTo>
                  <a:cubicBezTo>
                    <a:pt x="318" y="0"/>
                    <a:pt x="1" y="1698"/>
                    <a:pt x="1164" y="1973"/>
                  </a:cubicBezTo>
                  <a:cubicBezTo>
                    <a:pt x="1252" y="1994"/>
                    <a:pt x="1336" y="2004"/>
                    <a:pt x="1415" y="2004"/>
                  </a:cubicBezTo>
                  <a:cubicBezTo>
                    <a:pt x="2471" y="2004"/>
                    <a:pt x="2788" y="307"/>
                    <a:pt x="1625" y="31"/>
                  </a:cubicBezTo>
                  <a:cubicBezTo>
                    <a:pt x="1537" y="10"/>
                    <a:pt x="1453" y="0"/>
                    <a:pt x="1374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527;p44">
              <a:extLst>
                <a:ext uri="{FF2B5EF4-FFF2-40B4-BE49-F238E27FC236}">
                  <a16:creationId xmlns:a16="http://schemas.microsoft.com/office/drawing/2014/main" id="{AE72F33B-F4EA-4E89-B145-71E1DC87582C}"/>
                </a:ext>
              </a:extLst>
            </p:cNvPr>
            <p:cNvSpPr/>
            <p:nvPr/>
          </p:nvSpPr>
          <p:spPr>
            <a:xfrm>
              <a:off x="2688150" y="2730425"/>
              <a:ext cx="52200" cy="57400"/>
            </a:xfrm>
            <a:custGeom>
              <a:avLst/>
              <a:gdLst/>
              <a:ahLst/>
              <a:cxnLst/>
              <a:rect l="l" t="t" r="r" b="b"/>
              <a:pathLst>
                <a:path w="2088" h="2296" extrusionOk="0">
                  <a:moveTo>
                    <a:pt x="1033" y="0"/>
                  </a:moveTo>
                  <a:cubicBezTo>
                    <a:pt x="491" y="0"/>
                    <a:pt x="0" y="493"/>
                    <a:pt x="54" y="1052"/>
                  </a:cubicBezTo>
                  <a:cubicBezTo>
                    <a:pt x="70" y="1223"/>
                    <a:pt x="125" y="1384"/>
                    <a:pt x="214" y="1516"/>
                  </a:cubicBezTo>
                  <a:lnTo>
                    <a:pt x="214" y="1516"/>
                  </a:lnTo>
                  <a:cubicBezTo>
                    <a:pt x="214" y="1529"/>
                    <a:pt x="215" y="1541"/>
                    <a:pt x="216" y="1554"/>
                  </a:cubicBezTo>
                  <a:cubicBezTo>
                    <a:pt x="247" y="1940"/>
                    <a:pt x="556" y="2296"/>
                    <a:pt x="958" y="2296"/>
                  </a:cubicBezTo>
                  <a:cubicBezTo>
                    <a:pt x="976" y="2296"/>
                    <a:pt x="993" y="2295"/>
                    <a:pt x="1011" y="2294"/>
                  </a:cubicBezTo>
                  <a:cubicBezTo>
                    <a:pt x="1631" y="2249"/>
                    <a:pt x="2029" y="1752"/>
                    <a:pt x="2060" y="1153"/>
                  </a:cubicBezTo>
                  <a:cubicBezTo>
                    <a:pt x="2087" y="633"/>
                    <a:pt x="1731" y="125"/>
                    <a:pt x="1211" y="18"/>
                  </a:cubicBezTo>
                  <a:cubicBezTo>
                    <a:pt x="1151" y="6"/>
                    <a:pt x="1092" y="0"/>
                    <a:pt x="103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528;p44">
              <a:extLst>
                <a:ext uri="{FF2B5EF4-FFF2-40B4-BE49-F238E27FC236}">
                  <a16:creationId xmlns:a16="http://schemas.microsoft.com/office/drawing/2014/main" id="{00314268-5D02-4F10-A733-D0A059E378D4}"/>
                </a:ext>
              </a:extLst>
            </p:cNvPr>
            <p:cNvSpPr/>
            <p:nvPr/>
          </p:nvSpPr>
          <p:spPr>
            <a:xfrm>
              <a:off x="2094675" y="2630650"/>
              <a:ext cx="55725" cy="53600"/>
            </a:xfrm>
            <a:custGeom>
              <a:avLst/>
              <a:gdLst/>
              <a:ahLst/>
              <a:cxnLst/>
              <a:rect l="l" t="t" r="r" b="b"/>
              <a:pathLst>
                <a:path w="2229" h="2144" extrusionOk="0">
                  <a:moveTo>
                    <a:pt x="1165" y="2015"/>
                  </a:moveTo>
                  <a:cubicBezTo>
                    <a:pt x="1179" y="2015"/>
                    <a:pt x="1193" y="2015"/>
                    <a:pt x="1207" y="2015"/>
                  </a:cubicBezTo>
                  <a:cubicBezTo>
                    <a:pt x="1219" y="2015"/>
                    <a:pt x="1230" y="2015"/>
                    <a:pt x="1242" y="2015"/>
                  </a:cubicBezTo>
                  <a:lnTo>
                    <a:pt x="1242" y="2015"/>
                  </a:lnTo>
                  <a:cubicBezTo>
                    <a:pt x="1232" y="2017"/>
                    <a:pt x="1223" y="2018"/>
                    <a:pt x="1213" y="2020"/>
                  </a:cubicBezTo>
                  <a:lnTo>
                    <a:pt x="1213" y="2020"/>
                  </a:lnTo>
                  <a:cubicBezTo>
                    <a:pt x="1197" y="2018"/>
                    <a:pt x="1181" y="2016"/>
                    <a:pt x="1165" y="2015"/>
                  </a:cubicBezTo>
                  <a:close/>
                  <a:moveTo>
                    <a:pt x="1134" y="1"/>
                  </a:moveTo>
                  <a:cubicBezTo>
                    <a:pt x="1129" y="1"/>
                    <a:pt x="1124" y="1"/>
                    <a:pt x="1120" y="1"/>
                  </a:cubicBezTo>
                  <a:cubicBezTo>
                    <a:pt x="941" y="6"/>
                    <a:pt x="746" y="66"/>
                    <a:pt x="593" y="161"/>
                  </a:cubicBezTo>
                  <a:cubicBezTo>
                    <a:pt x="326" y="324"/>
                    <a:pt x="172" y="581"/>
                    <a:pt x="81" y="873"/>
                  </a:cubicBezTo>
                  <a:cubicBezTo>
                    <a:pt x="0" y="1135"/>
                    <a:pt x="79" y="1427"/>
                    <a:pt x="209" y="1658"/>
                  </a:cubicBezTo>
                  <a:cubicBezTo>
                    <a:pt x="368" y="1945"/>
                    <a:pt x="677" y="2106"/>
                    <a:pt x="990" y="2138"/>
                  </a:cubicBezTo>
                  <a:cubicBezTo>
                    <a:pt x="1030" y="2142"/>
                    <a:pt x="1068" y="2144"/>
                    <a:pt x="1106" y="2144"/>
                  </a:cubicBezTo>
                  <a:cubicBezTo>
                    <a:pt x="1341" y="2144"/>
                    <a:pt x="1550" y="2068"/>
                    <a:pt x="1741" y="1913"/>
                  </a:cubicBezTo>
                  <a:cubicBezTo>
                    <a:pt x="1856" y="1820"/>
                    <a:pt x="1961" y="1697"/>
                    <a:pt x="2033" y="1557"/>
                  </a:cubicBezTo>
                  <a:lnTo>
                    <a:pt x="2033" y="1557"/>
                  </a:lnTo>
                  <a:cubicBezTo>
                    <a:pt x="2068" y="1501"/>
                    <a:pt x="2098" y="1441"/>
                    <a:pt x="2123" y="1376"/>
                  </a:cubicBezTo>
                  <a:cubicBezTo>
                    <a:pt x="2200" y="1174"/>
                    <a:pt x="2228" y="935"/>
                    <a:pt x="2155" y="725"/>
                  </a:cubicBezTo>
                  <a:cubicBezTo>
                    <a:pt x="2064" y="469"/>
                    <a:pt x="1907" y="286"/>
                    <a:pt x="1677" y="138"/>
                  </a:cubicBezTo>
                  <a:cubicBezTo>
                    <a:pt x="1621" y="101"/>
                    <a:pt x="1477" y="48"/>
                    <a:pt x="1411" y="32"/>
                  </a:cubicBezTo>
                  <a:cubicBezTo>
                    <a:pt x="1349" y="16"/>
                    <a:pt x="1208" y="1"/>
                    <a:pt x="1134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529;p44">
              <a:extLst>
                <a:ext uri="{FF2B5EF4-FFF2-40B4-BE49-F238E27FC236}">
                  <a16:creationId xmlns:a16="http://schemas.microsoft.com/office/drawing/2014/main" id="{C9792646-57CE-4F35-8DAB-C8D2ABE33FCD}"/>
                </a:ext>
              </a:extLst>
            </p:cNvPr>
            <p:cNvSpPr/>
            <p:nvPr/>
          </p:nvSpPr>
          <p:spPr>
            <a:xfrm>
              <a:off x="2288075" y="2874925"/>
              <a:ext cx="63925" cy="64150"/>
            </a:xfrm>
            <a:custGeom>
              <a:avLst/>
              <a:gdLst/>
              <a:ahLst/>
              <a:cxnLst/>
              <a:rect l="l" t="t" r="r" b="b"/>
              <a:pathLst>
                <a:path w="2557" h="2566" extrusionOk="0">
                  <a:moveTo>
                    <a:pt x="1180" y="1"/>
                  </a:moveTo>
                  <a:cubicBezTo>
                    <a:pt x="1079" y="1"/>
                    <a:pt x="978" y="18"/>
                    <a:pt x="878" y="53"/>
                  </a:cubicBezTo>
                  <a:cubicBezTo>
                    <a:pt x="577" y="161"/>
                    <a:pt x="334" y="349"/>
                    <a:pt x="172" y="631"/>
                  </a:cubicBezTo>
                  <a:cubicBezTo>
                    <a:pt x="22" y="890"/>
                    <a:pt x="27" y="1050"/>
                    <a:pt x="0" y="1340"/>
                  </a:cubicBezTo>
                  <a:cubicBezTo>
                    <a:pt x="10" y="1562"/>
                    <a:pt x="73" y="1771"/>
                    <a:pt x="189" y="1961"/>
                  </a:cubicBezTo>
                  <a:cubicBezTo>
                    <a:pt x="307" y="2152"/>
                    <a:pt x="464" y="2301"/>
                    <a:pt x="660" y="2409"/>
                  </a:cubicBezTo>
                  <a:cubicBezTo>
                    <a:pt x="847" y="2512"/>
                    <a:pt x="1066" y="2565"/>
                    <a:pt x="1284" y="2565"/>
                  </a:cubicBezTo>
                  <a:cubicBezTo>
                    <a:pt x="1516" y="2565"/>
                    <a:pt x="1747" y="2505"/>
                    <a:pt x="1940" y="2376"/>
                  </a:cubicBezTo>
                  <a:cubicBezTo>
                    <a:pt x="1946" y="2371"/>
                    <a:pt x="1955" y="2366"/>
                    <a:pt x="1962" y="2362"/>
                  </a:cubicBezTo>
                  <a:cubicBezTo>
                    <a:pt x="2042" y="2298"/>
                    <a:pt x="2122" y="2233"/>
                    <a:pt x="2203" y="2168"/>
                  </a:cubicBezTo>
                  <a:cubicBezTo>
                    <a:pt x="2321" y="2053"/>
                    <a:pt x="2402" y="1919"/>
                    <a:pt x="2447" y="1763"/>
                  </a:cubicBezTo>
                  <a:cubicBezTo>
                    <a:pt x="2468" y="1707"/>
                    <a:pt x="2486" y="1650"/>
                    <a:pt x="2500" y="1591"/>
                  </a:cubicBezTo>
                  <a:lnTo>
                    <a:pt x="2500" y="1591"/>
                  </a:lnTo>
                  <a:cubicBezTo>
                    <a:pt x="2500" y="1597"/>
                    <a:pt x="2500" y="1603"/>
                    <a:pt x="2501" y="1609"/>
                  </a:cubicBezTo>
                  <a:cubicBezTo>
                    <a:pt x="2503" y="1600"/>
                    <a:pt x="2506" y="1594"/>
                    <a:pt x="2508" y="1585"/>
                  </a:cubicBezTo>
                  <a:cubicBezTo>
                    <a:pt x="2556" y="1416"/>
                    <a:pt x="2557" y="1249"/>
                    <a:pt x="2516" y="1082"/>
                  </a:cubicBezTo>
                  <a:cubicBezTo>
                    <a:pt x="2502" y="918"/>
                    <a:pt x="2448" y="766"/>
                    <a:pt x="2355" y="623"/>
                  </a:cubicBezTo>
                  <a:cubicBezTo>
                    <a:pt x="2188" y="376"/>
                    <a:pt x="1935" y="139"/>
                    <a:pt x="1635" y="67"/>
                  </a:cubicBezTo>
                  <a:lnTo>
                    <a:pt x="1635" y="67"/>
                  </a:lnTo>
                  <a:cubicBezTo>
                    <a:pt x="1543" y="35"/>
                    <a:pt x="1447" y="18"/>
                    <a:pt x="1348" y="16"/>
                  </a:cubicBezTo>
                  <a:cubicBezTo>
                    <a:pt x="1292" y="6"/>
                    <a:pt x="1236" y="1"/>
                    <a:pt x="1180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530;p44">
              <a:extLst>
                <a:ext uri="{FF2B5EF4-FFF2-40B4-BE49-F238E27FC236}">
                  <a16:creationId xmlns:a16="http://schemas.microsoft.com/office/drawing/2014/main" id="{4D1A9B2C-C953-4C97-955B-21F4B7E2FD3F}"/>
                </a:ext>
              </a:extLst>
            </p:cNvPr>
            <p:cNvSpPr/>
            <p:nvPr/>
          </p:nvSpPr>
          <p:spPr>
            <a:xfrm>
              <a:off x="2705050" y="3133250"/>
              <a:ext cx="45475" cy="42950"/>
            </a:xfrm>
            <a:custGeom>
              <a:avLst/>
              <a:gdLst/>
              <a:ahLst/>
              <a:cxnLst/>
              <a:rect l="l" t="t" r="r" b="b"/>
              <a:pathLst>
                <a:path w="1819" h="1718" extrusionOk="0">
                  <a:moveTo>
                    <a:pt x="913" y="0"/>
                  </a:moveTo>
                  <a:cubicBezTo>
                    <a:pt x="830" y="0"/>
                    <a:pt x="746" y="12"/>
                    <a:pt x="663" y="35"/>
                  </a:cubicBezTo>
                  <a:cubicBezTo>
                    <a:pt x="660" y="36"/>
                    <a:pt x="656" y="36"/>
                    <a:pt x="654" y="38"/>
                  </a:cubicBezTo>
                  <a:cubicBezTo>
                    <a:pt x="366" y="116"/>
                    <a:pt x="140" y="371"/>
                    <a:pt x="72" y="656"/>
                  </a:cubicBezTo>
                  <a:cubicBezTo>
                    <a:pt x="1" y="962"/>
                    <a:pt x="104" y="1251"/>
                    <a:pt x="314" y="1471"/>
                  </a:cubicBezTo>
                  <a:cubicBezTo>
                    <a:pt x="316" y="1473"/>
                    <a:pt x="318" y="1477"/>
                    <a:pt x="321" y="1478"/>
                  </a:cubicBezTo>
                  <a:cubicBezTo>
                    <a:pt x="478" y="1644"/>
                    <a:pt x="680" y="1717"/>
                    <a:pt x="883" y="1717"/>
                  </a:cubicBezTo>
                  <a:cubicBezTo>
                    <a:pt x="1267" y="1717"/>
                    <a:pt x="1655" y="1454"/>
                    <a:pt x="1749" y="1055"/>
                  </a:cubicBezTo>
                  <a:cubicBezTo>
                    <a:pt x="1819" y="760"/>
                    <a:pt x="1725" y="444"/>
                    <a:pt x="1505" y="235"/>
                  </a:cubicBezTo>
                  <a:cubicBezTo>
                    <a:pt x="1341" y="78"/>
                    <a:pt x="1130" y="0"/>
                    <a:pt x="91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531;p44">
              <a:extLst>
                <a:ext uri="{FF2B5EF4-FFF2-40B4-BE49-F238E27FC236}">
                  <a16:creationId xmlns:a16="http://schemas.microsoft.com/office/drawing/2014/main" id="{C58E5AB7-D500-4C96-8F8C-F694837EC85E}"/>
                </a:ext>
              </a:extLst>
            </p:cNvPr>
            <p:cNvSpPr/>
            <p:nvPr/>
          </p:nvSpPr>
          <p:spPr>
            <a:xfrm>
              <a:off x="2944225" y="3088550"/>
              <a:ext cx="56075" cy="54800"/>
            </a:xfrm>
            <a:custGeom>
              <a:avLst/>
              <a:gdLst/>
              <a:ahLst/>
              <a:cxnLst/>
              <a:rect l="l" t="t" r="r" b="b"/>
              <a:pathLst>
                <a:path w="2243" h="2192" extrusionOk="0">
                  <a:moveTo>
                    <a:pt x="1133" y="0"/>
                  </a:moveTo>
                  <a:cubicBezTo>
                    <a:pt x="927" y="0"/>
                    <a:pt x="716" y="57"/>
                    <a:pt x="546" y="162"/>
                  </a:cubicBezTo>
                  <a:cubicBezTo>
                    <a:pt x="315" y="304"/>
                    <a:pt x="105" y="574"/>
                    <a:pt x="54" y="843"/>
                  </a:cubicBezTo>
                  <a:cubicBezTo>
                    <a:pt x="1" y="1123"/>
                    <a:pt x="24" y="1431"/>
                    <a:pt x="188" y="1672"/>
                  </a:cubicBezTo>
                  <a:cubicBezTo>
                    <a:pt x="351" y="1914"/>
                    <a:pt x="579" y="2096"/>
                    <a:pt x="869" y="2164"/>
                  </a:cubicBezTo>
                  <a:cubicBezTo>
                    <a:pt x="947" y="2183"/>
                    <a:pt x="1030" y="2192"/>
                    <a:pt x="1113" y="2192"/>
                  </a:cubicBezTo>
                  <a:cubicBezTo>
                    <a:pt x="1318" y="2192"/>
                    <a:pt x="1528" y="2136"/>
                    <a:pt x="1698" y="2031"/>
                  </a:cubicBezTo>
                  <a:cubicBezTo>
                    <a:pt x="1927" y="1888"/>
                    <a:pt x="2139" y="1618"/>
                    <a:pt x="2190" y="1350"/>
                  </a:cubicBezTo>
                  <a:cubicBezTo>
                    <a:pt x="2243" y="1070"/>
                    <a:pt x="2219" y="762"/>
                    <a:pt x="2056" y="520"/>
                  </a:cubicBezTo>
                  <a:cubicBezTo>
                    <a:pt x="1893" y="278"/>
                    <a:pt x="1665" y="97"/>
                    <a:pt x="1375" y="28"/>
                  </a:cubicBezTo>
                  <a:cubicBezTo>
                    <a:pt x="1297" y="9"/>
                    <a:pt x="1215" y="0"/>
                    <a:pt x="113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532;p44">
              <a:extLst>
                <a:ext uri="{FF2B5EF4-FFF2-40B4-BE49-F238E27FC236}">
                  <a16:creationId xmlns:a16="http://schemas.microsoft.com/office/drawing/2014/main" id="{6938D1C7-4A81-45F3-A733-C8EFB0728233}"/>
                </a:ext>
              </a:extLst>
            </p:cNvPr>
            <p:cNvSpPr/>
            <p:nvPr/>
          </p:nvSpPr>
          <p:spPr>
            <a:xfrm>
              <a:off x="2371625" y="3259125"/>
              <a:ext cx="53950" cy="52450"/>
            </a:xfrm>
            <a:custGeom>
              <a:avLst/>
              <a:gdLst/>
              <a:ahLst/>
              <a:cxnLst/>
              <a:rect l="l" t="t" r="r" b="b"/>
              <a:pathLst>
                <a:path w="2158" h="2098" extrusionOk="0">
                  <a:moveTo>
                    <a:pt x="1240" y="52"/>
                  </a:moveTo>
                  <a:lnTo>
                    <a:pt x="1240" y="52"/>
                  </a:lnTo>
                  <a:cubicBezTo>
                    <a:pt x="1244" y="53"/>
                    <a:pt x="1247" y="53"/>
                    <a:pt x="1250" y="53"/>
                  </a:cubicBezTo>
                  <a:cubicBezTo>
                    <a:pt x="1247" y="53"/>
                    <a:pt x="1244" y="53"/>
                    <a:pt x="1240" y="52"/>
                  </a:cubicBezTo>
                  <a:close/>
                  <a:moveTo>
                    <a:pt x="1152" y="43"/>
                  </a:moveTo>
                  <a:cubicBezTo>
                    <a:pt x="1159" y="44"/>
                    <a:pt x="1165" y="45"/>
                    <a:pt x="1172" y="45"/>
                  </a:cubicBezTo>
                  <a:lnTo>
                    <a:pt x="1172" y="45"/>
                  </a:lnTo>
                  <a:cubicBezTo>
                    <a:pt x="1205" y="58"/>
                    <a:pt x="1238" y="71"/>
                    <a:pt x="1271" y="84"/>
                  </a:cubicBezTo>
                  <a:lnTo>
                    <a:pt x="1271" y="84"/>
                  </a:lnTo>
                  <a:cubicBezTo>
                    <a:pt x="1232" y="69"/>
                    <a:pt x="1192" y="55"/>
                    <a:pt x="1152" y="43"/>
                  </a:cubicBezTo>
                  <a:close/>
                  <a:moveTo>
                    <a:pt x="892" y="0"/>
                  </a:moveTo>
                  <a:cubicBezTo>
                    <a:pt x="833" y="0"/>
                    <a:pt x="773" y="8"/>
                    <a:pt x="713" y="26"/>
                  </a:cubicBezTo>
                  <a:lnTo>
                    <a:pt x="713" y="26"/>
                  </a:lnTo>
                  <a:cubicBezTo>
                    <a:pt x="704" y="28"/>
                    <a:pt x="690" y="32"/>
                    <a:pt x="671" y="40"/>
                  </a:cubicBezTo>
                  <a:lnTo>
                    <a:pt x="671" y="40"/>
                  </a:lnTo>
                  <a:cubicBezTo>
                    <a:pt x="632" y="54"/>
                    <a:pt x="595" y="71"/>
                    <a:pt x="560" y="89"/>
                  </a:cubicBezTo>
                  <a:lnTo>
                    <a:pt x="560" y="89"/>
                  </a:lnTo>
                  <a:cubicBezTo>
                    <a:pt x="469" y="126"/>
                    <a:pt x="389" y="182"/>
                    <a:pt x="323" y="257"/>
                  </a:cubicBezTo>
                  <a:cubicBezTo>
                    <a:pt x="311" y="270"/>
                    <a:pt x="204" y="408"/>
                    <a:pt x="168" y="473"/>
                  </a:cubicBezTo>
                  <a:cubicBezTo>
                    <a:pt x="107" y="582"/>
                    <a:pt x="66" y="707"/>
                    <a:pt x="28" y="826"/>
                  </a:cubicBezTo>
                  <a:cubicBezTo>
                    <a:pt x="18" y="918"/>
                    <a:pt x="8" y="1011"/>
                    <a:pt x="1" y="1103"/>
                  </a:cubicBezTo>
                  <a:cubicBezTo>
                    <a:pt x="1" y="1243"/>
                    <a:pt x="34" y="1371"/>
                    <a:pt x="100" y="1490"/>
                  </a:cubicBezTo>
                  <a:cubicBezTo>
                    <a:pt x="177" y="1659"/>
                    <a:pt x="282" y="1787"/>
                    <a:pt x="431" y="1897"/>
                  </a:cubicBezTo>
                  <a:cubicBezTo>
                    <a:pt x="614" y="2031"/>
                    <a:pt x="827" y="2098"/>
                    <a:pt x="1039" y="2098"/>
                  </a:cubicBezTo>
                  <a:cubicBezTo>
                    <a:pt x="1269" y="2098"/>
                    <a:pt x="1498" y="2020"/>
                    <a:pt x="1688" y="1865"/>
                  </a:cubicBezTo>
                  <a:cubicBezTo>
                    <a:pt x="2012" y="1605"/>
                    <a:pt x="2157" y="1166"/>
                    <a:pt x="2034" y="761"/>
                  </a:cubicBezTo>
                  <a:cubicBezTo>
                    <a:pt x="1915" y="373"/>
                    <a:pt x="1591" y="124"/>
                    <a:pt x="1212" y="49"/>
                  </a:cubicBezTo>
                  <a:lnTo>
                    <a:pt x="1212" y="49"/>
                  </a:lnTo>
                  <a:cubicBezTo>
                    <a:pt x="1222" y="50"/>
                    <a:pt x="1231" y="51"/>
                    <a:pt x="1240" y="52"/>
                  </a:cubicBezTo>
                  <a:lnTo>
                    <a:pt x="1240" y="52"/>
                  </a:lnTo>
                  <a:cubicBezTo>
                    <a:pt x="1202" y="48"/>
                    <a:pt x="1166" y="42"/>
                    <a:pt x="1130" y="30"/>
                  </a:cubicBezTo>
                  <a:lnTo>
                    <a:pt x="1130" y="30"/>
                  </a:lnTo>
                  <a:cubicBezTo>
                    <a:pt x="1139" y="33"/>
                    <a:pt x="1148" y="36"/>
                    <a:pt x="1157" y="40"/>
                  </a:cubicBezTo>
                  <a:lnTo>
                    <a:pt x="1157" y="40"/>
                  </a:lnTo>
                  <a:cubicBezTo>
                    <a:pt x="1146" y="38"/>
                    <a:pt x="1135" y="37"/>
                    <a:pt x="1124" y="35"/>
                  </a:cubicBezTo>
                  <a:lnTo>
                    <a:pt x="1124" y="35"/>
                  </a:lnTo>
                  <a:cubicBezTo>
                    <a:pt x="1048" y="14"/>
                    <a:pt x="970" y="0"/>
                    <a:pt x="89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533;p44">
              <a:extLst>
                <a:ext uri="{FF2B5EF4-FFF2-40B4-BE49-F238E27FC236}">
                  <a16:creationId xmlns:a16="http://schemas.microsoft.com/office/drawing/2014/main" id="{EB358ED8-A37F-4F5A-8785-161561B115E7}"/>
                </a:ext>
              </a:extLst>
            </p:cNvPr>
            <p:cNvSpPr/>
            <p:nvPr/>
          </p:nvSpPr>
          <p:spPr>
            <a:xfrm>
              <a:off x="2149100" y="3462975"/>
              <a:ext cx="57700" cy="52000"/>
            </a:xfrm>
            <a:custGeom>
              <a:avLst/>
              <a:gdLst/>
              <a:ahLst/>
              <a:cxnLst/>
              <a:rect l="l" t="t" r="r" b="b"/>
              <a:pathLst>
                <a:path w="2308" h="2080" extrusionOk="0">
                  <a:moveTo>
                    <a:pt x="1033" y="1"/>
                  </a:moveTo>
                  <a:cubicBezTo>
                    <a:pt x="916" y="1"/>
                    <a:pt x="802" y="16"/>
                    <a:pt x="691" y="62"/>
                  </a:cubicBezTo>
                  <a:cubicBezTo>
                    <a:pt x="531" y="113"/>
                    <a:pt x="394" y="198"/>
                    <a:pt x="277" y="316"/>
                  </a:cubicBezTo>
                  <a:cubicBezTo>
                    <a:pt x="158" y="442"/>
                    <a:pt x="78" y="589"/>
                    <a:pt x="39" y="755"/>
                  </a:cubicBezTo>
                  <a:cubicBezTo>
                    <a:pt x="0" y="923"/>
                    <a:pt x="6" y="1090"/>
                    <a:pt x="56" y="1256"/>
                  </a:cubicBezTo>
                  <a:cubicBezTo>
                    <a:pt x="105" y="1417"/>
                    <a:pt x="191" y="1554"/>
                    <a:pt x="311" y="1671"/>
                  </a:cubicBezTo>
                  <a:cubicBezTo>
                    <a:pt x="492" y="1883"/>
                    <a:pt x="767" y="1956"/>
                    <a:pt x="1021" y="2046"/>
                  </a:cubicBezTo>
                  <a:cubicBezTo>
                    <a:pt x="1086" y="2069"/>
                    <a:pt x="1159" y="2079"/>
                    <a:pt x="1235" y="2079"/>
                  </a:cubicBezTo>
                  <a:cubicBezTo>
                    <a:pt x="1433" y="2079"/>
                    <a:pt x="1652" y="2010"/>
                    <a:pt x="1796" y="1921"/>
                  </a:cubicBezTo>
                  <a:cubicBezTo>
                    <a:pt x="2011" y="1789"/>
                    <a:pt x="2208" y="1536"/>
                    <a:pt x="2257" y="1283"/>
                  </a:cubicBezTo>
                  <a:cubicBezTo>
                    <a:pt x="2307" y="1022"/>
                    <a:pt x="2286" y="733"/>
                    <a:pt x="2131" y="508"/>
                  </a:cubicBezTo>
                  <a:cubicBezTo>
                    <a:pt x="1988" y="296"/>
                    <a:pt x="1758" y="80"/>
                    <a:pt x="1493" y="46"/>
                  </a:cubicBezTo>
                  <a:cubicBezTo>
                    <a:pt x="1342" y="28"/>
                    <a:pt x="1186" y="1"/>
                    <a:pt x="103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534;p44">
              <a:extLst>
                <a:ext uri="{FF2B5EF4-FFF2-40B4-BE49-F238E27FC236}">
                  <a16:creationId xmlns:a16="http://schemas.microsoft.com/office/drawing/2014/main" id="{A2580AD5-6229-4020-A9B0-0670C1AB466F}"/>
                </a:ext>
              </a:extLst>
            </p:cNvPr>
            <p:cNvSpPr/>
            <p:nvPr/>
          </p:nvSpPr>
          <p:spPr>
            <a:xfrm>
              <a:off x="2490050" y="3551200"/>
              <a:ext cx="41725" cy="42600"/>
            </a:xfrm>
            <a:custGeom>
              <a:avLst/>
              <a:gdLst/>
              <a:ahLst/>
              <a:cxnLst/>
              <a:rect l="l" t="t" r="r" b="b"/>
              <a:pathLst>
                <a:path w="1669" h="1704" extrusionOk="0">
                  <a:moveTo>
                    <a:pt x="671" y="0"/>
                  </a:moveTo>
                  <a:cubicBezTo>
                    <a:pt x="460" y="0"/>
                    <a:pt x="184" y="175"/>
                    <a:pt x="108" y="369"/>
                  </a:cubicBezTo>
                  <a:cubicBezTo>
                    <a:pt x="43" y="534"/>
                    <a:pt x="16" y="607"/>
                    <a:pt x="8" y="787"/>
                  </a:cubicBezTo>
                  <a:cubicBezTo>
                    <a:pt x="7" y="828"/>
                    <a:pt x="7" y="867"/>
                    <a:pt x="6" y="907"/>
                  </a:cubicBezTo>
                  <a:cubicBezTo>
                    <a:pt x="1" y="1192"/>
                    <a:pt x="193" y="1469"/>
                    <a:pt x="434" y="1602"/>
                  </a:cubicBezTo>
                  <a:cubicBezTo>
                    <a:pt x="557" y="1670"/>
                    <a:pt x="695" y="1703"/>
                    <a:pt x="832" y="1703"/>
                  </a:cubicBezTo>
                  <a:cubicBezTo>
                    <a:pt x="984" y="1703"/>
                    <a:pt x="1135" y="1662"/>
                    <a:pt x="1266" y="1581"/>
                  </a:cubicBezTo>
                  <a:cubicBezTo>
                    <a:pt x="1517" y="1426"/>
                    <a:pt x="1669" y="1142"/>
                    <a:pt x="1657" y="847"/>
                  </a:cubicBezTo>
                  <a:cubicBezTo>
                    <a:pt x="1648" y="573"/>
                    <a:pt x="1484" y="273"/>
                    <a:pt x="1229" y="153"/>
                  </a:cubicBezTo>
                  <a:cubicBezTo>
                    <a:pt x="1193" y="135"/>
                    <a:pt x="1157" y="117"/>
                    <a:pt x="1120" y="101"/>
                  </a:cubicBezTo>
                  <a:cubicBezTo>
                    <a:pt x="957" y="27"/>
                    <a:pt x="880" y="1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535;p44">
              <a:extLst>
                <a:ext uri="{FF2B5EF4-FFF2-40B4-BE49-F238E27FC236}">
                  <a16:creationId xmlns:a16="http://schemas.microsoft.com/office/drawing/2014/main" id="{D60F1FB5-F955-4263-9E21-EE11303F7085}"/>
                </a:ext>
              </a:extLst>
            </p:cNvPr>
            <p:cNvSpPr/>
            <p:nvPr/>
          </p:nvSpPr>
          <p:spPr>
            <a:xfrm>
              <a:off x="2742225" y="3425500"/>
              <a:ext cx="56725" cy="51650"/>
            </a:xfrm>
            <a:custGeom>
              <a:avLst/>
              <a:gdLst/>
              <a:ahLst/>
              <a:cxnLst/>
              <a:rect l="l" t="t" r="r" b="b"/>
              <a:pathLst>
                <a:path w="2269" h="2066" extrusionOk="0">
                  <a:moveTo>
                    <a:pt x="1187" y="0"/>
                  </a:moveTo>
                  <a:cubicBezTo>
                    <a:pt x="998" y="0"/>
                    <a:pt x="809" y="50"/>
                    <a:pt x="644" y="150"/>
                  </a:cubicBezTo>
                  <a:cubicBezTo>
                    <a:pt x="637" y="155"/>
                    <a:pt x="627" y="160"/>
                    <a:pt x="619" y="165"/>
                  </a:cubicBezTo>
                  <a:cubicBezTo>
                    <a:pt x="155" y="448"/>
                    <a:pt x="0" y="1094"/>
                    <a:pt x="288" y="1555"/>
                  </a:cubicBezTo>
                  <a:cubicBezTo>
                    <a:pt x="293" y="1564"/>
                    <a:pt x="298" y="1571"/>
                    <a:pt x="304" y="1581"/>
                  </a:cubicBezTo>
                  <a:cubicBezTo>
                    <a:pt x="496" y="1888"/>
                    <a:pt x="835" y="2065"/>
                    <a:pt x="1188" y="2065"/>
                  </a:cubicBezTo>
                  <a:cubicBezTo>
                    <a:pt x="1245" y="2065"/>
                    <a:pt x="1303" y="2061"/>
                    <a:pt x="1360" y="2051"/>
                  </a:cubicBezTo>
                  <a:cubicBezTo>
                    <a:pt x="1750" y="1984"/>
                    <a:pt x="2123" y="1679"/>
                    <a:pt x="2200" y="1274"/>
                  </a:cubicBezTo>
                  <a:cubicBezTo>
                    <a:pt x="2268" y="917"/>
                    <a:pt x="2174" y="538"/>
                    <a:pt x="1907" y="281"/>
                  </a:cubicBezTo>
                  <a:cubicBezTo>
                    <a:pt x="1712" y="95"/>
                    <a:pt x="1450" y="0"/>
                    <a:pt x="118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536;p44">
              <a:extLst>
                <a:ext uri="{FF2B5EF4-FFF2-40B4-BE49-F238E27FC236}">
                  <a16:creationId xmlns:a16="http://schemas.microsoft.com/office/drawing/2014/main" id="{32DBB2B6-09C4-435D-B7CF-FD31FF8010BC}"/>
                </a:ext>
              </a:extLst>
            </p:cNvPr>
            <p:cNvSpPr/>
            <p:nvPr/>
          </p:nvSpPr>
          <p:spPr>
            <a:xfrm>
              <a:off x="3072800" y="3346925"/>
              <a:ext cx="57900" cy="59050"/>
            </a:xfrm>
            <a:custGeom>
              <a:avLst/>
              <a:gdLst/>
              <a:ahLst/>
              <a:cxnLst/>
              <a:rect l="l" t="t" r="r" b="b"/>
              <a:pathLst>
                <a:path w="2316" h="2362" extrusionOk="0">
                  <a:moveTo>
                    <a:pt x="1068" y="1"/>
                  </a:moveTo>
                  <a:cubicBezTo>
                    <a:pt x="1039" y="1"/>
                    <a:pt x="1010" y="2"/>
                    <a:pt x="981" y="5"/>
                  </a:cubicBezTo>
                  <a:cubicBezTo>
                    <a:pt x="674" y="35"/>
                    <a:pt x="426" y="153"/>
                    <a:pt x="243" y="405"/>
                  </a:cubicBezTo>
                  <a:cubicBezTo>
                    <a:pt x="122" y="568"/>
                    <a:pt x="47" y="773"/>
                    <a:pt x="46" y="978"/>
                  </a:cubicBezTo>
                  <a:lnTo>
                    <a:pt x="46" y="978"/>
                  </a:lnTo>
                  <a:cubicBezTo>
                    <a:pt x="0" y="1175"/>
                    <a:pt x="15" y="1387"/>
                    <a:pt x="64" y="1576"/>
                  </a:cubicBezTo>
                  <a:cubicBezTo>
                    <a:pt x="151" y="1911"/>
                    <a:pt x="423" y="2163"/>
                    <a:pt x="734" y="2283"/>
                  </a:cubicBezTo>
                  <a:cubicBezTo>
                    <a:pt x="870" y="2335"/>
                    <a:pt x="1004" y="2361"/>
                    <a:pt x="1137" y="2361"/>
                  </a:cubicBezTo>
                  <a:cubicBezTo>
                    <a:pt x="1288" y="2361"/>
                    <a:pt x="1437" y="2327"/>
                    <a:pt x="1587" y="2260"/>
                  </a:cubicBezTo>
                  <a:cubicBezTo>
                    <a:pt x="1894" y="2121"/>
                    <a:pt x="2151" y="1852"/>
                    <a:pt x="2218" y="1509"/>
                  </a:cubicBezTo>
                  <a:cubicBezTo>
                    <a:pt x="2316" y="995"/>
                    <a:pt x="2151" y="433"/>
                    <a:pt x="1664" y="167"/>
                  </a:cubicBezTo>
                  <a:cubicBezTo>
                    <a:pt x="1488" y="71"/>
                    <a:pt x="1275" y="1"/>
                    <a:pt x="1068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537;p44">
              <a:extLst>
                <a:ext uri="{FF2B5EF4-FFF2-40B4-BE49-F238E27FC236}">
                  <a16:creationId xmlns:a16="http://schemas.microsoft.com/office/drawing/2014/main" id="{1E66B172-4B0A-4E61-A5B0-4EB055445AF3}"/>
                </a:ext>
              </a:extLst>
            </p:cNvPr>
            <p:cNvSpPr/>
            <p:nvPr/>
          </p:nvSpPr>
          <p:spPr>
            <a:xfrm>
              <a:off x="3060750" y="3636475"/>
              <a:ext cx="63225" cy="64500"/>
            </a:xfrm>
            <a:custGeom>
              <a:avLst/>
              <a:gdLst/>
              <a:ahLst/>
              <a:cxnLst/>
              <a:rect l="l" t="t" r="r" b="b"/>
              <a:pathLst>
                <a:path w="2529" h="2580" extrusionOk="0">
                  <a:moveTo>
                    <a:pt x="1248" y="0"/>
                  </a:moveTo>
                  <a:cubicBezTo>
                    <a:pt x="1035" y="8"/>
                    <a:pt x="838" y="67"/>
                    <a:pt x="656" y="178"/>
                  </a:cubicBezTo>
                  <a:cubicBezTo>
                    <a:pt x="647" y="182"/>
                    <a:pt x="638" y="186"/>
                    <a:pt x="629" y="191"/>
                  </a:cubicBezTo>
                  <a:cubicBezTo>
                    <a:pt x="546" y="257"/>
                    <a:pt x="464" y="324"/>
                    <a:pt x="382" y="391"/>
                  </a:cubicBezTo>
                  <a:cubicBezTo>
                    <a:pt x="260" y="509"/>
                    <a:pt x="178" y="646"/>
                    <a:pt x="132" y="806"/>
                  </a:cubicBezTo>
                  <a:cubicBezTo>
                    <a:pt x="36" y="1056"/>
                    <a:pt x="0" y="1351"/>
                    <a:pt x="92" y="1611"/>
                  </a:cubicBezTo>
                  <a:cubicBezTo>
                    <a:pt x="113" y="1667"/>
                    <a:pt x="133" y="1724"/>
                    <a:pt x="154" y="1782"/>
                  </a:cubicBezTo>
                  <a:cubicBezTo>
                    <a:pt x="287" y="2162"/>
                    <a:pt x="572" y="2455"/>
                    <a:pt x="972" y="2549"/>
                  </a:cubicBezTo>
                  <a:cubicBezTo>
                    <a:pt x="1058" y="2570"/>
                    <a:pt x="1144" y="2580"/>
                    <a:pt x="1229" y="2580"/>
                  </a:cubicBezTo>
                  <a:cubicBezTo>
                    <a:pt x="1535" y="2580"/>
                    <a:pt x="1821" y="2450"/>
                    <a:pt x="2048" y="2230"/>
                  </a:cubicBezTo>
                  <a:cubicBezTo>
                    <a:pt x="2091" y="2189"/>
                    <a:pt x="2134" y="2147"/>
                    <a:pt x="2179" y="2105"/>
                  </a:cubicBezTo>
                  <a:lnTo>
                    <a:pt x="2370" y="1845"/>
                  </a:lnTo>
                  <a:cubicBezTo>
                    <a:pt x="2457" y="1697"/>
                    <a:pt x="2503" y="1537"/>
                    <a:pt x="2505" y="1369"/>
                  </a:cubicBezTo>
                  <a:cubicBezTo>
                    <a:pt x="2529" y="1120"/>
                    <a:pt x="2496" y="803"/>
                    <a:pt x="2337" y="597"/>
                  </a:cubicBezTo>
                  <a:cubicBezTo>
                    <a:pt x="2332" y="589"/>
                    <a:pt x="2324" y="581"/>
                    <a:pt x="2319" y="573"/>
                  </a:cubicBezTo>
                  <a:cubicBezTo>
                    <a:pt x="2240" y="432"/>
                    <a:pt x="2133" y="321"/>
                    <a:pt x="1999" y="240"/>
                  </a:cubicBezTo>
                  <a:cubicBezTo>
                    <a:pt x="1876" y="133"/>
                    <a:pt x="1733" y="63"/>
                    <a:pt x="1571" y="32"/>
                  </a:cubicBezTo>
                  <a:cubicBezTo>
                    <a:pt x="1463" y="22"/>
                    <a:pt x="1356" y="11"/>
                    <a:pt x="1248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538;p44">
              <a:extLst>
                <a:ext uri="{FF2B5EF4-FFF2-40B4-BE49-F238E27FC236}">
                  <a16:creationId xmlns:a16="http://schemas.microsoft.com/office/drawing/2014/main" id="{4350DA4D-E746-4790-9517-D04349C3FC3E}"/>
                </a:ext>
              </a:extLst>
            </p:cNvPr>
            <p:cNvSpPr/>
            <p:nvPr/>
          </p:nvSpPr>
          <p:spPr>
            <a:xfrm>
              <a:off x="2710325" y="3854075"/>
              <a:ext cx="58825" cy="58700"/>
            </a:xfrm>
            <a:custGeom>
              <a:avLst/>
              <a:gdLst/>
              <a:ahLst/>
              <a:cxnLst/>
              <a:rect l="l" t="t" r="r" b="b"/>
              <a:pathLst>
                <a:path w="2353" h="2348" extrusionOk="0">
                  <a:moveTo>
                    <a:pt x="937" y="1"/>
                  </a:moveTo>
                  <a:cubicBezTo>
                    <a:pt x="782" y="1"/>
                    <a:pt x="609" y="50"/>
                    <a:pt x="499" y="124"/>
                  </a:cubicBezTo>
                  <a:cubicBezTo>
                    <a:pt x="330" y="234"/>
                    <a:pt x="167" y="411"/>
                    <a:pt x="137" y="621"/>
                  </a:cubicBezTo>
                  <a:cubicBezTo>
                    <a:pt x="128" y="681"/>
                    <a:pt x="123" y="745"/>
                    <a:pt x="113" y="806"/>
                  </a:cubicBezTo>
                  <a:lnTo>
                    <a:pt x="113" y="806"/>
                  </a:lnTo>
                  <a:cubicBezTo>
                    <a:pt x="0" y="1102"/>
                    <a:pt x="7" y="1388"/>
                    <a:pt x="139" y="1677"/>
                  </a:cubicBezTo>
                  <a:cubicBezTo>
                    <a:pt x="280" y="1991"/>
                    <a:pt x="556" y="2256"/>
                    <a:pt x="907" y="2323"/>
                  </a:cubicBezTo>
                  <a:cubicBezTo>
                    <a:pt x="995" y="2339"/>
                    <a:pt x="1083" y="2348"/>
                    <a:pt x="1170" y="2348"/>
                  </a:cubicBezTo>
                  <a:cubicBezTo>
                    <a:pt x="1379" y="2348"/>
                    <a:pt x="1584" y="2298"/>
                    <a:pt x="1769" y="2183"/>
                  </a:cubicBezTo>
                  <a:cubicBezTo>
                    <a:pt x="2018" y="2029"/>
                    <a:pt x="2213" y="1761"/>
                    <a:pt x="2281" y="1475"/>
                  </a:cubicBezTo>
                  <a:cubicBezTo>
                    <a:pt x="2353" y="1174"/>
                    <a:pt x="2291" y="877"/>
                    <a:pt x="2142" y="612"/>
                  </a:cubicBezTo>
                  <a:cubicBezTo>
                    <a:pt x="1972" y="308"/>
                    <a:pt x="1590" y="88"/>
                    <a:pt x="1220" y="65"/>
                  </a:cubicBezTo>
                  <a:lnTo>
                    <a:pt x="1220" y="65"/>
                  </a:lnTo>
                  <a:cubicBezTo>
                    <a:pt x="1182" y="51"/>
                    <a:pt x="1144" y="37"/>
                    <a:pt x="1107" y="25"/>
                  </a:cubicBezTo>
                  <a:cubicBezTo>
                    <a:pt x="1057" y="9"/>
                    <a:pt x="998" y="1"/>
                    <a:pt x="937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539;p44">
              <a:extLst>
                <a:ext uri="{FF2B5EF4-FFF2-40B4-BE49-F238E27FC236}">
                  <a16:creationId xmlns:a16="http://schemas.microsoft.com/office/drawing/2014/main" id="{1F6B3F1E-42B9-4B13-A7A2-C2BBCA73081E}"/>
                </a:ext>
              </a:extLst>
            </p:cNvPr>
            <p:cNvSpPr/>
            <p:nvPr/>
          </p:nvSpPr>
          <p:spPr>
            <a:xfrm>
              <a:off x="2292875" y="3867425"/>
              <a:ext cx="69175" cy="64900"/>
            </a:xfrm>
            <a:custGeom>
              <a:avLst/>
              <a:gdLst/>
              <a:ahLst/>
              <a:cxnLst/>
              <a:rect l="l" t="t" r="r" b="b"/>
              <a:pathLst>
                <a:path w="2767" h="2596" extrusionOk="0">
                  <a:moveTo>
                    <a:pt x="1235" y="0"/>
                  </a:moveTo>
                  <a:cubicBezTo>
                    <a:pt x="1005" y="0"/>
                    <a:pt x="745" y="74"/>
                    <a:pt x="585" y="181"/>
                  </a:cubicBezTo>
                  <a:cubicBezTo>
                    <a:pt x="336" y="352"/>
                    <a:pt x="103" y="610"/>
                    <a:pt x="54" y="921"/>
                  </a:cubicBezTo>
                  <a:cubicBezTo>
                    <a:pt x="11" y="1176"/>
                    <a:pt x="1" y="1348"/>
                    <a:pt x="81" y="1596"/>
                  </a:cubicBezTo>
                  <a:cubicBezTo>
                    <a:pt x="110" y="1687"/>
                    <a:pt x="183" y="1848"/>
                    <a:pt x="248" y="1952"/>
                  </a:cubicBezTo>
                  <a:cubicBezTo>
                    <a:pt x="496" y="2342"/>
                    <a:pt x="906" y="2596"/>
                    <a:pt x="1373" y="2596"/>
                  </a:cubicBezTo>
                  <a:cubicBezTo>
                    <a:pt x="1388" y="2596"/>
                    <a:pt x="1402" y="2596"/>
                    <a:pt x="1417" y="2595"/>
                  </a:cubicBezTo>
                  <a:cubicBezTo>
                    <a:pt x="1789" y="2581"/>
                    <a:pt x="2224" y="2435"/>
                    <a:pt x="2460" y="2127"/>
                  </a:cubicBezTo>
                  <a:cubicBezTo>
                    <a:pt x="2591" y="1990"/>
                    <a:pt x="2678" y="1828"/>
                    <a:pt x="2724" y="1643"/>
                  </a:cubicBezTo>
                  <a:cubicBezTo>
                    <a:pt x="2767" y="1457"/>
                    <a:pt x="2762" y="1272"/>
                    <a:pt x="2705" y="1089"/>
                  </a:cubicBezTo>
                  <a:cubicBezTo>
                    <a:pt x="2633" y="854"/>
                    <a:pt x="2460" y="620"/>
                    <a:pt x="2238" y="483"/>
                  </a:cubicBezTo>
                  <a:lnTo>
                    <a:pt x="2238" y="483"/>
                  </a:lnTo>
                  <a:cubicBezTo>
                    <a:pt x="2230" y="476"/>
                    <a:pt x="2223" y="469"/>
                    <a:pt x="2215" y="461"/>
                  </a:cubicBezTo>
                  <a:cubicBezTo>
                    <a:pt x="2149" y="400"/>
                    <a:pt x="2076" y="348"/>
                    <a:pt x="2001" y="298"/>
                  </a:cubicBezTo>
                  <a:lnTo>
                    <a:pt x="2001" y="298"/>
                  </a:lnTo>
                  <a:cubicBezTo>
                    <a:pt x="1842" y="176"/>
                    <a:pt x="1692" y="110"/>
                    <a:pt x="1485" y="37"/>
                  </a:cubicBezTo>
                  <a:cubicBezTo>
                    <a:pt x="1412" y="12"/>
                    <a:pt x="1326" y="0"/>
                    <a:pt x="1235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540;p44">
              <a:extLst>
                <a:ext uri="{FF2B5EF4-FFF2-40B4-BE49-F238E27FC236}">
                  <a16:creationId xmlns:a16="http://schemas.microsoft.com/office/drawing/2014/main" id="{A23CD3E3-7E74-4C9E-9E89-D421612648BD}"/>
                </a:ext>
              </a:extLst>
            </p:cNvPr>
            <p:cNvSpPr/>
            <p:nvPr/>
          </p:nvSpPr>
          <p:spPr>
            <a:xfrm>
              <a:off x="2836300" y="4161525"/>
              <a:ext cx="76625" cy="71450"/>
            </a:xfrm>
            <a:custGeom>
              <a:avLst/>
              <a:gdLst/>
              <a:ahLst/>
              <a:cxnLst/>
              <a:rect l="l" t="t" r="r" b="b"/>
              <a:pathLst>
                <a:path w="3065" h="2858" extrusionOk="0">
                  <a:moveTo>
                    <a:pt x="1717" y="1"/>
                  </a:moveTo>
                  <a:cubicBezTo>
                    <a:pt x="1653" y="1"/>
                    <a:pt x="1589" y="10"/>
                    <a:pt x="1524" y="30"/>
                  </a:cubicBezTo>
                  <a:cubicBezTo>
                    <a:pt x="1355" y="43"/>
                    <a:pt x="1195" y="99"/>
                    <a:pt x="1050" y="196"/>
                  </a:cubicBezTo>
                  <a:lnTo>
                    <a:pt x="1050" y="196"/>
                  </a:lnTo>
                  <a:cubicBezTo>
                    <a:pt x="1036" y="200"/>
                    <a:pt x="1023" y="204"/>
                    <a:pt x="1009" y="209"/>
                  </a:cubicBezTo>
                  <a:cubicBezTo>
                    <a:pt x="702" y="302"/>
                    <a:pt x="372" y="551"/>
                    <a:pt x="227" y="843"/>
                  </a:cubicBezTo>
                  <a:cubicBezTo>
                    <a:pt x="74" y="1157"/>
                    <a:pt x="0" y="1535"/>
                    <a:pt x="120" y="1874"/>
                  </a:cubicBezTo>
                  <a:cubicBezTo>
                    <a:pt x="168" y="1978"/>
                    <a:pt x="214" y="2081"/>
                    <a:pt x="261" y="2184"/>
                  </a:cubicBezTo>
                  <a:cubicBezTo>
                    <a:pt x="384" y="2386"/>
                    <a:pt x="549" y="2543"/>
                    <a:pt x="755" y="2657"/>
                  </a:cubicBezTo>
                  <a:cubicBezTo>
                    <a:pt x="970" y="2794"/>
                    <a:pt x="1230" y="2858"/>
                    <a:pt x="1492" y="2858"/>
                  </a:cubicBezTo>
                  <a:cubicBezTo>
                    <a:pt x="1783" y="2858"/>
                    <a:pt x="2076" y="2779"/>
                    <a:pt x="2313" y="2631"/>
                  </a:cubicBezTo>
                  <a:cubicBezTo>
                    <a:pt x="2550" y="2484"/>
                    <a:pt x="2711" y="2308"/>
                    <a:pt x="2860" y="2076"/>
                  </a:cubicBezTo>
                  <a:cubicBezTo>
                    <a:pt x="2929" y="1968"/>
                    <a:pt x="2976" y="1824"/>
                    <a:pt x="3014" y="1702"/>
                  </a:cubicBezTo>
                  <a:cubicBezTo>
                    <a:pt x="3056" y="1565"/>
                    <a:pt x="3054" y="1419"/>
                    <a:pt x="3065" y="1275"/>
                  </a:cubicBezTo>
                  <a:cubicBezTo>
                    <a:pt x="3065" y="1098"/>
                    <a:pt x="3023" y="935"/>
                    <a:pt x="2938" y="783"/>
                  </a:cubicBezTo>
                  <a:cubicBezTo>
                    <a:pt x="2880" y="621"/>
                    <a:pt x="2787" y="484"/>
                    <a:pt x="2656" y="366"/>
                  </a:cubicBezTo>
                  <a:cubicBezTo>
                    <a:pt x="2564" y="298"/>
                    <a:pt x="2472" y="231"/>
                    <a:pt x="2378" y="163"/>
                  </a:cubicBezTo>
                  <a:cubicBezTo>
                    <a:pt x="2221" y="69"/>
                    <a:pt x="2052" y="21"/>
                    <a:pt x="1870" y="19"/>
                  </a:cubicBezTo>
                  <a:cubicBezTo>
                    <a:pt x="1819" y="7"/>
                    <a:pt x="1768" y="1"/>
                    <a:pt x="1717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541;p44">
              <a:extLst>
                <a:ext uri="{FF2B5EF4-FFF2-40B4-BE49-F238E27FC236}">
                  <a16:creationId xmlns:a16="http://schemas.microsoft.com/office/drawing/2014/main" id="{DB211F66-6774-460A-8499-32F0B6B05251}"/>
                </a:ext>
              </a:extLst>
            </p:cNvPr>
            <p:cNvSpPr/>
            <p:nvPr/>
          </p:nvSpPr>
          <p:spPr>
            <a:xfrm>
              <a:off x="3349050" y="3638925"/>
              <a:ext cx="52500" cy="55825"/>
            </a:xfrm>
            <a:custGeom>
              <a:avLst/>
              <a:gdLst/>
              <a:ahLst/>
              <a:cxnLst/>
              <a:rect l="l" t="t" r="r" b="b"/>
              <a:pathLst>
                <a:path w="2100" h="2233" extrusionOk="0">
                  <a:moveTo>
                    <a:pt x="39" y="854"/>
                  </a:moveTo>
                  <a:lnTo>
                    <a:pt x="39" y="854"/>
                  </a:lnTo>
                  <a:cubicBezTo>
                    <a:pt x="38" y="860"/>
                    <a:pt x="37" y="865"/>
                    <a:pt x="37" y="871"/>
                  </a:cubicBezTo>
                  <a:lnTo>
                    <a:pt x="37" y="871"/>
                  </a:lnTo>
                  <a:cubicBezTo>
                    <a:pt x="37" y="865"/>
                    <a:pt x="38" y="860"/>
                    <a:pt x="39" y="854"/>
                  </a:cubicBezTo>
                  <a:close/>
                  <a:moveTo>
                    <a:pt x="803" y="0"/>
                  </a:moveTo>
                  <a:cubicBezTo>
                    <a:pt x="661" y="0"/>
                    <a:pt x="509" y="39"/>
                    <a:pt x="401" y="112"/>
                  </a:cubicBezTo>
                  <a:cubicBezTo>
                    <a:pt x="223" y="227"/>
                    <a:pt x="135" y="376"/>
                    <a:pt x="62" y="574"/>
                  </a:cubicBezTo>
                  <a:cubicBezTo>
                    <a:pt x="1" y="747"/>
                    <a:pt x="3" y="926"/>
                    <a:pt x="13" y="1107"/>
                  </a:cubicBezTo>
                  <a:cubicBezTo>
                    <a:pt x="14" y="1092"/>
                    <a:pt x="16" y="1076"/>
                    <a:pt x="17" y="1060"/>
                  </a:cubicBezTo>
                  <a:lnTo>
                    <a:pt x="17" y="1060"/>
                  </a:lnTo>
                  <a:cubicBezTo>
                    <a:pt x="6" y="1211"/>
                    <a:pt x="10" y="1357"/>
                    <a:pt x="66" y="1508"/>
                  </a:cubicBezTo>
                  <a:cubicBezTo>
                    <a:pt x="196" y="1866"/>
                    <a:pt x="462" y="2108"/>
                    <a:pt x="833" y="2207"/>
                  </a:cubicBezTo>
                  <a:cubicBezTo>
                    <a:pt x="899" y="2224"/>
                    <a:pt x="973" y="2233"/>
                    <a:pt x="1048" y="2233"/>
                  </a:cubicBezTo>
                  <a:cubicBezTo>
                    <a:pt x="1233" y="2233"/>
                    <a:pt x="1431" y="2182"/>
                    <a:pt x="1569" y="2088"/>
                  </a:cubicBezTo>
                  <a:cubicBezTo>
                    <a:pt x="1634" y="2035"/>
                    <a:pt x="1699" y="1984"/>
                    <a:pt x="1763" y="1931"/>
                  </a:cubicBezTo>
                  <a:cubicBezTo>
                    <a:pt x="1883" y="1805"/>
                    <a:pt x="1964" y="1654"/>
                    <a:pt x="2006" y="1484"/>
                  </a:cubicBezTo>
                  <a:cubicBezTo>
                    <a:pt x="2099" y="1226"/>
                    <a:pt x="2029" y="881"/>
                    <a:pt x="1882" y="660"/>
                  </a:cubicBezTo>
                  <a:cubicBezTo>
                    <a:pt x="1771" y="490"/>
                    <a:pt x="1628" y="361"/>
                    <a:pt x="1455" y="263"/>
                  </a:cubicBezTo>
                  <a:lnTo>
                    <a:pt x="1455" y="263"/>
                  </a:lnTo>
                  <a:cubicBezTo>
                    <a:pt x="1427" y="242"/>
                    <a:pt x="1399" y="220"/>
                    <a:pt x="1370" y="199"/>
                  </a:cubicBezTo>
                  <a:cubicBezTo>
                    <a:pt x="1250" y="111"/>
                    <a:pt x="1110" y="59"/>
                    <a:pt x="967" y="20"/>
                  </a:cubicBezTo>
                  <a:cubicBezTo>
                    <a:pt x="917" y="7"/>
                    <a:pt x="861" y="0"/>
                    <a:pt x="803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542;p44">
              <a:extLst>
                <a:ext uri="{FF2B5EF4-FFF2-40B4-BE49-F238E27FC236}">
                  <a16:creationId xmlns:a16="http://schemas.microsoft.com/office/drawing/2014/main" id="{7BEA8FDE-570D-4DE2-868F-6A2C4F3B281F}"/>
                </a:ext>
              </a:extLst>
            </p:cNvPr>
            <p:cNvSpPr/>
            <p:nvPr/>
          </p:nvSpPr>
          <p:spPr>
            <a:xfrm>
              <a:off x="3658025" y="3548450"/>
              <a:ext cx="39575" cy="31025"/>
            </a:xfrm>
            <a:custGeom>
              <a:avLst/>
              <a:gdLst/>
              <a:ahLst/>
              <a:cxnLst/>
              <a:rect l="l" t="t" r="r" b="b"/>
              <a:pathLst>
                <a:path w="1583" h="1241" extrusionOk="0">
                  <a:moveTo>
                    <a:pt x="809" y="1"/>
                  </a:moveTo>
                  <a:cubicBezTo>
                    <a:pt x="595" y="1"/>
                    <a:pt x="381" y="106"/>
                    <a:pt x="266" y="317"/>
                  </a:cubicBezTo>
                  <a:lnTo>
                    <a:pt x="189" y="458"/>
                  </a:lnTo>
                  <a:cubicBezTo>
                    <a:pt x="1" y="806"/>
                    <a:pt x="262" y="1240"/>
                    <a:pt x="657" y="1240"/>
                  </a:cubicBezTo>
                  <a:cubicBezTo>
                    <a:pt x="662" y="1240"/>
                    <a:pt x="667" y="1240"/>
                    <a:pt x="673" y="1240"/>
                  </a:cubicBezTo>
                  <a:cubicBezTo>
                    <a:pt x="727" y="1238"/>
                    <a:pt x="781" y="1236"/>
                    <a:pt x="833" y="1235"/>
                  </a:cubicBezTo>
                  <a:cubicBezTo>
                    <a:pt x="1300" y="1219"/>
                    <a:pt x="1583" y="685"/>
                    <a:pt x="1339" y="290"/>
                  </a:cubicBezTo>
                  <a:cubicBezTo>
                    <a:pt x="1219" y="97"/>
                    <a:pt x="1014" y="1"/>
                    <a:pt x="80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543;p44">
              <a:extLst>
                <a:ext uri="{FF2B5EF4-FFF2-40B4-BE49-F238E27FC236}">
                  <a16:creationId xmlns:a16="http://schemas.microsoft.com/office/drawing/2014/main" id="{83ECBC29-7922-46BD-8105-8AB1538DD240}"/>
                </a:ext>
              </a:extLst>
            </p:cNvPr>
            <p:cNvSpPr/>
            <p:nvPr/>
          </p:nvSpPr>
          <p:spPr>
            <a:xfrm>
              <a:off x="3954475" y="3628525"/>
              <a:ext cx="46125" cy="34925"/>
            </a:xfrm>
            <a:custGeom>
              <a:avLst/>
              <a:gdLst/>
              <a:ahLst/>
              <a:cxnLst/>
              <a:rect l="l" t="t" r="r" b="b"/>
              <a:pathLst>
                <a:path w="1845" h="1397" extrusionOk="0">
                  <a:moveTo>
                    <a:pt x="935" y="0"/>
                  </a:moveTo>
                  <a:cubicBezTo>
                    <a:pt x="922" y="0"/>
                    <a:pt x="910" y="1"/>
                    <a:pt x="898" y="1"/>
                  </a:cubicBezTo>
                  <a:cubicBezTo>
                    <a:pt x="784" y="10"/>
                    <a:pt x="672" y="44"/>
                    <a:pt x="561" y="73"/>
                  </a:cubicBezTo>
                  <a:cubicBezTo>
                    <a:pt x="141" y="183"/>
                    <a:pt x="0" y="775"/>
                    <a:pt x="327" y="1062"/>
                  </a:cubicBezTo>
                  <a:cubicBezTo>
                    <a:pt x="411" y="1135"/>
                    <a:pt x="499" y="1224"/>
                    <a:pt x="595" y="1277"/>
                  </a:cubicBezTo>
                  <a:cubicBezTo>
                    <a:pt x="707" y="1337"/>
                    <a:pt x="828" y="1367"/>
                    <a:pt x="954" y="1386"/>
                  </a:cubicBezTo>
                  <a:cubicBezTo>
                    <a:pt x="996" y="1393"/>
                    <a:pt x="1040" y="1397"/>
                    <a:pt x="1083" y="1397"/>
                  </a:cubicBezTo>
                  <a:cubicBezTo>
                    <a:pt x="1396" y="1397"/>
                    <a:pt x="1709" y="1215"/>
                    <a:pt x="1772" y="882"/>
                  </a:cubicBezTo>
                  <a:cubicBezTo>
                    <a:pt x="1845" y="500"/>
                    <a:pt x="1632" y="179"/>
                    <a:pt x="1268" y="65"/>
                  </a:cubicBezTo>
                  <a:cubicBezTo>
                    <a:pt x="1161" y="31"/>
                    <a:pt x="1050" y="0"/>
                    <a:pt x="935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544;p44">
              <a:extLst>
                <a:ext uri="{FF2B5EF4-FFF2-40B4-BE49-F238E27FC236}">
                  <a16:creationId xmlns:a16="http://schemas.microsoft.com/office/drawing/2014/main" id="{7FE7FA0E-9F6C-458F-898C-CFAB4E42B49B}"/>
                </a:ext>
              </a:extLst>
            </p:cNvPr>
            <p:cNvSpPr/>
            <p:nvPr/>
          </p:nvSpPr>
          <p:spPr>
            <a:xfrm>
              <a:off x="3627700" y="3807475"/>
              <a:ext cx="61175" cy="42850"/>
            </a:xfrm>
            <a:custGeom>
              <a:avLst/>
              <a:gdLst/>
              <a:ahLst/>
              <a:cxnLst/>
              <a:rect l="l" t="t" r="r" b="b"/>
              <a:pathLst>
                <a:path w="2447" h="1714" extrusionOk="0">
                  <a:moveTo>
                    <a:pt x="1218" y="1"/>
                  </a:moveTo>
                  <a:cubicBezTo>
                    <a:pt x="1214" y="1"/>
                    <a:pt x="1211" y="1"/>
                    <a:pt x="1207" y="1"/>
                  </a:cubicBezTo>
                  <a:cubicBezTo>
                    <a:pt x="1165" y="1"/>
                    <a:pt x="1124" y="3"/>
                    <a:pt x="1081" y="3"/>
                  </a:cubicBezTo>
                  <a:cubicBezTo>
                    <a:pt x="277" y="11"/>
                    <a:pt x="0" y="1174"/>
                    <a:pt x="716" y="1540"/>
                  </a:cubicBezTo>
                  <a:cubicBezTo>
                    <a:pt x="753" y="1560"/>
                    <a:pt x="791" y="1578"/>
                    <a:pt x="828" y="1598"/>
                  </a:cubicBezTo>
                  <a:cubicBezTo>
                    <a:pt x="985" y="1678"/>
                    <a:pt x="1131" y="1713"/>
                    <a:pt x="1263" y="1713"/>
                  </a:cubicBezTo>
                  <a:cubicBezTo>
                    <a:pt x="2185" y="1713"/>
                    <a:pt x="2447" y="1"/>
                    <a:pt x="1218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545;p44">
              <a:extLst>
                <a:ext uri="{FF2B5EF4-FFF2-40B4-BE49-F238E27FC236}">
                  <a16:creationId xmlns:a16="http://schemas.microsoft.com/office/drawing/2014/main" id="{17E375EC-0A1D-41FF-BECB-DF85E74FA968}"/>
                </a:ext>
              </a:extLst>
            </p:cNvPr>
            <p:cNvSpPr/>
            <p:nvPr/>
          </p:nvSpPr>
          <p:spPr>
            <a:xfrm>
              <a:off x="3495725" y="4025975"/>
              <a:ext cx="37950" cy="34175"/>
            </a:xfrm>
            <a:custGeom>
              <a:avLst/>
              <a:gdLst/>
              <a:ahLst/>
              <a:cxnLst/>
              <a:rect l="l" t="t" r="r" b="b"/>
              <a:pathLst>
                <a:path w="1518" h="1367" extrusionOk="0">
                  <a:moveTo>
                    <a:pt x="857" y="0"/>
                  </a:moveTo>
                  <a:cubicBezTo>
                    <a:pt x="835" y="0"/>
                    <a:pt x="813" y="2"/>
                    <a:pt x="792" y="5"/>
                  </a:cubicBezTo>
                  <a:cubicBezTo>
                    <a:pt x="627" y="31"/>
                    <a:pt x="442" y="37"/>
                    <a:pt x="297" y="125"/>
                  </a:cubicBezTo>
                  <a:cubicBezTo>
                    <a:pt x="117" y="237"/>
                    <a:pt x="20" y="416"/>
                    <a:pt x="9" y="625"/>
                  </a:cubicBezTo>
                  <a:cubicBezTo>
                    <a:pt x="1" y="776"/>
                    <a:pt x="85" y="971"/>
                    <a:pt x="198" y="1070"/>
                  </a:cubicBezTo>
                  <a:cubicBezTo>
                    <a:pt x="287" y="1147"/>
                    <a:pt x="393" y="1212"/>
                    <a:pt x="490" y="1280"/>
                  </a:cubicBezTo>
                  <a:cubicBezTo>
                    <a:pt x="575" y="1340"/>
                    <a:pt x="687" y="1367"/>
                    <a:pt x="802" y="1367"/>
                  </a:cubicBezTo>
                  <a:cubicBezTo>
                    <a:pt x="937" y="1367"/>
                    <a:pt x="1075" y="1329"/>
                    <a:pt x="1172" y="1263"/>
                  </a:cubicBezTo>
                  <a:cubicBezTo>
                    <a:pt x="1322" y="1161"/>
                    <a:pt x="1435" y="1021"/>
                    <a:pt x="1476" y="841"/>
                  </a:cubicBezTo>
                  <a:cubicBezTo>
                    <a:pt x="1517" y="671"/>
                    <a:pt x="1485" y="476"/>
                    <a:pt x="1394" y="328"/>
                  </a:cubicBezTo>
                  <a:cubicBezTo>
                    <a:pt x="1289" y="157"/>
                    <a:pt x="1070" y="0"/>
                    <a:pt x="857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546;p44">
              <a:extLst>
                <a:ext uri="{FF2B5EF4-FFF2-40B4-BE49-F238E27FC236}">
                  <a16:creationId xmlns:a16="http://schemas.microsoft.com/office/drawing/2014/main" id="{8BD35A65-AA29-4CDE-9B26-FBE262EE6058}"/>
                </a:ext>
              </a:extLst>
            </p:cNvPr>
            <p:cNvSpPr/>
            <p:nvPr/>
          </p:nvSpPr>
          <p:spPr>
            <a:xfrm>
              <a:off x="3246525" y="4199725"/>
              <a:ext cx="64175" cy="56600"/>
            </a:xfrm>
            <a:custGeom>
              <a:avLst/>
              <a:gdLst/>
              <a:ahLst/>
              <a:cxnLst/>
              <a:rect l="l" t="t" r="r" b="b"/>
              <a:pathLst>
                <a:path w="2567" h="2264" extrusionOk="0">
                  <a:moveTo>
                    <a:pt x="1146" y="1"/>
                  </a:moveTo>
                  <a:cubicBezTo>
                    <a:pt x="737" y="1"/>
                    <a:pt x="362" y="218"/>
                    <a:pt x="145" y="581"/>
                  </a:cubicBezTo>
                  <a:cubicBezTo>
                    <a:pt x="53" y="736"/>
                    <a:pt x="0" y="930"/>
                    <a:pt x="6" y="1109"/>
                  </a:cubicBezTo>
                  <a:cubicBezTo>
                    <a:pt x="6" y="1129"/>
                    <a:pt x="7" y="1146"/>
                    <a:pt x="7" y="1164"/>
                  </a:cubicBezTo>
                  <a:cubicBezTo>
                    <a:pt x="14" y="1410"/>
                    <a:pt x="113" y="1639"/>
                    <a:pt x="265" y="1827"/>
                  </a:cubicBezTo>
                  <a:cubicBezTo>
                    <a:pt x="428" y="2029"/>
                    <a:pt x="622" y="2143"/>
                    <a:pt x="874" y="2221"/>
                  </a:cubicBezTo>
                  <a:cubicBezTo>
                    <a:pt x="985" y="2254"/>
                    <a:pt x="1100" y="2263"/>
                    <a:pt x="1216" y="2263"/>
                  </a:cubicBezTo>
                  <a:cubicBezTo>
                    <a:pt x="1310" y="2263"/>
                    <a:pt x="1405" y="2257"/>
                    <a:pt x="1499" y="2254"/>
                  </a:cubicBezTo>
                  <a:cubicBezTo>
                    <a:pt x="1941" y="2237"/>
                    <a:pt x="2393" y="1898"/>
                    <a:pt x="2477" y="1450"/>
                  </a:cubicBezTo>
                  <a:cubicBezTo>
                    <a:pt x="2567" y="983"/>
                    <a:pt x="2372" y="541"/>
                    <a:pt x="1963" y="292"/>
                  </a:cubicBezTo>
                  <a:cubicBezTo>
                    <a:pt x="1780" y="180"/>
                    <a:pt x="1612" y="73"/>
                    <a:pt x="1394" y="27"/>
                  </a:cubicBezTo>
                  <a:cubicBezTo>
                    <a:pt x="1311" y="9"/>
                    <a:pt x="1228" y="1"/>
                    <a:pt x="1146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547;p44">
              <a:extLst>
                <a:ext uri="{FF2B5EF4-FFF2-40B4-BE49-F238E27FC236}">
                  <a16:creationId xmlns:a16="http://schemas.microsoft.com/office/drawing/2014/main" id="{80367597-C2FC-499E-8BE9-1D9076C21115}"/>
                </a:ext>
              </a:extLst>
            </p:cNvPr>
            <p:cNvSpPr/>
            <p:nvPr/>
          </p:nvSpPr>
          <p:spPr>
            <a:xfrm>
              <a:off x="3477900" y="4478175"/>
              <a:ext cx="45700" cy="42450"/>
            </a:xfrm>
            <a:custGeom>
              <a:avLst/>
              <a:gdLst/>
              <a:ahLst/>
              <a:cxnLst/>
              <a:rect l="l" t="t" r="r" b="b"/>
              <a:pathLst>
                <a:path w="1828" h="1698" extrusionOk="0">
                  <a:moveTo>
                    <a:pt x="923" y="1"/>
                  </a:moveTo>
                  <a:cubicBezTo>
                    <a:pt x="763" y="1"/>
                    <a:pt x="601" y="45"/>
                    <a:pt x="468" y="127"/>
                  </a:cubicBezTo>
                  <a:cubicBezTo>
                    <a:pt x="291" y="236"/>
                    <a:pt x="127" y="445"/>
                    <a:pt x="87" y="653"/>
                  </a:cubicBezTo>
                  <a:cubicBezTo>
                    <a:pt x="0" y="1106"/>
                    <a:pt x="254" y="1565"/>
                    <a:pt x="718" y="1677"/>
                  </a:cubicBezTo>
                  <a:cubicBezTo>
                    <a:pt x="779" y="1691"/>
                    <a:pt x="842" y="1698"/>
                    <a:pt x="906" y="1698"/>
                  </a:cubicBezTo>
                  <a:cubicBezTo>
                    <a:pt x="1065" y="1698"/>
                    <a:pt x="1228" y="1655"/>
                    <a:pt x="1360" y="1572"/>
                  </a:cubicBezTo>
                  <a:cubicBezTo>
                    <a:pt x="1537" y="1463"/>
                    <a:pt x="1702" y="1253"/>
                    <a:pt x="1741" y="1045"/>
                  </a:cubicBezTo>
                  <a:cubicBezTo>
                    <a:pt x="1827" y="593"/>
                    <a:pt x="1573" y="132"/>
                    <a:pt x="1110" y="22"/>
                  </a:cubicBezTo>
                  <a:cubicBezTo>
                    <a:pt x="1050" y="8"/>
                    <a:pt x="987" y="1"/>
                    <a:pt x="92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548;p44">
              <a:extLst>
                <a:ext uri="{FF2B5EF4-FFF2-40B4-BE49-F238E27FC236}">
                  <a16:creationId xmlns:a16="http://schemas.microsoft.com/office/drawing/2014/main" id="{2D5D55F5-5788-414E-906C-97485DE7B92F}"/>
                </a:ext>
              </a:extLst>
            </p:cNvPr>
            <p:cNvSpPr/>
            <p:nvPr/>
          </p:nvSpPr>
          <p:spPr>
            <a:xfrm>
              <a:off x="3710125" y="4191700"/>
              <a:ext cx="63250" cy="61450"/>
            </a:xfrm>
            <a:custGeom>
              <a:avLst/>
              <a:gdLst/>
              <a:ahLst/>
              <a:cxnLst/>
              <a:rect l="l" t="t" r="r" b="b"/>
              <a:pathLst>
                <a:path w="2530" h="2458" extrusionOk="0">
                  <a:moveTo>
                    <a:pt x="1297" y="1"/>
                  </a:moveTo>
                  <a:cubicBezTo>
                    <a:pt x="1239" y="1"/>
                    <a:pt x="1181" y="9"/>
                    <a:pt x="1124" y="26"/>
                  </a:cubicBezTo>
                  <a:cubicBezTo>
                    <a:pt x="994" y="37"/>
                    <a:pt x="872" y="74"/>
                    <a:pt x="758" y="137"/>
                  </a:cubicBezTo>
                  <a:lnTo>
                    <a:pt x="758" y="137"/>
                  </a:lnTo>
                  <a:cubicBezTo>
                    <a:pt x="626" y="200"/>
                    <a:pt x="507" y="286"/>
                    <a:pt x="403" y="396"/>
                  </a:cubicBezTo>
                  <a:cubicBezTo>
                    <a:pt x="251" y="555"/>
                    <a:pt x="151" y="743"/>
                    <a:pt x="99" y="956"/>
                  </a:cubicBezTo>
                  <a:cubicBezTo>
                    <a:pt x="1" y="1375"/>
                    <a:pt x="132" y="1825"/>
                    <a:pt x="444" y="2121"/>
                  </a:cubicBezTo>
                  <a:cubicBezTo>
                    <a:pt x="672" y="2339"/>
                    <a:pt x="979" y="2457"/>
                    <a:pt x="1290" y="2457"/>
                  </a:cubicBezTo>
                  <a:cubicBezTo>
                    <a:pt x="1408" y="2457"/>
                    <a:pt x="1527" y="2440"/>
                    <a:pt x="1643" y="2404"/>
                  </a:cubicBezTo>
                  <a:cubicBezTo>
                    <a:pt x="2059" y="2279"/>
                    <a:pt x="2379" y="1937"/>
                    <a:pt x="2477" y="1518"/>
                  </a:cubicBezTo>
                  <a:cubicBezTo>
                    <a:pt x="2482" y="1504"/>
                    <a:pt x="2484" y="1488"/>
                    <a:pt x="2487" y="1472"/>
                  </a:cubicBezTo>
                  <a:cubicBezTo>
                    <a:pt x="2519" y="1266"/>
                    <a:pt x="2529" y="1051"/>
                    <a:pt x="2466" y="846"/>
                  </a:cubicBezTo>
                  <a:cubicBezTo>
                    <a:pt x="2391" y="597"/>
                    <a:pt x="2230" y="390"/>
                    <a:pt x="2022" y="239"/>
                  </a:cubicBezTo>
                  <a:cubicBezTo>
                    <a:pt x="1943" y="164"/>
                    <a:pt x="1851" y="115"/>
                    <a:pt x="1746" y="90"/>
                  </a:cubicBezTo>
                  <a:cubicBezTo>
                    <a:pt x="1657" y="41"/>
                    <a:pt x="1562" y="17"/>
                    <a:pt x="1462" y="17"/>
                  </a:cubicBezTo>
                  <a:cubicBezTo>
                    <a:pt x="1454" y="17"/>
                    <a:pt x="1446" y="17"/>
                    <a:pt x="1437" y="17"/>
                  </a:cubicBezTo>
                  <a:cubicBezTo>
                    <a:pt x="1390" y="6"/>
                    <a:pt x="1343" y="1"/>
                    <a:pt x="1297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549;p44">
              <a:extLst>
                <a:ext uri="{FF2B5EF4-FFF2-40B4-BE49-F238E27FC236}">
                  <a16:creationId xmlns:a16="http://schemas.microsoft.com/office/drawing/2014/main" id="{87D3D3B3-6305-4953-AB51-D38DE515E84C}"/>
                </a:ext>
              </a:extLst>
            </p:cNvPr>
            <p:cNvSpPr/>
            <p:nvPr/>
          </p:nvSpPr>
          <p:spPr>
            <a:xfrm>
              <a:off x="3895150" y="3875425"/>
              <a:ext cx="75375" cy="57400"/>
            </a:xfrm>
            <a:custGeom>
              <a:avLst/>
              <a:gdLst/>
              <a:ahLst/>
              <a:cxnLst/>
              <a:rect l="l" t="t" r="r" b="b"/>
              <a:pathLst>
                <a:path w="3015" h="2296" extrusionOk="0">
                  <a:moveTo>
                    <a:pt x="1186" y="0"/>
                  </a:moveTo>
                  <a:cubicBezTo>
                    <a:pt x="1034" y="0"/>
                    <a:pt x="884" y="18"/>
                    <a:pt x="725" y="48"/>
                  </a:cubicBezTo>
                  <a:cubicBezTo>
                    <a:pt x="163" y="153"/>
                    <a:pt x="0" y="877"/>
                    <a:pt x="248" y="1309"/>
                  </a:cubicBezTo>
                  <a:cubicBezTo>
                    <a:pt x="504" y="1756"/>
                    <a:pt x="924" y="1972"/>
                    <a:pt x="1372" y="2183"/>
                  </a:cubicBezTo>
                  <a:cubicBezTo>
                    <a:pt x="1530" y="2257"/>
                    <a:pt x="1706" y="2295"/>
                    <a:pt x="1881" y="2295"/>
                  </a:cubicBezTo>
                  <a:cubicBezTo>
                    <a:pt x="2247" y="2295"/>
                    <a:pt x="2608" y="2128"/>
                    <a:pt x="2783" y="1772"/>
                  </a:cubicBezTo>
                  <a:cubicBezTo>
                    <a:pt x="3014" y="1302"/>
                    <a:pt x="2903" y="596"/>
                    <a:pt x="2372" y="362"/>
                  </a:cubicBezTo>
                  <a:cubicBezTo>
                    <a:pt x="2132" y="256"/>
                    <a:pt x="1876" y="109"/>
                    <a:pt x="1622" y="50"/>
                  </a:cubicBezTo>
                  <a:cubicBezTo>
                    <a:pt x="1471" y="16"/>
                    <a:pt x="1328" y="0"/>
                    <a:pt x="1186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550;p44">
              <a:extLst>
                <a:ext uri="{FF2B5EF4-FFF2-40B4-BE49-F238E27FC236}">
                  <a16:creationId xmlns:a16="http://schemas.microsoft.com/office/drawing/2014/main" id="{95F205F0-847D-4224-832F-919E74D2E645}"/>
                </a:ext>
              </a:extLst>
            </p:cNvPr>
            <p:cNvSpPr/>
            <p:nvPr/>
          </p:nvSpPr>
          <p:spPr>
            <a:xfrm>
              <a:off x="4236425" y="3933200"/>
              <a:ext cx="46975" cy="43425"/>
            </a:xfrm>
            <a:custGeom>
              <a:avLst/>
              <a:gdLst/>
              <a:ahLst/>
              <a:cxnLst/>
              <a:rect l="l" t="t" r="r" b="b"/>
              <a:pathLst>
                <a:path w="1879" h="1737" extrusionOk="0">
                  <a:moveTo>
                    <a:pt x="873" y="1"/>
                  </a:moveTo>
                  <a:cubicBezTo>
                    <a:pt x="794" y="1"/>
                    <a:pt x="714" y="11"/>
                    <a:pt x="634" y="31"/>
                  </a:cubicBezTo>
                  <a:cubicBezTo>
                    <a:pt x="484" y="70"/>
                    <a:pt x="346" y="171"/>
                    <a:pt x="243" y="281"/>
                  </a:cubicBezTo>
                  <a:cubicBezTo>
                    <a:pt x="139" y="391"/>
                    <a:pt x="71" y="520"/>
                    <a:pt x="35" y="665"/>
                  </a:cubicBezTo>
                  <a:cubicBezTo>
                    <a:pt x="1" y="812"/>
                    <a:pt x="4" y="958"/>
                    <a:pt x="48" y="1101"/>
                  </a:cubicBezTo>
                  <a:cubicBezTo>
                    <a:pt x="83" y="1295"/>
                    <a:pt x="225" y="1456"/>
                    <a:pt x="377" y="1568"/>
                  </a:cubicBezTo>
                  <a:cubicBezTo>
                    <a:pt x="531" y="1680"/>
                    <a:pt x="697" y="1737"/>
                    <a:pt x="876" y="1737"/>
                  </a:cubicBezTo>
                  <a:cubicBezTo>
                    <a:pt x="927" y="1737"/>
                    <a:pt x="979" y="1732"/>
                    <a:pt x="1032" y="1723"/>
                  </a:cubicBezTo>
                  <a:cubicBezTo>
                    <a:pt x="1543" y="1637"/>
                    <a:pt x="1879" y="1115"/>
                    <a:pt x="1726" y="613"/>
                  </a:cubicBezTo>
                  <a:cubicBezTo>
                    <a:pt x="1608" y="228"/>
                    <a:pt x="1253" y="1"/>
                    <a:pt x="87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551;p44">
              <a:extLst>
                <a:ext uri="{FF2B5EF4-FFF2-40B4-BE49-F238E27FC236}">
                  <a16:creationId xmlns:a16="http://schemas.microsoft.com/office/drawing/2014/main" id="{22D9B9D6-7637-45DC-A07A-BC77F7D429A6}"/>
                </a:ext>
              </a:extLst>
            </p:cNvPr>
            <p:cNvSpPr/>
            <p:nvPr/>
          </p:nvSpPr>
          <p:spPr>
            <a:xfrm>
              <a:off x="4467100" y="4024300"/>
              <a:ext cx="46675" cy="45650"/>
            </a:xfrm>
            <a:custGeom>
              <a:avLst/>
              <a:gdLst/>
              <a:ahLst/>
              <a:cxnLst/>
              <a:rect l="l" t="t" r="r" b="b"/>
              <a:pathLst>
                <a:path w="1867" h="1826" extrusionOk="0">
                  <a:moveTo>
                    <a:pt x="904" y="1"/>
                  </a:moveTo>
                  <a:cubicBezTo>
                    <a:pt x="750" y="1"/>
                    <a:pt x="591" y="37"/>
                    <a:pt x="462" y="125"/>
                  </a:cubicBezTo>
                  <a:cubicBezTo>
                    <a:pt x="335" y="210"/>
                    <a:pt x="231" y="321"/>
                    <a:pt x="153" y="451"/>
                  </a:cubicBezTo>
                  <a:cubicBezTo>
                    <a:pt x="49" y="623"/>
                    <a:pt x="1" y="944"/>
                    <a:pt x="82" y="1132"/>
                  </a:cubicBezTo>
                  <a:cubicBezTo>
                    <a:pt x="90" y="1153"/>
                    <a:pt x="100" y="1176"/>
                    <a:pt x="110" y="1198"/>
                  </a:cubicBezTo>
                  <a:cubicBezTo>
                    <a:pt x="155" y="1347"/>
                    <a:pt x="235" y="1476"/>
                    <a:pt x="348" y="1584"/>
                  </a:cubicBezTo>
                  <a:cubicBezTo>
                    <a:pt x="463" y="1694"/>
                    <a:pt x="600" y="1769"/>
                    <a:pt x="757" y="1805"/>
                  </a:cubicBezTo>
                  <a:cubicBezTo>
                    <a:pt x="826" y="1818"/>
                    <a:pt x="894" y="1825"/>
                    <a:pt x="962" y="1825"/>
                  </a:cubicBezTo>
                  <a:cubicBezTo>
                    <a:pt x="1125" y="1825"/>
                    <a:pt x="1285" y="1786"/>
                    <a:pt x="1430" y="1697"/>
                  </a:cubicBezTo>
                  <a:cubicBezTo>
                    <a:pt x="1624" y="1576"/>
                    <a:pt x="1777" y="1365"/>
                    <a:pt x="1830" y="1144"/>
                  </a:cubicBezTo>
                  <a:cubicBezTo>
                    <a:pt x="1866" y="987"/>
                    <a:pt x="1862" y="832"/>
                    <a:pt x="1815" y="678"/>
                  </a:cubicBezTo>
                  <a:cubicBezTo>
                    <a:pt x="1769" y="530"/>
                    <a:pt x="1689" y="401"/>
                    <a:pt x="1577" y="293"/>
                  </a:cubicBezTo>
                  <a:cubicBezTo>
                    <a:pt x="1562" y="274"/>
                    <a:pt x="1546" y="256"/>
                    <a:pt x="1531" y="238"/>
                  </a:cubicBezTo>
                  <a:cubicBezTo>
                    <a:pt x="1470" y="192"/>
                    <a:pt x="1408" y="147"/>
                    <a:pt x="1347" y="103"/>
                  </a:cubicBezTo>
                  <a:cubicBezTo>
                    <a:pt x="1242" y="40"/>
                    <a:pt x="1129" y="8"/>
                    <a:pt x="1009" y="7"/>
                  </a:cubicBezTo>
                  <a:cubicBezTo>
                    <a:pt x="975" y="3"/>
                    <a:pt x="940" y="1"/>
                    <a:pt x="904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552;p44">
              <a:extLst>
                <a:ext uri="{FF2B5EF4-FFF2-40B4-BE49-F238E27FC236}">
                  <a16:creationId xmlns:a16="http://schemas.microsoft.com/office/drawing/2014/main" id="{C19C92F6-08EC-4EDB-A8C1-D622A2117B34}"/>
                </a:ext>
              </a:extLst>
            </p:cNvPr>
            <p:cNvSpPr/>
            <p:nvPr/>
          </p:nvSpPr>
          <p:spPr>
            <a:xfrm>
              <a:off x="3486500" y="1333725"/>
              <a:ext cx="61450" cy="57900"/>
            </a:xfrm>
            <a:custGeom>
              <a:avLst/>
              <a:gdLst/>
              <a:ahLst/>
              <a:cxnLst/>
              <a:rect l="l" t="t" r="r" b="b"/>
              <a:pathLst>
                <a:path w="2458" h="2316" extrusionOk="0">
                  <a:moveTo>
                    <a:pt x="1210" y="1"/>
                  </a:moveTo>
                  <a:cubicBezTo>
                    <a:pt x="1096" y="1"/>
                    <a:pt x="981" y="17"/>
                    <a:pt x="867" y="51"/>
                  </a:cubicBezTo>
                  <a:cubicBezTo>
                    <a:pt x="589" y="136"/>
                    <a:pt x="330" y="348"/>
                    <a:pt x="190" y="602"/>
                  </a:cubicBezTo>
                  <a:cubicBezTo>
                    <a:pt x="52" y="853"/>
                    <a:pt x="1" y="1221"/>
                    <a:pt x="98" y="1497"/>
                  </a:cubicBezTo>
                  <a:cubicBezTo>
                    <a:pt x="197" y="1773"/>
                    <a:pt x="376" y="2039"/>
                    <a:pt x="649" y="2173"/>
                  </a:cubicBezTo>
                  <a:cubicBezTo>
                    <a:pt x="744" y="2210"/>
                    <a:pt x="841" y="2248"/>
                    <a:pt x="937" y="2284"/>
                  </a:cubicBezTo>
                  <a:cubicBezTo>
                    <a:pt x="1027" y="2305"/>
                    <a:pt x="1116" y="2315"/>
                    <a:pt x="1205" y="2315"/>
                  </a:cubicBezTo>
                  <a:cubicBezTo>
                    <a:pt x="1250" y="2315"/>
                    <a:pt x="1295" y="2313"/>
                    <a:pt x="1340" y="2307"/>
                  </a:cubicBezTo>
                  <a:lnTo>
                    <a:pt x="1340" y="2307"/>
                  </a:lnTo>
                  <a:cubicBezTo>
                    <a:pt x="1437" y="2305"/>
                    <a:pt x="1535" y="2290"/>
                    <a:pt x="1632" y="2260"/>
                  </a:cubicBezTo>
                  <a:cubicBezTo>
                    <a:pt x="1994" y="2149"/>
                    <a:pt x="2301" y="1838"/>
                    <a:pt x="2380" y="1462"/>
                  </a:cubicBezTo>
                  <a:cubicBezTo>
                    <a:pt x="2457" y="1093"/>
                    <a:pt x="2376" y="737"/>
                    <a:pt x="2140" y="446"/>
                  </a:cubicBezTo>
                  <a:cubicBezTo>
                    <a:pt x="1911" y="162"/>
                    <a:pt x="1568" y="1"/>
                    <a:pt x="1210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553;p44">
              <a:extLst>
                <a:ext uri="{FF2B5EF4-FFF2-40B4-BE49-F238E27FC236}">
                  <a16:creationId xmlns:a16="http://schemas.microsoft.com/office/drawing/2014/main" id="{6EF4CF2A-BDCC-4F44-B68E-AC66D1BDA1A2}"/>
                </a:ext>
              </a:extLst>
            </p:cNvPr>
            <p:cNvSpPr/>
            <p:nvPr/>
          </p:nvSpPr>
          <p:spPr>
            <a:xfrm>
              <a:off x="4067325" y="4183850"/>
              <a:ext cx="70075" cy="50425"/>
            </a:xfrm>
            <a:custGeom>
              <a:avLst/>
              <a:gdLst/>
              <a:ahLst/>
              <a:cxnLst/>
              <a:rect l="l" t="t" r="r" b="b"/>
              <a:pathLst>
                <a:path w="2803" h="2017" extrusionOk="0">
                  <a:moveTo>
                    <a:pt x="1379" y="1"/>
                  </a:moveTo>
                  <a:cubicBezTo>
                    <a:pt x="320" y="1"/>
                    <a:pt x="1" y="1707"/>
                    <a:pt x="1170" y="1985"/>
                  </a:cubicBezTo>
                  <a:cubicBezTo>
                    <a:pt x="1259" y="2006"/>
                    <a:pt x="1343" y="2016"/>
                    <a:pt x="1424" y="2016"/>
                  </a:cubicBezTo>
                  <a:cubicBezTo>
                    <a:pt x="2483" y="2016"/>
                    <a:pt x="2803" y="310"/>
                    <a:pt x="1633" y="32"/>
                  </a:cubicBezTo>
                  <a:cubicBezTo>
                    <a:pt x="1544" y="11"/>
                    <a:pt x="1460" y="1"/>
                    <a:pt x="1379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54;p44">
              <a:extLst>
                <a:ext uri="{FF2B5EF4-FFF2-40B4-BE49-F238E27FC236}">
                  <a16:creationId xmlns:a16="http://schemas.microsoft.com/office/drawing/2014/main" id="{4761518F-4A34-4BF0-803E-E8B7DCC33B7C}"/>
                </a:ext>
              </a:extLst>
            </p:cNvPr>
            <p:cNvSpPr/>
            <p:nvPr/>
          </p:nvSpPr>
          <p:spPr>
            <a:xfrm>
              <a:off x="4760125" y="4184225"/>
              <a:ext cx="56500" cy="40625"/>
            </a:xfrm>
            <a:custGeom>
              <a:avLst/>
              <a:gdLst/>
              <a:ahLst/>
              <a:cxnLst/>
              <a:rect l="l" t="t" r="r" b="b"/>
              <a:pathLst>
                <a:path w="2260" h="1625" extrusionOk="0">
                  <a:moveTo>
                    <a:pt x="1112" y="1"/>
                  </a:moveTo>
                  <a:cubicBezTo>
                    <a:pt x="258" y="1"/>
                    <a:pt x="1" y="1376"/>
                    <a:pt x="944" y="1600"/>
                  </a:cubicBezTo>
                  <a:cubicBezTo>
                    <a:pt x="1015" y="1617"/>
                    <a:pt x="1084" y="1625"/>
                    <a:pt x="1149" y="1625"/>
                  </a:cubicBezTo>
                  <a:cubicBezTo>
                    <a:pt x="2002" y="1625"/>
                    <a:pt x="2259" y="249"/>
                    <a:pt x="1317" y="26"/>
                  </a:cubicBezTo>
                  <a:cubicBezTo>
                    <a:pt x="1245" y="8"/>
                    <a:pt x="1177" y="1"/>
                    <a:pt x="111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555;p44">
              <a:extLst>
                <a:ext uri="{FF2B5EF4-FFF2-40B4-BE49-F238E27FC236}">
                  <a16:creationId xmlns:a16="http://schemas.microsoft.com/office/drawing/2014/main" id="{FE2A7618-061D-4E27-8D35-780FF30D334F}"/>
                </a:ext>
              </a:extLst>
            </p:cNvPr>
            <p:cNvSpPr/>
            <p:nvPr/>
          </p:nvSpPr>
          <p:spPr>
            <a:xfrm>
              <a:off x="3880750" y="4436100"/>
              <a:ext cx="93200" cy="66975"/>
            </a:xfrm>
            <a:custGeom>
              <a:avLst/>
              <a:gdLst/>
              <a:ahLst/>
              <a:cxnLst/>
              <a:rect l="l" t="t" r="r" b="b"/>
              <a:pathLst>
                <a:path w="3728" h="2679" extrusionOk="0">
                  <a:moveTo>
                    <a:pt x="1833" y="1"/>
                  </a:moveTo>
                  <a:cubicBezTo>
                    <a:pt x="425" y="1"/>
                    <a:pt x="1" y="2269"/>
                    <a:pt x="1556" y="2638"/>
                  </a:cubicBezTo>
                  <a:cubicBezTo>
                    <a:pt x="1673" y="2666"/>
                    <a:pt x="1786" y="2679"/>
                    <a:pt x="1893" y="2679"/>
                  </a:cubicBezTo>
                  <a:cubicBezTo>
                    <a:pt x="3302" y="2679"/>
                    <a:pt x="3728" y="410"/>
                    <a:pt x="2172" y="42"/>
                  </a:cubicBezTo>
                  <a:cubicBezTo>
                    <a:pt x="2054" y="14"/>
                    <a:pt x="1941" y="1"/>
                    <a:pt x="1833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556;p44">
              <a:extLst>
                <a:ext uri="{FF2B5EF4-FFF2-40B4-BE49-F238E27FC236}">
                  <a16:creationId xmlns:a16="http://schemas.microsoft.com/office/drawing/2014/main" id="{E2CD5DCC-307D-47C6-B5F3-6E2C55C6A9A5}"/>
                </a:ext>
              </a:extLst>
            </p:cNvPr>
            <p:cNvSpPr/>
            <p:nvPr/>
          </p:nvSpPr>
          <p:spPr>
            <a:xfrm>
              <a:off x="2290300" y="1837200"/>
              <a:ext cx="60150" cy="58800"/>
            </a:xfrm>
            <a:custGeom>
              <a:avLst/>
              <a:gdLst/>
              <a:ahLst/>
              <a:cxnLst/>
              <a:rect l="l" t="t" r="r" b="b"/>
              <a:pathLst>
                <a:path w="2406" h="2352" extrusionOk="0">
                  <a:moveTo>
                    <a:pt x="1212" y="1"/>
                  </a:moveTo>
                  <a:cubicBezTo>
                    <a:pt x="992" y="1"/>
                    <a:pt x="767" y="61"/>
                    <a:pt x="585" y="174"/>
                  </a:cubicBezTo>
                  <a:cubicBezTo>
                    <a:pt x="338" y="326"/>
                    <a:pt x="111" y="615"/>
                    <a:pt x="57" y="905"/>
                  </a:cubicBezTo>
                  <a:cubicBezTo>
                    <a:pt x="1" y="1205"/>
                    <a:pt x="25" y="1535"/>
                    <a:pt x="201" y="1795"/>
                  </a:cubicBezTo>
                  <a:cubicBezTo>
                    <a:pt x="376" y="2052"/>
                    <a:pt x="621" y="2247"/>
                    <a:pt x="932" y="2321"/>
                  </a:cubicBezTo>
                  <a:cubicBezTo>
                    <a:pt x="1016" y="2342"/>
                    <a:pt x="1104" y="2351"/>
                    <a:pt x="1193" y="2351"/>
                  </a:cubicBezTo>
                  <a:cubicBezTo>
                    <a:pt x="1413" y="2351"/>
                    <a:pt x="1638" y="2291"/>
                    <a:pt x="1821" y="2178"/>
                  </a:cubicBezTo>
                  <a:cubicBezTo>
                    <a:pt x="2067" y="2026"/>
                    <a:pt x="2294" y="1737"/>
                    <a:pt x="2348" y="1447"/>
                  </a:cubicBezTo>
                  <a:cubicBezTo>
                    <a:pt x="2405" y="1147"/>
                    <a:pt x="2380" y="818"/>
                    <a:pt x="2205" y="558"/>
                  </a:cubicBezTo>
                  <a:cubicBezTo>
                    <a:pt x="2029" y="299"/>
                    <a:pt x="1785" y="104"/>
                    <a:pt x="1473" y="31"/>
                  </a:cubicBezTo>
                  <a:cubicBezTo>
                    <a:pt x="1389" y="10"/>
                    <a:pt x="1301" y="1"/>
                    <a:pt x="1212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557;p44">
              <a:extLst>
                <a:ext uri="{FF2B5EF4-FFF2-40B4-BE49-F238E27FC236}">
                  <a16:creationId xmlns:a16="http://schemas.microsoft.com/office/drawing/2014/main" id="{C4013F6C-B0D1-4BF1-9735-E370BA486FA6}"/>
                </a:ext>
              </a:extLst>
            </p:cNvPr>
            <p:cNvSpPr/>
            <p:nvPr/>
          </p:nvSpPr>
          <p:spPr>
            <a:xfrm>
              <a:off x="2787600" y="1454425"/>
              <a:ext cx="43400" cy="42600"/>
            </a:xfrm>
            <a:custGeom>
              <a:avLst/>
              <a:gdLst/>
              <a:ahLst/>
              <a:cxnLst/>
              <a:rect l="l" t="t" r="r" b="b"/>
              <a:pathLst>
                <a:path w="1736" h="1704" extrusionOk="0">
                  <a:moveTo>
                    <a:pt x="834" y="1"/>
                  </a:moveTo>
                  <a:cubicBezTo>
                    <a:pt x="685" y="1"/>
                    <a:pt x="537" y="39"/>
                    <a:pt x="412" y="124"/>
                  </a:cubicBezTo>
                  <a:cubicBezTo>
                    <a:pt x="167" y="291"/>
                    <a:pt x="0" y="569"/>
                    <a:pt x="11" y="872"/>
                  </a:cubicBezTo>
                  <a:cubicBezTo>
                    <a:pt x="24" y="1263"/>
                    <a:pt x="302" y="1555"/>
                    <a:pt x="660" y="1663"/>
                  </a:cubicBezTo>
                  <a:cubicBezTo>
                    <a:pt x="676" y="1669"/>
                    <a:pt x="693" y="1674"/>
                    <a:pt x="709" y="1677"/>
                  </a:cubicBezTo>
                  <a:cubicBezTo>
                    <a:pt x="769" y="1695"/>
                    <a:pt x="830" y="1704"/>
                    <a:pt x="892" y="1704"/>
                  </a:cubicBezTo>
                  <a:cubicBezTo>
                    <a:pt x="1243" y="1704"/>
                    <a:pt x="1607" y="1431"/>
                    <a:pt x="1667" y="1088"/>
                  </a:cubicBezTo>
                  <a:cubicBezTo>
                    <a:pt x="1670" y="1071"/>
                    <a:pt x="1672" y="1053"/>
                    <a:pt x="1677" y="1037"/>
                  </a:cubicBezTo>
                  <a:cubicBezTo>
                    <a:pt x="1735" y="701"/>
                    <a:pt x="1631" y="372"/>
                    <a:pt x="1349" y="167"/>
                  </a:cubicBezTo>
                  <a:cubicBezTo>
                    <a:pt x="1204" y="60"/>
                    <a:pt x="1018" y="1"/>
                    <a:pt x="834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558;p44">
              <a:extLst>
                <a:ext uri="{FF2B5EF4-FFF2-40B4-BE49-F238E27FC236}">
                  <a16:creationId xmlns:a16="http://schemas.microsoft.com/office/drawing/2014/main" id="{A69ED948-7D07-4E01-8BAB-BE48E8ABE0FC}"/>
                </a:ext>
              </a:extLst>
            </p:cNvPr>
            <p:cNvSpPr/>
            <p:nvPr/>
          </p:nvSpPr>
          <p:spPr>
            <a:xfrm>
              <a:off x="3136600" y="1604200"/>
              <a:ext cx="79175" cy="56900"/>
            </a:xfrm>
            <a:custGeom>
              <a:avLst/>
              <a:gdLst/>
              <a:ahLst/>
              <a:cxnLst/>
              <a:rect l="l" t="t" r="r" b="b"/>
              <a:pathLst>
                <a:path w="3167" h="2276" extrusionOk="0">
                  <a:moveTo>
                    <a:pt x="1559" y="0"/>
                  </a:moveTo>
                  <a:cubicBezTo>
                    <a:pt x="361" y="0"/>
                    <a:pt x="0" y="1928"/>
                    <a:pt x="1322" y="2241"/>
                  </a:cubicBezTo>
                  <a:cubicBezTo>
                    <a:pt x="1422" y="2264"/>
                    <a:pt x="1517" y="2275"/>
                    <a:pt x="1608" y="2275"/>
                  </a:cubicBezTo>
                  <a:cubicBezTo>
                    <a:pt x="2806" y="2275"/>
                    <a:pt x="3166" y="348"/>
                    <a:pt x="1845" y="35"/>
                  </a:cubicBezTo>
                  <a:cubicBezTo>
                    <a:pt x="1745" y="12"/>
                    <a:pt x="1649" y="0"/>
                    <a:pt x="155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559;p44">
              <a:extLst>
                <a:ext uri="{FF2B5EF4-FFF2-40B4-BE49-F238E27FC236}">
                  <a16:creationId xmlns:a16="http://schemas.microsoft.com/office/drawing/2014/main" id="{FAA470EE-A7C2-4023-B2F0-5B992779C3C1}"/>
                </a:ext>
              </a:extLst>
            </p:cNvPr>
            <p:cNvSpPr/>
            <p:nvPr/>
          </p:nvSpPr>
          <p:spPr>
            <a:xfrm>
              <a:off x="1962650" y="2373575"/>
              <a:ext cx="87025" cy="62550"/>
            </a:xfrm>
            <a:custGeom>
              <a:avLst/>
              <a:gdLst/>
              <a:ahLst/>
              <a:cxnLst/>
              <a:rect l="l" t="t" r="r" b="b"/>
              <a:pathLst>
                <a:path w="3481" h="2502" extrusionOk="0">
                  <a:moveTo>
                    <a:pt x="1712" y="0"/>
                  </a:moveTo>
                  <a:cubicBezTo>
                    <a:pt x="397" y="0"/>
                    <a:pt x="0" y="2119"/>
                    <a:pt x="1453" y="2463"/>
                  </a:cubicBezTo>
                  <a:cubicBezTo>
                    <a:pt x="1563" y="2490"/>
                    <a:pt x="1668" y="2502"/>
                    <a:pt x="1768" y="2502"/>
                  </a:cubicBezTo>
                  <a:cubicBezTo>
                    <a:pt x="3083" y="2502"/>
                    <a:pt x="3480" y="383"/>
                    <a:pt x="2027" y="39"/>
                  </a:cubicBezTo>
                  <a:cubicBezTo>
                    <a:pt x="1917" y="13"/>
                    <a:pt x="1812" y="0"/>
                    <a:pt x="1712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560;p44">
              <a:extLst>
                <a:ext uri="{FF2B5EF4-FFF2-40B4-BE49-F238E27FC236}">
                  <a16:creationId xmlns:a16="http://schemas.microsoft.com/office/drawing/2014/main" id="{C94A5FAF-FB39-496C-B479-6AF7F58D6B3D}"/>
                </a:ext>
              </a:extLst>
            </p:cNvPr>
            <p:cNvSpPr/>
            <p:nvPr/>
          </p:nvSpPr>
          <p:spPr>
            <a:xfrm>
              <a:off x="1956750" y="3299675"/>
              <a:ext cx="55275" cy="55225"/>
            </a:xfrm>
            <a:custGeom>
              <a:avLst/>
              <a:gdLst/>
              <a:ahLst/>
              <a:cxnLst/>
              <a:rect l="l" t="t" r="r" b="b"/>
              <a:pathLst>
                <a:path w="2211" h="2209" extrusionOk="0">
                  <a:moveTo>
                    <a:pt x="1241" y="1"/>
                  </a:moveTo>
                  <a:cubicBezTo>
                    <a:pt x="1221" y="1"/>
                    <a:pt x="1201" y="2"/>
                    <a:pt x="1180" y="3"/>
                  </a:cubicBezTo>
                  <a:cubicBezTo>
                    <a:pt x="933" y="23"/>
                    <a:pt x="668" y="112"/>
                    <a:pt x="501" y="308"/>
                  </a:cubicBezTo>
                  <a:cubicBezTo>
                    <a:pt x="456" y="362"/>
                    <a:pt x="408" y="418"/>
                    <a:pt x="362" y="472"/>
                  </a:cubicBezTo>
                  <a:cubicBezTo>
                    <a:pt x="219" y="642"/>
                    <a:pt x="110" y="818"/>
                    <a:pt x="67" y="1038"/>
                  </a:cubicBezTo>
                  <a:cubicBezTo>
                    <a:pt x="1" y="1369"/>
                    <a:pt x="85" y="1704"/>
                    <a:pt x="334" y="1942"/>
                  </a:cubicBezTo>
                  <a:cubicBezTo>
                    <a:pt x="504" y="2104"/>
                    <a:pt x="755" y="2209"/>
                    <a:pt x="998" y="2209"/>
                  </a:cubicBezTo>
                  <a:cubicBezTo>
                    <a:pt x="1089" y="2209"/>
                    <a:pt x="1180" y="2194"/>
                    <a:pt x="1264" y="2162"/>
                  </a:cubicBezTo>
                  <a:cubicBezTo>
                    <a:pt x="1463" y="2089"/>
                    <a:pt x="1649" y="1997"/>
                    <a:pt x="1791" y="1832"/>
                  </a:cubicBezTo>
                  <a:cubicBezTo>
                    <a:pt x="1837" y="1778"/>
                    <a:pt x="1884" y="1723"/>
                    <a:pt x="1929" y="1669"/>
                  </a:cubicBezTo>
                  <a:cubicBezTo>
                    <a:pt x="2101" y="1467"/>
                    <a:pt x="2210" y="1224"/>
                    <a:pt x="2202" y="953"/>
                  </a:cubicBezTo>
                  <a:cubicBezTo>
                    <a:pt x="2193" y="717"/>
                    <a:pt x="2078" y="435"/>
                    <a:pt x="1896" y="275"/>
                  </a:cubicBezTo>
                  <a:cubicBezTo>
                    <a:pt x="1716" y="117"/>
                    <a:pt x="1485" y="1"/>
                    <a:pt x="1241" y="1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561;p44">
              <a:extLst>
                <a:ext uri="{FF2B5EF4-FFF2-40B4-BE49-F238E27FC236}">
                  <a16:creationId xmlns:a16="http://schemas.microsoft.com/office/drawing/2014/main" id="{78E16A37-7630-40D1-B472-772174D69CA7}"/>
                </a:ext>
              </a:extLst>
            </p:cNvPr>
            <p:cNvSpPr/>
            <p:nvPr/>
          </p:nvSpPr>
          <p:spPr>
            <a:xfrm>
              <a:off x="5390725" y="2717425"/>
              <a:ext cx="47575" cy="44225"/>
            </a:xfrm>
            <a:custGeom>
              <a:avLst/>
              <a:gdLst/>
              <a:ahLst/>
              <a:cxnLst/>
              <a:rect l="l" t="t" r="r" b="b"/>
              <a:pathLst>
                <a:path w="1903" h="1769" extrusionOk="0">
                  <a:moveTo>
                    <a:pt x="960" y="0"/>
                  </a:moveTo>
                  <a:cubicBezTo>
                    <a:pt x="794" y="0"/>
                    <a:pt x="625" y="46"/>
                    <a:pt x="488" y="131"/>
                  </a:cubicBezTo>
                  <a:cubicBezTo>
                    <a:pt x="302" y="244"/>
                    <a:pt x="132" y="463"/>
                    <a:pt x="90" y="680"/>
                  </a:cubicBezTo>
                  <a:cubicBezTo>
                    <a:pt x="0" y="1153"/>
                    <a:pt x="263" y="1633"/>
                    <a:pt x="747" y="1747"/>
                  </a:cubicBezTo>
                  <a:cubicBezTo>
                    <a:pt x="811" y="1762"/>
                    <a:pt x="876" y="1769"/>
                    <a:pt x="943" y="1769"/>
                  </a:cubicBezTo>
                  <a:cubicBezTo>
                    <a:pt x="1109" y="1769"/>
                    <a:pt x="1278" y="1724"/>
                    <a:pt x="1416" y="1639"/>
                  </a:cubicBezTo>
                  <a:cubicBezTo>
                    <a:pt x="1601" y="1525"/>
                    <a:pt x="1771" y="1306"/>
                    <a:pt x="1813" y="1089"/>
                  </a:cubicBezTo>
                  <a:cubicBezTo>
                    <a:pt x="1903" y="617"/>
                    <a:pt x="1639" y="137"/>
                    <a:pt x="1156" y="23"/>
                  </a:cubicBezTo>
                  <a:cubicBezTo>
                    <a:pt x="1093" y="7"/>
                    <a:pt x="1027" y="0"/>
                    <a:pt x="960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562;p44">
              <a:extLst>
                <a:ext uri="{FF2B5EF4-FFF2-40B4-BE49-F238E27FC236}">
                  <a16:creationId xmlns:a16="http://schemas.microsoft.com/office/drawing/2014/main" id="{9F8185C5-65C2-44BE-BFC5-64D6E6EEDDD6}"/>
                </a:ext>
              </a:extLst>
            </p:cNvPr>
            <p:cNvSpPr/>
            <p:nvPr/>
          </p:nvSpPr>
          <p:spPr>
            <a:xfrm>
              <a:off x="1917650" y="3067975"/>
              <a:ext cx="79175" cy="56875"/>
            </a:xfrm>
            <a:custGeom>
              <a:avLst/>
              <a:gdLst/>
              <a:ahLst/>
              <a:cxnLst/>
              <a:rect l="l" t="t" r="r" b="b"/>
              <a:pathLst>
                <a:path w="3167" h="2275" extrusionOk="0">
                  <a:moveTo>
                    <a:pt x="1559" y="0"/>
                  </a:moveTo>
                  <a:cubicBezTo>
                    <a:pt x="362" y="0"/>
                    <a:pt x="1" y="1928"/>
                    <a:pt x="1321" y="2240"/>
                  </a:cubicBezTo>
                  <a:cubicBezTo>
                    <a:pt x="1421" y="2264"/>
                    <a:pt x="1517" y="2275"/>
                    <a:pt x="1608" y="2275"/>
                  </a:cubicBezTo>
                  <a:cubicBezTo>
                    <a:pt x="2805" y="2275"/>
                    <a:pt x="3166" y="347"/>
                    <a:pt x="1845" y="35"/>
                  </a:cubicBezTo>
                  <a:cubicBezTo>
                    <a:pt x="1745" y="11"/>
                    <a:pt x="1649" y="0"/>
                    <a:pt x="1559" y="0"/>
                  </a:cubicBezTo>
                  <a:close/>
                </a:path>
              </a:pathLst>
            </a:custGeom>
            <a:solidFill>
              <a:srgbClr val="EBA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563;p44">
              <a:extLst>
                <a:ext uri="{FF2B5EF4-FFF2-40B4-BE49-F238E27FC236}">
                  <a16:creationId xmlns:a16="http://schemas.microsoft.com/office/drawing/2014/main" id="{82641589-CD77-49A0-BD84-DBD9EC5698E2}"/>
                </a:ext>
              </a:extLst>
            </p:cNvPr>
            <p:cNvSpPr/>
            <p:nvPr/>
          </p:nvSpPr>
          <p:spPr>
            <a:xfrm>
              <a:off x="2702575" y="1642300"/>
              <a:ext cx="70850" cy="72250"/>
            </a:xfrm>
            <a:custGeom>
              <a:avLst/>
              <a:gdLst/>
              <a:ahLst/>
              <a:cxnLst/>
              <a:rect l="l" t="t" r="r" b="b"/>
              <a:pathLst>
                <a:path w="2834" h="2890" extrusionOk="0">
                  <a:moveTo>
                    <a:pt x="248" y="2181"/>
                  </a:moveTo>
                  <a:lnTo>
                    <a:pt x="248" y="2181"/>
                  </a:lnTo>
                  <a:cubicBezTo>
                    <a:pt x="248" y="2183"/>
                    <a:pt x="249" y="2184"/>
                    <a:pt x="250" y="2186"/>
                  </a:cubicBezTo>
                  <a:lnTo>
                    <a:pt x="248" y="2181"/>
                  </a:lnTo>
                  <a:close/>
                  <a:moveTo>
                    <a:pt x="1355" y="1"/>
                  </a:moveTo>
                  <a:cubicBezTo>
                    <a:pt x="1171" y="1"/>
                    <a:pt x="1000" y="46"/>
                    <a:pt x="841" y="134"/>
                  </a:cubicBezTo>
                  <a:cubicBezTo>
                    <a:pt x="586" y="251"/>
                    <a:pt x="311" y="453"/>
                    <a:pt x="195" y="718"/>
                  </a:cubicBezTo>
                  <a:cubicBezTo>
                    <a:pt x="142" y="837"/>
                    <a:pt x="94" y="959"/>
                    <a:pt x="54" y="1083"/>
                  </a:cubicBezTo>
                  <a:cubicBezTo>
                    <a:pt x="2" y="1268"/>
                    <a:pt x="0" y="1453"/>
                    <a:pt x="47" y="1635"/>
                  </a:cubicBezTo>
                  <a:cubicBezTo>
                    <a:pt x="59" y="1784"/>
                    <a:pt x="100" y="1921"/>
                    <a:pt x="170" y="2051"/>
                  </a:cubicBezTo>
                  <a:lnTo>
                    <a:pt x="170" y="2051"/>
                  </a:lnTo>
                  <a:cubicBezTo>
                    <a:pt x="289" y="2323"/>
                    <a:pt x="523" y="2594"/>
                    <a:pt x="776" y="2718"/>
                  </a:cubicBezTo>
                  <a:cubicBezTo>
                    <a:pt x="892" y="2762"/>
                    <a:pt x="1007" y="2805"/>
                    <a:pt x="1122" y="2849"/>
                  </a:cubicBezTo>
                  <a:cubicBezTo>
                    <a:pt x="1218" y="2877"/>
                    <a:pt x="1314" y="2890"/>
                    <a:pt x="1408" y="2890"/>
                  </a:cubicBezTo>
                  <a:cubicBezTo>
                    <a:pt x="1495" y="2890"/>
                    <a:pt x="1581" y="2879"/>
                    <a:pt x="1667" y="2857"/>
                  </a:cubicBezTo>
                  <a:cubicBezTo>
                    <a:pt x="1789" y="2852"/>
                    <a:pt x="1901" y="2818"/>
                    <a:pt x="2005" y="2754"/>
                  </a:cubicBezTo>
                  <a:cubicBezTo>
                    <a:pt x="2174" y="2695"/>
                    <a:pt x="2319" y="2595"/>
                    <a:pt x="2440" y="2459"/>
                  </a:cubicBezTo>
                  <a:cubicBezTo>
                    <a:pt x="2510" y="2363"/>
                    <a:pt x="2581" y="2268"/>
                    <a:pt x="2651" y="2171"/>
                  </a:cubicBezTo>
                  <a:cubicBezTo>
                    <a:pt x="2771" y="1947"/>
                    <a:pt x="2828" y="1709"/>
                    <a:pt x="2820" y="1457"/>
                  </a:cubicBezTo>
                  <a:cubicBezTo>
                    <a:pt x="2834" y="1306"/>
                    <a:pt x="2784" y="1141"/>
                    <a:pt x="2755" y="994"/>
                  </a:cubicBezTo>
                  <a:cubicBezTo>
                    <a:pt x="2682" y="761"/>
                    <a:pt x="2558" y="560"/>
                    <a:pt x="2382" y="390"/>
                  </a:cubicBezTo>
                  <a:cubicBezTo>
                    <a:pt x="2198" y="217"/>
                    <a:pt x="1985" y="101"/>
                    <a:pt x="1738" y="42"/>
                  </a:cubicBezTo>
                  <a:lnTo>
                    <a:pt x="1722" y="38"/>
                  </a:lnTo>
                  <a:cubicBezTo>
                    <a:pt x="1600" y="26"/>
                    <a:pt x="1477" y="14"/>
                    <a:pt x="1355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564;p44">
              <a:extLst>
                <a:ext uri="{FF2B5EF4-FFF2-40B4-BE49-F238E27FC236}">
                  <a16:creationId xmlns:a16="http://schemas.microsoft.com/office/drawing/2014/main" id="{6757C715-D7E7-4486-9CAD-78DDDF146884}"/>
                </a:ext>
              </a:extLst>
            </p:cNvPr>
            <p:cNvSpPr/>
            <p:nvPr/>
          </p:nvSpPr>
          <p:spPr>
            <a:xfrm>
              <a:off x="3052600" y="2009450"/>
              <a:ext cx="113850" cy="81800"/>
            </a:xfrm>
            <a:custGeom>
              <a:avLst/>
              <a:gdLst/>
              <a:ahLst/>
              <a:cxnLst/>
              <a:rect l="l" t="t" r="r" b="b"/>
              <a:pathLst>
                <a:path w="4554" h="3272" extrusionOk="0">
                  <a:moveTo>
                    <a:pt x="2241" y="1"/>
                  </a:moveTo>
                  <a:cubicBezTo>
                    <a:pt x="519" y="1"/>
                    <a:pt x="0" y="2771"/>
                    <a:pt x="1901" y="3221"/>
                  </a:cubicBezTo>
                  <a:cubicBezTo>
                    <a:pt x="2045" y="3256"/>
                    <a:pt x="2183" y="3272"/>
                    <a:pt x="2313" y="3272"/>
                  </a:cubicBezTo>
                  <a:cubicBezTo>
                    <a:pt x="4034" y="3272"/>
                    <a:pt x="4554" y="500"/>
                    <a:pt x="2654" y="51"/>
                  </a:cubicBezTo>
                  <a:cubicBezTo>
                    <a:pt x="2510" y="16"/>
                    <a:pt x="2372" y="1"/>
                    <a:pt x="2241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565;p44">
              <a:extLst>
                <a:ext uri="{FF2B5EF4-FFF2-40B4-BE49-F238E27FC236}">
                  <a16:creationId xmlns:a16="http://schemas.microsoft.com/office/drawing/2014/main" id="{2DC9A542-ADA1-4887-89ED-A3A91F7C0039}"/>
                </a:ext>
              </a:extLst>
            </p:cNvPr>
            <p:cNvSpPr/>
            <p:nvPr/>
          </p:nvSpPr>
          <p:spPr>
            <a:xfrm>
              <a:off x="2577700" y="2272775"/>
              <a:ext cx="75925" cy="71950"/>
            </a:xfrm>
            <a:custGeom>
              <a:avLst/>
              <a:gdLst/>
              <a:ahLst/>
              <a:cxnLst/>
              <a:rect l="l" t="t" r="r" b="b"/>
              <a:pathLst>
                <a:path w="3037" h="2878" extrusionOk="0">
                  <a:moveTo>
                    <a:pt x="1518" y="0"/>
                  </a:moveTo>
                  <a:cubicBezTo>
                    <a:pt x="1378" y="0"/>
                    <a:pt x="1238" y="21"/>
                    <a:pt x="1099" y="62"/>
                  </a:cubicBezTo>
                  <a:cubicBezTo>
                    <a:pt x="1055" y="83"/>
                    <a:pt x="1009" y="103"/>
                    <a:pt x="965" y="122"/>
                  </a:cubicBezTo>
                  <a:cubicBezTo>
                    <a:pt x="742" y="191"/>
                    <a:pt x="550" y="310"/>
                    <a:pt x="388" y="477"/>
                  </a:cubicBezTo>
                  <a:cubicBezTo>
                    <a:pt x="222" y="651"/>
                    <a:pt x="111" y="857"/>
                    <a:pt x="56" y="1091"/>
                  </a:cubicBezTo>
                  <a:cubicBezTo>
                    <a:pt x="1" y="1326"/>
                    <a:pt x="8" y="1558"/>
                    <a:pt x="77" y="1790"/>
                  </a:cubicBezTo>
                  <a:cubicBezTo>
                    <a:pt x="149" y="2012"/>
                    <a:pt x="268" y="2205"/>
                    <a:pt x="435" y="2367"/>
                  </a:cubicBezTo>
                  <a:cubicBezTo>
                    <a:pt x="467" y="2405"/>
                    <a:pt x="496" y="2443"/>
                    <a:pt x="527" y="2480"/>
                  </a:cubicBezTo>
                  <a:cubicBezTo>
                    <a:pt x="715" y="2659"/>
                    <a:pt x="937" y="2779"/>
                    <a:pt x="1188" y="2838"/>
                  </a:cubicBezTo>
                  <a:cubicBezTo>
                    <a:pt x="1300" y="2865"/>
                    <a:pt x="1412" y="2878"/>
                    <a:pt x="1523" y="2878"/>
                  </a:cubicBezTo>
                  <a:cubicBezTo>
                    <a:pt x="1663" y="2878"/>
                    <a:pt x="1801" y="2857"/>
                    <a:pt x="1939" y="2816"/>
                  </a:cubicBezTo>
                  <a:cubicBezTo>
                    <a:pt x="2424" y="2666"/>
                    <a:pt x="2803" y="2264"/>
                    <a:pt x="2920" y="1770"/>
                  </a:cubicBezTo>
                  <a:cubicBezTo>
                    <a:pt x="3036" y="1277"/>
                    <a:pt x="2878" y="748"/>
                    <a:pt x="2512" y="397"/>
                  </a:cubicBezTo>
                  <a:cubicBezTo>
                    <a:pt x="2325" y="219"/>
                    <a:pt x="2102" y="99"/>
                    <a:pt x="1851" y="39"/>
                  </a:cubicBezTo>
                  <a:cubicBezTo>
                    <a:pt x="1740" y="13"/>
                    <a:pt x="1629" y="0"/>
                    <a:pt x="1518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566;p44">
              <a:extLst>
                <a:ext uri="{FF2B5EF4-FFF2-40B4-BE49-F238E27FC236}">
                  <a16:creationId xmlns:a16="http://schemas.microsoft.com/office/drawing/2014/main" id="{E704FE91-FFD2-4BCB-99D7-9CE109FBAE32}"/>
                </a:ext>
              </a:extLst>
            </p:cNvPr>
            <p:cNvSpPr/>
            <p:nvPr/>
          </p:nvSpPr>
          <p:spPr>
            <a:xfrm>
              <a:off x="2466825" y="1997825"/>
              <a:ext cx="74225" cy="72625"/>
            </a:xfrm>
            <a:custGeom>
              <a:avLst/>
              <a:gdLst/>
              <a:ahLst/>
              <a:cxnLst/>
              <a:rect l="l" t="t" r="r" b="b"/>
              <a:pathLst>
                <a:path w="2969" h="2905" extrusionOk="0">
                  <a:moveTo>
                    <a:pt x="1499" y="1"/>
                  </a:moveTo>
                  <a:cubicBezTo>
                    <a:pt x="1226" y="1"/>
                    <a:pt x="948" y="76"/>
                    <a:pt x="722" y="215"/>
                  </a:cubicBezTo>
                  <a:cubicBezTo>
                    <a:pt x="417" y="402"/>
                    <a:pt x="139" y="761"/>
                    <a:pt x="70" y="1117"/>
                  </a:cubicBezTo>
                  <a:cubicBezTo>
                    <a:pt x="0" y="1486"/>
                    <a:pt x="30" y="1894"/>
                    <a:pt x="248" y="2215"/>
                  </a:cubicBezTo>
                  <a:cubicBezTo>
                    <a:pt x="464" y="2535"/>
                    <a:pt x="766" y="2776"/>
                    <a:pt x="1149" y="2868"/>
                  </a:cubicBezTo>
                  <a:cubicBezTo>
                    <a:pt x="1253" y="2893"/>
                    <a:pt x="1362" y="2905"/>
                    <a:pt x="1471" y="2905"/>
                  </a:cubicBezTo>
                  <a:cubicBezTo>
                    <a:pt x="1743" y="2905"/>
                    <a:pt x="2021" y="2830"/>
                    <a:pt x="2248" y="2691"/>
                  </a:cubicBezTo>
                  <a:cubicBezTo>
                    <a:pt x="2551" y="2505"/>
                    <a:pt x="2831" y="2145"/>
                    <a:pt x="2898" y="1788"/>
                  </a:cubicBezTo>
                  <a:cubicBezTo>
                    <a:pt x="2969" y="1418"/>
                    <a:pt x="2940" y="1011"/>
                    <a:pt x="2722" y="690"/>
                  </a:cubicBezTo>
                  <a:cubicBezTo>
                    <a:pt x="2506" y="370"/>
                    <a:pt x="2203" y="129"/>
                    <a:pt x="1821" y="38"/>
                  </a:cubicBezTo>
                  <a:cubicBezTo>
                    <a:pt x="1717" y="13"/>
                    <a:pt x="1608" y="1"/>
                    <a:pt x="1499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567;p44">
              <a:extLst>
                <a:ext uri="{FF2B5EF4-FFF2-40B4-BE49-F238E27FC236}">
                  <a16:creationId xmlns:a16="http://schemas.microsoft.com/office/drawing/2014/main" id="{1C2A2B7C-D856-40D0-9651-B854FFF7FB5F}"/>
                </a:ext>
              </a:extLst>
            </p:cNvPr>
            <p:cNvSpPr/>
            <p:nvPr/>
          </p:nvSpPr>
          <p:spPr>
            <a:xfrm>
              <a:off x="3283375" y="2272250"/>
              <a:ext cx="92250" cy="66300"/>
            </a:xfrm>
            <a:custGeom>
              <a:avLst/>
              <a:gdLst/>
              <a:ahLst/>
              <a:cxnLst/>
              <a:rect l="l" t="t" r="r" b="b"/>
              <a:pathLst>
                <a:path w="3690" h="2652" extrusionOk="0">
                  <a:moveTo>
                    <a:pt x="1815" y="0"/>
                  </a:moveTo>
                  <a:cubicBezTo>
                    <a:pt x="420" y="0"/>
                    <a:pt x="0" y="2245"/>
                    <a:pt x="1540" y="2611"/>
                  </a:cubicBezTo>
                  <a:cubicBezTo>
                    <a:pt x="1657" y="2638"/>
                    <a:pt x="1768" y="2651"/>
                    <a:pt x="1874" y="2651"/>
                  </a:cubicBezTo>
                  <a:cubicBezTo>
                    <a:pt x="3269" y="2651"/>
                    <a:pt x="3689" y="405"/>
                    <a:pt x="2149" y="41"/>
                  </a:cubicBezTo>
                  <a:cubicBezTo>
                    <a:pt x="2032" y="13"/>
                    <a:pt x="1921" y="0"/>
                    <a:pt x="1815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568;p44">
              <a:extLst>
                <a:ext uri="{FF2B5EF4-FFF2-40B4-BE49-F238E27FC236}">
                  <a16:creationId xmlns:a16="http://schemas.microsoft.com/office/drawing/2014/main" id="{C2510727-6BE6-41EC-B783-EC788399C9B0}"/>
                </a:ext>
              </a:extLst>
            </p:cNvPr>
            <p:cNvSpPr/>
            <p:nvPr/>
          </p:nvSpPr>
          <p:spPr>
            <a:xfrm>
              <a:off x="3367350" y="1727250"/>
              <a:ext cx="86575" cy="62225"/>
            </a:xfrm>
            <a:custGeom>
              <a:avLst/>
              <a:gdLst/>
              <a:ahLst/>
              <a:cxnLst/>
              <a:rect l="l" t="t" r="r" b="b"/>
              <a:pathLst>
                <a:path w="3463" h="2489" extrusionOk="0">
                  <a:moveTo>
                    <a:pt x="1703" y="0"/>
                  </a:moveTo>
                  <a:cubicBezTo>
                    <a:pt x="395" y="0"/>
                    <a:pt x="0" y="2108"/>
                    <a:pt x="1446" y="2450"/>
                  </a:cubicBezTo>
                  <a:cubicBezTo>
                    <a:pt x="1555" y="2476"/>
                    <a:pt x="1660" y="2488"/>
                    <a:pt x="1759" y="2488"/>
                  </a:cubicBezTo>
                  <a:cubicBezTo>
                    <a:pt x="3069" y="2488"/>
                    <a:pt x="3463" y="380"/>
                    <a:pt x="2017" y="38"/>
                  </a:cubicBezTo>
                  <a:cubicBezTo>
                    <a:pt x="1907" y="12"/>
                    <a:pt x="1803" y="0"/>
                    <a:pt x="1703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569;p44">
              <a:extLst>
                <a:ext uri="{FF2B5EF4-FFF2-40B4-BE49-F238E27FC236}">
                  <a16:creationId xmlns:a16="http://schemas.microsoft.com/office/drawing/2014/main" id="{8BFB4F54-DE8F-4594-AC24-AE156F507D90}"/>
                </a:ext>
              </a:extLst>
            </p:cNvPr>
            <p:cNvSpPr/>
            <p:nvPr/>
          </p:nvSpPr>
          <p:spPr>
            <a:xfrm>
              <a:off x="3551400" y="2050075"/>
              <a:ext cx="60225" cy="58850"/>
            </a:xfrm>
            <a:custGeom>
              <a:avLst/>
              <a:gdLst/>
              <a:ahLst/>
              <a:cxnLst/>
              <a:rect l="l" t="t" r="r" b="b"/>
              <a:pathLst>
                <a:path w="2409" h="2354" extrusionOk="0">
                  <a:moveTo>
                    <a:pt x="1216" y="1"/>
                  </a:moveTo>
                  <a:cubicBezTo>
                    <a:pt x="995" y="1"/>
                    <a:pt x="769" y="61"/>
                    <a:pt x="585" y="174"/>
                  </a:cubicBezTo>
                  <a:cubicBezTo>
                    <a:pt x="340" y="325"/>
                    <a:pt x="113" y="617"/>
                    <a:pt x="58" y="905"/>
                  </a:cubicBezTo>
                  <a:cubicBezTo>
                    <a:pt x="1" y="1205"/>
                    <a:pt x="25" y="1536"/>
                    <a:pt x="201" y="1795"/>
                  </a:cubicBezTo>
                  <a:cubicBezTo>
                    <a:pt x="376" y="2055"/>
                    <a:pt x="621" y="2249"/>
                    <a:pt x="932" y="2324"/>
                  </a:cubicBezTo>
                  <a:cubicBezTo>
                    <a:pt x="1017" y="2344"/>
                    <a:pt x="1105" y="2354"/>
                    <a:pt x="1194" y="2354"/>
                  </a:cubicBezTo>
                  <a:cubicBezTo>
                    <a:pt x="1415" y="2354"/>
                    <a:pt x="1640" y="2293"/>
                    <a:pt x="1822" y="2180"/>
                  </a:cubicBezTo>
                  <a:cubicBezTo>
                    <a:pt x="2069" y="2029"/>
                    <a:pt x="2296" y="1737"/>
                    <a:pt x="2351" y="1449"/>
                  </a:cubicBezTo>
                  <a:cubicBezTo>
                    <a:pt x="2408" y="1150"/>
                    <a:pt x="2383" y="818"/>
                    <a:pt x="2207" y="559"/>
                  </a:cubicBezTo>
                  <a:cubicBezTo>
                    <a:pt x="2032" y="299"/>
                    <a:pt x="1788" y="103"/>
                    <a:pt x="1476" y="30"/>
                  </a:cubicBezTo>
                  <a:cubicBezTo>
                    <a:pt x="1392" y="10"/>
                    <a:pt x="1305" y="1"/>
                    <a:pt x="1216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570;p44">
              <a:extLst>
                <a:ext uri="{FF2B5EF4-FFF2-40B4-BE49-F238E27FC236}">
                  <a16:creationId xmlns:a16="http://schemas.microsoft.com/office/drawing/2014/main" id="{B2E9922E-52EF-4834-BA00-390985D857C0}"/>
                </a:ext>
              </a:extLst>
            </p:cNvPr>
            <p:cNvSpPr/>
            <p:nvPr/>
          </p:nvSpPr>
          <p:spPr>
            <a:xfrm>
              <a:off x="3640000" y="1647550"/>
              <a:ext cx="73125" cy="71525"/>
            </a:xfrm>
            <a:custGeom>
              <a:avLst/>
              <a:gdLst/>
              <a:ahLst/>
              <a:cxnLst/>
              <a:rect l="l" t="t" r="r" b="b"/>
              <a:pathLst>
                <a:path w="2925" h="2861" extrusionOk="0">
                  <a:moveTo>
                    <a:pt x="1476" y="1"/>
                  </a:moveTo>
                  <a:cubicBezTo>
                    <a:pt x="1208" y="1"/>
                    <a:pt x="934" y="74"/>
                    <a:pt x="710" y="211"/>
                  </a:cubicBezTo>
                  <a:cubicBezTo>
                    <a:pt x="412" y="395"/>
                    <a:pt x="136" y="750"/>
                    <a:pt x="69" y="1099"/>
                  </a:cubicBezTo>
                  <a:cubicBezTo>
                    <a:pt x="0" y="1463"/>
                    <a:pt x="29" y="1865"/>
                    <a:pt x="243" y="2182"/>
                  </a:cubicBezTo>
                  <a:cubicBezTo>
                    <a:pt x="455" y="2497"/>
                    <a:pt x="753" y="2735"/>
                    <a:pt x="1131" y="2824"/>
                  </a:cubicBezTo>
                  <a:cubicBezTo>
                    <a:pt x="1233" y="2849"/>
                    <a:pt x="1340" y="2860"/>
                    <a:pt x="1448" y="2860"/>
                  </a:cubicBezTo>
                  <a:cubicBezTo>
                    <a:pt x="1716" y="2860"/>
                    <a:pt x="1990" y="2787"/>
                    <a:pt x="2213" y="2649"/>
                  </a:cubicBezTo>
                  <a:cubicBezTo>
                    <a:pt x="2513" y="2465"/>
                    <a:pt x="2788" y="2112"/>
                    <a:pt x="2855" y="1762"/>
                  </a:cubicBezTo>
                  <a:cubicBezTo>
                    <a:pt x="2924" y="1398"/>
                    <a:pt x="2894" y="995"/>
                    <a:pt x="2681" y="680"/>
                  </a:cubicBezTo>
                  <a:cubicBezTo>
                    <a:pt x="2467" y="365"/>
                    <a:pt x="2170" y="127"/>
                    <a:pt x="1794" y="37"/>
                  </a:cubicBezTo>
                  <a:cubicBezTo>
                    <a:pt x="1691" y="13"/>
                    <a:pt x="1584" y="1"/>
                    <a:pt x="1476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571;p44">
              <a:extLst>
                <a:ext uri="{FF2B5EF4-FFF2-40B4-BE49-F238E27FC236}">
                  <a16:creationId xmlns:a16="http://schemas.microsoft.com/office/drawing/2014/main" id="{FA595942-2BF4-4831-A332-96F5C84F8AAF}"/>
                </a:ext>
              </a:extLst>
            </p:cNvPr>
            <p:cNvSpPr/>
            <p:nvPr/>
          </p:nvSpPr>
          <p:spPr>
            <a:xfrm>
              <a:off x="3751000" y="1327275"/>
              <a:ext cx="76325" cy="75100"/>
            </a:xfrm>
            <a:custGeom>
              <a:avLst/>
              <a:gdLst/>
              <a:ahLst/>
              <a:cxnLst/>
              <a:rect l="l" t="t" r="r" b="b"/>
              <a:pathLst>
                <a:path w="3053" h="3004" extrusionOk="0">
                  <a:moveTo>
                    <a:pt x="261" y="2268"/>
                  </a:moveTo>
                  <a:cubicBezTo>
                    <a:pt x="261" y="2268"/>
                    <a:pt x="261" y="2268"/>
                    <a:pt x="261" y="2268"/>
                  </a:cubicBezTo>
                  <a:lnTo>
                    <a:pt x="261" y="2268"/>
                  </a:lnTo>
                  <a:cubicBezTo>
                    <a:pt x="261" y="2268"/>
                    <a:pt x="261" y="2268"/>
                    <a:pt x="261" y="2268"/>
                  </a:cubicBezTo>
                  <a:close/>
                  <a:moveTo>
                    <a:pt x="497" y="2559"/>
                  </a:moveTo>
                  <a:lnTo>
                    <a:pt x="497" y="2559"/>
                  </a:lnTo>
                  <a:cubicBezTo>
                    <a:pt x="497" y="2559"/>
                    <a:pt x="497" y="2559"/>
                    <a:pt x="497" y="2559"/>
                  </a:cubicBezTo>
                  <a:lnTo>
                    <a:pt x="497" y="2559"/>
                  </a:lnTo>
                  <a:cubicBezTo>
                    <a:pt x="497" y="2560"/>
                    <a:pt x="498" y="2561"/>
                    <a:pt x="498" y="2561"/>
                  </a:cubicBezTo>
                  <a:cubicBezTo>
                    <a:pt x="498" y="2561"/>
                    <a:pt x="497" y="2560"/>
                    <a:pt x="497" y="2559"/>
                  </a:cubicBezTo>
                  <a:close/>
                  <a:moveTo>
                    <a:pt x="1543" y="1"/>
                  </a:moveTo>
                  <a:cubicBezTo>
                    <a:pt x="1528" y="1"/>
                    <a:pt x="1513" y="1"/>
                    <a:pt x="1497" y="1"/>
                  </a:cubicBezTo>
                  <a:cubicBezTo>
                    <a:pt x="1234" y="12"/>
                    <a:pt x="989" y="87"/>
                    <a:pt x="763" y="224"/>
                  </a:cubicBezTo>
                  <a:cubicBezTo>
                    <a:pt x="697" y="259"/>
                    <a:pt x="631" y="324"/>
                    <a:pt x="584" y="363"/>
                  </a:cubicBezTo>
                  <a:cubicBezTo>
                    <a:pt x="541" y="399"/>
                    <a:pt x="458" y="454"/>
                    <a:pt x="411" y="508"/>
                  </a:cubicBezTo>
                  <a:cubicBezTo>
                    <a:pt x="234" y="694"/>
                    <a:pt x="115" y="914"/>
                    <a:pt x="55" y="1163"/>
                  </a:cubicBezTo>
                  <a:cubicBezTo>
                    <a:pt x="3" y="1353"/>
                    <a:pt x="0" y="1541"/>
                    <a:pt x="49" y="1727"/>
                  </a:cubicBezTo>
                  <a:cubicBezTo>
                    <a:pt x="64" y="1913"/>
                    <a:pt x="124" y="2083"/>
                    <a:pt x="230" y="2242"/>
                  </a:cubicBezTo>
                  <a:cubicBezTo>
                    <a:pt x="287" y="2333"/>
                    <a:pt x="351" y="2415"/>
                    <a:pt x="424" y="2489"/>
                  </a:cubicBezTo>
                  <a:lnTo>
                    <a:pt x="424" y="2489"/>
                  </a:lnTo>
                  <a:cubicBezTo>
                    <a:pt x="538" y="2621"/>
                    <a:pt x="674" y="2730"/>
                    <a:pt x="831" y="2817"/>
                  </a:cubicBezTo>
                  <a:cubicBezTo>
                    <a:pt x="1011" y="2924"/>
                    <a:pt x="1203" y="2980"/>
                    <a:pt x="1408" y="2983"/>
                  </a:cubicBezTo>
                  <a:cubicBezTo>
                    <a:pt x="1477" y="2996"/>
                    <a:pt x="1547" y="3003"/>
                    <a:pt x="1617" y="3003"/>
                  </a:cubicBezTo>
                  <a:cubicBezTo>
                    <a:pt x="1743" y="3003"/>
                    <a:pt x="1868" y="2981"/>
                    <a:pt x="1991" y="2937"/>
                  </a:cubicBezTo>
                  <a:cubicBezTo>
                    <a:pt x="2241" y="2860"/>
                    <a:pt x="2457" y="2727"/>
                    <a:pt x="2640" y="2537"/>
                  </a:cubicBezTo>
                  <a:cubicBezTo>
                    <a:pt x="2856" y="2264"/>
                    <a:pt x="2844" y="2292"/>
                    <a:pt x="2942" y="2037"/>
                  </a:cubicBezTo>
                  <a:cubicBezTo>
                    <a:pt x="3006" y="1916"/>
                    <a:pt x="3037" y="1789"/>
                    <a:pt x="3032" y="1653"/>
                  </a:cubicBezTo>
                  <a:cubicBezTo>
                    <a:pt x="3043" y="1585"/>
                    <a:pt x="3050" y="1516"/>
                    <a:pt x="3053" y="1448"/>
                  </a:cubicBezTo>
                  <a:cubicBezTo>
                    <a:pt x="3042" y="1184"/>
                    <a:pt x="2968" y="940"/>
                    <a:pt x="2830" y="714"/>
                  </a:cubicBezTo>
                  <a:cubicBezTo>
                    <a:pt x="2691" y="489"/>
                    <a:pt x="2506" y="314"/>
                    <a:pt x="2275" y="185"/>
                  </a:cubicBezTo>
                  <a:cubicBezTo>
                    <a:pt x="2046" y="61"/>
                    <a:pt x="1802" y="1"/>
                    <a:pt x="1543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572;p44">
              <a:extLst>
                <a:ext uri="{FF2B5EF4-FFF2-40B4-BE49-F238E27FC236}">
                  <a16:creationId xmlns:a16="http://schemas.microsoft.com/office/drawing/2014/main" id="{710D2D44-DC60-48B7-9100-D9354F4C1517}"/>
                </a:ext>
              </a:extLst>
            </p:cNvPr>
            <p:cNvSpPr/>
            <p:nvPr/>
          </p:nvSpPr>
          <p:spPr>
            <a:xfrm>
              <a:off x="4458450" y="1738500"/>
              <a:ext cx="69925" cy="50300"/>
            </a:xfrm>
            <a:custGeom>
              <a:avLst/>
              <a:gdLst/>
              <a:ahLst/>
              <a:cxnLst/>
              <a:rect l="l" t="t" r="r" b="b"/>
              <a:pathLst>
                <a:path w="2797" h="2012" extrusionOk="0">
                  <a:moveTo>
                    <a:pt x="1377" y="1"/>
                  </a:moveTo>
                  <a:cubicBezTo>
                    <a:pt x="319" y="1"/>
                    <a:pt x="0" y="1705"/>
                    <a:pt x="1167" y="1981"/>
                  </a:cubicBezTo>
                  <a:cubicBezTo>
                    <a:pt x="1255" y="2002"/>
                    <a:pt x="1340" y="2012"/>
                    <a:pt x="1420" y="2012"/>
                  </a:cubicBezTo>
                  <a:cubicBezTo>
                    <a:pt x="2478" y="2012"/>
                    <a:pt x="2796" y="309"/>
                    <a:pt x="1630" y="32"/>
                  </a:cubicBezTo>
                  <a:cubicBezTo>
                    <a:pt x="1541" y="11"/>
                    <a:pt x="1457" y="1"/>
                    <a:pt x="1377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573;p44">
              <a:extLst>
                <a:ext uri="{FF2B5EF4-FFF2-40B4-BE49-F238E27FC236}">
                  <a16:creationId xmlns:a16="http://schemas.microsoft.com/office/drawing/2014/main" id="{070F455C-828B-4684-90AA-8686AEFC2055}"/>
                </a:ext>
              </a:extLst>
            </p:cNvPr>
            <p:cNvSpPr/>
            <p:nvPr/>
          </p:nvSpPr>
          <p:spPr>
            <a:xfrm>
              <a:off x="4110000" y="1893800"/>
              <a:ext cx="60200" cy="58850"/>
            </a:xfrm>
            <a:custGeom>
              <a:avLst/>
              <a:gdLst/>
              <a:ahLst/>
              <a:cxnLst/>
              <a:rect l="l" t="t" r="r" b="b"/>
              <a:pathLst>
                <a:path w="2408" h="2354" extrusionOk="0">
                  <a:moveTo>
                    <a:pt x="1214" y="0"/>
                  </a:moveTo>
                  <a:cubicBezTo>
                    <a:pt x="994" y="0"/>
                    <a:pt x="769" y="61"/>
                    <a:pt x="586" y="173"/>
                  </a:cubicBezTo>
                  <a:cubicBezTo>
                    <a:pt x="340" y="324"/>
                    <a:pt x="113" y="616"/>
                    <a:pt x="57" y="905"/>
                  </a:cubicBezTo>
                  <a:cubicBezTo>
                    <a:pt x="1" y="1204"/>
                    <a:pt x="24" y="1535"/>
                    <a:pt x="201" y="1795"/>
                  </a:cubicBezTo>
                  <a:cubicBezTo>
                    <a:pt x="375" y="2055"/>
                    <a:pt x="621" y="2249"/>
                    <a:pt x="931" y="2323"/>
                  </a:cubicBezTo>
                  <a:cubicBezTo>
                    <a:pt x="1016" y="2343"/>
                    <a:pt x="1105" y="2353"/>
                    <a:pt x="1194" y="2353"/>
                  </a:cubicBezTo>
                  <a:cubicBezTo>
                    <a:pt x="1415" y="2353"/>
                    <a:pt x="1639" y="2293"/>
                    <a:pt x="1822" y="2181"/>
                  </a:cubicBezTo>
                  <a:cubicBezTo>
                    <a:pt x="2069" y="2029"/>
                    <a:pt x="2295" y="1737"/>
                    <a:pt x="2351" y="1449"/>
                  </a:cubicBezTo>
                  <a:cubicBezTo>
                    <a:pt x="2407" y="1149"/>
                    <a:pt x="2383" y="818"/>
                    <a:pt x="2207" y="559"/>
                  </a:cubicBezTo>
                  <a:cubicBezTo>
                    <a:pt x="2032" y="300"/>
                    <a:pt x="1787" y="105"/>
                    <a:pt x="1476" y="30"/>
                  </a:cubicBezTo>
                  <a:cubicBezTo>
                    <a:pt x="1392" y="10"/>
                    <a:pt x="1303" y="0"/>
                    <a:pt x="1214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574;p44">
              <a:extLst>
                <a:ext uri="{FF2B5EF4-FFF2-40B4-BE49-F238E27FC236}">
                  <a16:creationId xmlns:a16="http://schemas.microsoft.com/office/drawing/2014/main" id="{2C90BD2D-1843-4F7B-891B-448B79F70D36}"/>
                </a:ext>
              </a:extLst>
            </p:cNvPr>
            <p:cNvSpPr/>
            <p:nvPr/>
          </p:nvSpPr>
          <p:spPr>
            <a:xfrm>
              <a:off x="4335000" y="2334275"/>
              <a:ext cx="94825" cy="68150"/>
            </a:xfrm>
            <a:custGeom>
              <a:avLst/>
              <a:gdLst/>
              <a:ahLst/>
              <a:cxnLst/>
              <a:rect l="l" t="t" r="r" b="b"/>
              <a:pathLst>
                <a:path w="3793" h="2726" extrusionOk="0">
                  <a:moveTo>
                    <a:pt x="1866" y="0"/>
                  </a:moveTo>
                  <a:cubicBezTo>
                    <a:pt x="431" y="0"/>
                    <a:pt x="1" y="2308"/>
                    <a:pt x="1583" y="2684"/>
                  </a:cubicBezTo>
                  <a:cubicBezTo>
                    <a:pt x="1703" y="2712"/>
                    <a:pt x="1817" y="2726"/>
                    <a:pt x="1925" y="2726"/>
                  </a:cubicBezTo>
                  <a:cubicBezTo>
                    <a:pt x="3360" y="2726"/>
                    <a:pt x="3793" y="416"/>
                    <a:pt x="2210" y="42"/>
                  </a:cubicBezTo>
                  <a:cubicBezTo>
                    <a:pt x="2090" y="14"/>
                    <a:pt x="1975" y="0"/>
                    <a:pt x="1866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575;p44">
              <a:extLst>
                <a:ext uri="{FF2B5EF4-FFF2-40B4-BE49-F238E27FC236}">
                  <a16:creationId xmlns:a16="http://schemas.microsoft.com/office/drawing/2014/main" id="{0854E6CA-0C0E-4C5E-B004-ACF54E15C8B8}"/>
                </a:ext>
              </a:extLst>
            </p:cNvPr>
            <p:cNvSpPr/>
            <p:nvPr/>
          </p:nvSpPr>
          <p:spPr>
            <a:xfrm>
              <a:off x="4034500" y="2406850"/>
              <a:ext cx="58225" cy="48825"/>
            </a:xfrm>
            <a:custGeom>
              <a:avLst/>
              <a:gdLst/>
              <a:ahLst/>
              <a:cxnLst/>
              <a:rect l="l" t="t" r="r" b="b"/>
              <a:pathLst>
                <a:path w="2329" h="1953" extrusionOk="0">
                  <a:moveTo>
                    <a:pt x="1240" y="1"/>
                  </a:moveTo>
                  <a:cubicBezTo>
                    <a:pt x="1146" y="1"/>
                    <a:pt x="1050" y="16"/>
                    <a:pt x="953" y="48"/>
                  </a:cubicBezTo>
                  <a:cubicBezTo>
                    <a:pt x="918" y="60"/>
                    <a:pt x="882" y="72"/>
                    <a:pt x="847" y="83"/>
                  </a:cubicBezTo>
                  <a:cubicBezTo>
                    <a:pt x="194" y="302"/>
                    <a:pt x="0" y="1117"/>
                    <a:pt x="486" y="1605"/>
                  </a:cubicBezTo>
                  <a:lnTo>
                    <a:pt x="566" y="1685"/>
                  </a:lnTo>
                  <a:cubicBezTo>
                    <a:pt x="749" y="1869"/>
                    <a:pt x="981" y="1952"/>
                    <a:pt x="1213" y="1952"/>
                  </a:cubicBezTo>
                  <a:cubicBezTo>
                    <a:pt x="1645" y="1952"/>
                    <a:pt x="2076" y="1663"/>
                    <a:pt x="2185" y="1205"/>
                  </a:cubicBezTo>
                  <a:cubicBezTo>
                    <a:pt x="2329" y="598"/>
                    <a:pt x="1833" y="1"/>
                    <a:pt x="1240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576;p44">
              <a:extLst>
                <a:ext uri="{FF2B5EF4-FFF2-40B4-BE49-F238E27FC236}">
                  <a16:creationId xmlns:a16="http://schemas.microsoft.com/office/drawing/2014/main" id="{6CE4D832-6932-4D7C-B2DD-6B7CFA7B00EB}"/>
                </a:ext>
              </a:extLst>
            </p:cNvPr>
            <p:cNvSpPr/>
            <p:nvPr/>
          </p:nvSpPr>
          <p:spPr>
            <a:xfrm>
              <a:off x="4488775" y="2607225"/>
              <a:ext cx="53950" cy="46125"/>
            </a:xfrm>
            <a:custGeom>
              <a:avLst/>
              <a:gdLst/>
              <a:ahLst/>
              <a:cxnLst/>
              <a:rect l="l" t="t" r="r" b="b"/>
              <a:pathLst>
                <a:path w="2158" h="1845" extrusionOk="0">
                  <a:moveTo>
                    <a:pt x="961" y="1"/>
                  </a:moveTo>
                  <a:cubicBezTo>
                    <a:pt x="934" y="1"/>
                    <a:pt x="907" y="2"/>
                    <a:pt x="880" y="5"/>
                  </a:cubicBezTo>
                  <a:cubicBezTo>
                    <a:pt x="515" y="41"/>
                    <a:pt x="148" y="281"/>
                    <a:pt x="75" y="665"/>
                  </a:cubicBezTo>
                  <a:cubicBezTo>
                    <a:pt x="1" y="1056"/>
                    <a:pt x="166" y="1406"/>
                    <a:pt x="498" y="1618"/>
                  </a:cubicBezTo>
                  <a:cubicBezTo>
                    <a:pt x="650" y="1715"/>
                    <a:pt x="858" y="1758"/>
                    <a:pt x="1031" y="1817"/>
                  </a:cubicBezTo>
                  <a:cubicBezTo>
                    <a:pt x="1088" y="1836"/>
                    <a:pt x="1153" y="1845"/>
                    <a:pt x="1220" y="1845"/>
                  </a:cubicBezTo>
                  <a:cubicBezTo>
                    <a:pt x="1392" y="1845"/>
                    <a:pt x="1581" y="1787"/>
                    <a:pt x="1710" y="1707"/>
                  </a:cubicBezTo>
                  <a:cubicBezTo>
                    <a:pt x="1898" y="1591"/>
                    <a:pt x="2072" y="1369"/>
                    <a:pt x="2114" y="1149"/>
                  </a:cubicBezTo>
                  <a:cubicBezTo>
                    <a:pt x="2157" y="920"/>
                    <a:pt x="2138" y="668"/>
                    <a:pt x="2005" y="470"/>
                  </a:cubicBezTo>
                  <a:cubicBezTo>
                    <a:pt x="1877" y="282"/>
                    <a:pt x="1678" y="99"/>
                    <a:pt x="1446" y="65"/>
                  </a:cubicBezTo>
                  <a:cubicBezTo>
                    <a:pt x="1293" y="43"/>
                    <a:pt x="1120" y="1"/>
                    <a:pt x="961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577;p44">
              <a:extLst>
                <a:ext uri="{FF2B5EF4-FFF2-40B4-BE49-F238E27FC236}">
                  <a16:creationId xmlns:a16="http://schemas.microsoft.com/office/drawing/2014/main" id="{1A3E1C58-CEE8-489A-877C-03AEE682047F}"/>
                </a:ext>
              </a:extLst>
            </p:cNvPr>
            <p:cNvSpPr/>
            <p:nvPr/>
          </p:nvSpPr>
          <p:spPr>
            <a:xfrm>
              <a:off x="4743575" y="2328075"/>
              <a:ext cx="87850" cy="74875"/>
            </a:xfrm>
            <a:custGeom>
              <a:avLst/>
              <a:gdLst/>
              <a:ahLst/>
              <a:cxnLst/>
              <a:rect l="l" t="t" r="r" b="b"/>
              <a:pathLst>
                <a:path w="3514" h="2995" extrusionOk="0">
                  <a:moveTo>
                    <a:pt x="1843" y="1"/>
                  </a:moveTo>
                  <a:cubicBezTo>
                    <a:pt x="1765" y="1"/>
                    <a:pt x="1684" y="7"/>
                    <a:pt x="1596" y="22"/>
                  </a:cubicBezTo>
                  <a:cubicBezTo>
                    <a:pt x="1188" y="91"/>
                    <a:pt x="703" y="271"/>
                    <a:pt x="438" y="588"/>
                  </a:cubicBezTo>
                  <a:cubicBezTo>
                    <a:pt x="142" y="945"/>
                    <a:pt x="1" y="1333"/>
                    <a:pt x="78" y="1796"/>
                  </a:cubicBezTo>
                  <a:cubicBezTo>
                    <a:pt x="148" y="2193"/>
                    <a:pt x="390" y="2638"/>
                    <a:pt x="782" y="2804"/>
                  </a:cubicBezTo>
                  <a:cubicBezTo>
                    <a:pt x="1019" y="2902"/>
                    <a:pt x="1261" y="2995"/>
                    <a:pt x="1518" y="2995"/>
                  </a:cubicBezTo>
                  <a:cubicBezTo>
                    <a:pt x="1561" y="2995"/>
                    <a:pt x="1606" y="2992"/>
                    <a:pt x="1650" y="2986"/>
                  </a:cubicBezTo>
                  <a:cubicBezTo>
                    <a:pt x="1795" y="2967"/>
                    <a:pt x="1939" y="2946"/>
                    <a:pt x="2084" y="2922"/>
                  </a:cubicBezTo>
                  <a:cubicBezTo>
                    <a:pt x="2428" y="2864"/>
                    <a:pt x="2746" y="2694"/>
                    <a:pt x="2976" y="2426"/>
                  </a:cubicBezTo>
                  <a:cubicBezTo>
                    <a:pt x="3028" y="2367"/>
                    <a:pt x="3076" y="2306"/>
                    <a:pt x="3126" y="2247"/>
                  </a:cubicBezTo>
                  <a:cubicBezTo>
                    <a:pt x="3390" y="1930"/>
                    <a:pt x="3514" y="1586"/>
                    <a:pt x="3445" y="1175"/>
                  </a:cubicBezTo>
                  <a:cubicBezTo>
                    <a:pt x="3385" y="824"/>
                    <a:pt x="3170" y="426"/>
                    <a:pt x="2822" y="280"/>
                  </a:cubicBezTo>
                  <a:cubicBezTo>
                    <a:pt x="2765" y="257"/>
                    <a:pt x="2709" y="233"/>
                    <a:pt x="2650" y="209"/>
                  </a:cubicBezTo>
                  <a:cubicBezTo>
                    <a:pt x="2366" y="90"/>
                    <a:pt x="2129" y="1"/>
                    <a:pt x="1843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578;p44">
              <a:extLst>
                <a:ext uri="{FF2B5EF4-FFF2-40B4-BE49-F238E27FC236}">
                  <a16:creationId xmlns:a16="http://schemas.microsoft.com/office/drawing/2014/main" id="{B09A8E90-46E0-4054-8D7C-AE94CB5A91EB}"/>
                </a:ext>
              </a:extLst>
            </p:cNvPr>
            <p:cNvSpPr/>
            <p:nvPr/>
          </p:nvSpPr>
          <p:spPr>
            <a:xfrm>
              <a:off x="4507075" y="2057850"/>
              <a:ext cx="72050" cy="72550"/>
            </a:xfrm>
            <a:custGeom>
              <a:avLst/>
              <a:gdLst/>
              <a:ahLst/>
              <a:cxnLst/>
              <a:rect l="l" t="t" r="r" b="b"/>
              <a:pathLst>
                <a:path w="2882" h="2902" extrusionOk="0">
                  <a:moveTo>
                    <a:pt x="2782" y="1746"/>
                  </a:moveTo>
                  <a:cubicBezTo>
                    <a:pt x="2781" y="1750"/>
                    <a:pt x="2779" y="1753"/>
                    <a:pt x="2778" y="1757"/>
                  </a:cubicBezTo>
                  <a:lnTo>
                    <a:pt x="2778" y="1757"/>
                  </a:lnTo>
                  <a:cubicBezTo>
                    <a:pt x="2779" y="1753"/>
                    <a:pt x="2780" y="1750"/>
                    <a:pt x="2782" y="1746"/>
                  </a:cubicBezTo>
                  <a:close/>
                  <a:moveTo>
                    <a:pt x="2488" y="2318"/>
                  </a:moveTo>
                  <a:lnTo>
                    <a:pt x="2488" y="2318"/>
                  </a:lnTo>
                  <a:cubicBezTo>
                    <a:pt x="2485" y="2320"/>
                    <a:pt x="2482" y="2323"/>
                    <a:pt x="2478" y="2325"/>
                  </a:cubicBezTo>
                  <a:lnTo>
                    <a:pt x="2478" y="2325"/>
                  </a:lnTo>
                  <a:cubicBezTo>
                    <a:pt x="2481" y="2323"/>
                    <a:pt x="2484" y="2320"/>
                    <a:pt x="2488" y="2318"/>
                  </a:cubicBezTo>
                  <a:close/>
                  <a:moveTo>
                    <a:pt x="1500" y="1"/>
                  </a:moveTo>
                  <a:cubicBezTo>
                    <a:pt x="1372" y="1"/>
                    <a:pt x="1244" y="19"/>
                    <a:pt x="1118" y="58"/>
                  </a:cubicBezTo>
                  <a:cubicBezTo>
                    <a:pt x="863" y="138"/>
                    <a:pt x="632" y="277"/>
                    <a:pt x="447" y="469"/>
                  </a:cubicBezTo>
                  <a:cubicBezTo>
                    <a:pt x="221" y="706"/>
                    <a:pt x="163" y="880"/>
                    <a:pt x="58" y="1184"/>
                  </a:cubicBezTo>
                  <a:cubicBezTo>
                    <a:pt x="0" y="1429"/>
                    <a:pt x="8" y="1670"/>
                    <a:pt x="80" y="1911"/>
                  </a:cubicBezTo>
                  <a:cubicBezTo>
                    <a:pt x="152" y="2144"/>
                    <a:pt x="276" y="2344"/>
                    <a:pt x="451" y="2512"/>
                  </a:cubicBezTo>
                  <a:cubicBezTo>
                    <a:pt x="453" y="2516"/>
                    <a:pt x="457" y="2519"/>
                    <a:pt x="459" y="2522"/>
                  </a:cubicBezTo>
                  <a:lnTo>
                    <a:pt x="746" y="2733"/>
                  </a:lnTo>
                  <a:cubicBezTo>
                    <a:pt x="912" y="2831"/>
                    <a:pt x="1087" y="2881"/>
                    <a:pt x="1275" y="2883"/>
                  </a:cubicBezTo>
                  <a:cubicBezTo>
                    <a:pt x="1329" y="2896"/>
                    <a:pt x="1382" y="2902"/>
                    <a:pt x="1434" y="2902"/>
                  </a:cubicBezTo>
                  <a:cubicBezTo>
                    <a:pt x="1502" y="2902"/>
                    <a:pt x="1568" y="2892"/>
                    <a:pt x="1635" y="2872"/>
                  </a:cubicBezTo>
                  <a:cubicBezTo>
                    <a:pt x="1814" y="2858"/>
                    <a:pt x="1979" y="2801"/>
                    <a:pt x="2132" y="2698"/>
                  </a:cubicBezTo>
                  <a:cubicBezTo>
                    <a:pt x="2329" y="2550"/>
                    <a:pt x="2520" y="2404"/>
                    <a:pt x="2632" y="2175"/>
                  </a:cubicBezTo>
                  <a:lnTo>
                    <a:pt x="2655" y="2115"/>
                  </a:lnTo>
                  <a:lnTo>
                    <a:pt x="2655" y="2115"/>
                  </a:lnTo>
                  <a:cubicBezTo>
                    <a:pt x="2747" y="1983"/>
                    <a:pt x="2816" y="1835"/>
                    <a:pt x="2846" y="1679"/>
                  </a:cubicBezTo>
                  <a:lnTo>
                    <a:pt x="2881" y="1315"/>
                  </a:lnTo>
                  <a:cubicBezTo>
                    <a:pt x="2881" y="1132"/>
                    <a:pt x="2838" y="963"/>
                    <a:pt x="2751" y="806"/>
                  </a:cubicBezTo>
                  <a:cubicBezTo>
                    <a:pt x="2633" y="547"/>
                    <a:pt x="2437" y="295"/>
                    <a:pt x="2173" y="166"/>
                  </a:cubicBezTo>
                  <a:cubicBezTo>
                    <a:pt x="1962" y="62"/>
                    <a:pt x="1732" y="1"/>
                    <a:pt x="1500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579;p44">
              <a:extLst>
                <a:ext uri="{FF2B5EF4-FFF2-40B4-BE49-F238E27FC236}">
                  <a16:creationId xmlns:a16="http://schemas.microsoft.com/office/drawing/2014/main" id="{53AB6CB8-9B93-4297-8863-EA54B758482A}"/>
                </a:ext>
              </a:extLst>
            </p:cNvPr>
            <p:cNvSpPr/>
            <p:nvPr/>
          </p:nvSpPr>
          <p:spPr>
            <a:xfrm>
              <a:off x="4967775" y="1892925"/>
              <a:ext cx="66900" cy="63800"/>
            </a:xfrm>
            <a:custGeom>
              <a:avLst/>
              <a:gdLst/>
              <a:ahLst/>
              <a:cxnLst/>
              <a:rect l="l" t="t" r="r" b="b"/>
              <a:pathLst>
                <a:path w="2676" h="2552" extrusionOk="0">
                  <a:moveTo>
                    <a:pt x="1239" y="0"/>
                  </a:moveTo>
                  <a:cubicBezTo>
                    <a:pt x="960" y="10"/>
                    <a:pt x="701" y="119"/>
                    <a:pt x="487" y="292"/>
                  </a:cubicBezTo>
                  <a:cubicBezTo>
                    <a:pt x="274" y="464"/>
                    <a:pt x="94" y="707"/>
                    <a:pt x="43" y="982"/>
                  </a:cubicBezTo>
                  <a:cubicBezTo>
                    <a:pt x="1" y="1205"/>
                    <a:pt x="6" y="1429"/>
                    <a:pt x="63" y="1649"/>
                  </a:cubicBezTo>
                  <a:cubicBezTo>
                    <a:pt x="132" y="1914"/>
                    <a:pt x="321" y="2141"/>
                    <a:pt x="536" y="2298"/>
                  </a:cubicBezTo>
                  <a:cubicBezTo>
                    <a:pt x="666" y="2411"/>
                    <a:pt x="817" y="2485"/>
                    <a:pt x="989" y="2518"/>
                  </a:cubicBezTo>
                  <a:cubicBezTo>
                    <a:pt x="1101" y="2529"/>
                    <a:pt x="1215" y="2541"/>
                    <a:pt x="1330" y="2552"/>
                  </a:cubicBezTo>
                  <a:cubicBezTo>
                    <a:pt x="1439" y="2533"/>
                    <a:pt x="1547" y="2515"/>
                    <a:pt x="1656" y="2497"/>
                  </a:cubicBezTo>
                  <a:cubicBezTo>
                    <a:pt x="1871" y="2432"/>
                    <a:pt x="2055" y="2318"/>
                    <a:pt x="2208" y="2157"/>
                  </a:cubicBezTo>
                  <a:cubicBezTo>
                    <a:pt x="2548" y="1859"/>
                    <a:pt x="2675" y="1323"/>
                    <a:pt x="2506" y="903"/>
                  </a:cubicBezTo>
                  <a:cubicBezTo>
                    <a:pt x="2462" y="740"/>
                    <a:pt x="2384" y="597"/>
                    <a:pt x="2268" y="479"/>
                  </a:cubicBezTo>
                  <a:cubicBezTo>
                    <a:pt x="2208" y="383"/>
                    <a:pt x="2131" y="309"/>
                    <a:pt x="2032" y="255"/>
                  </a:cubicBezTo>
                  <a:cubicBezTo>
                    <a:pt x="1902" y="141"/>
                    <a:pt x="1751" y="67"/>
                    <a:pt x="1579" y="34"/>
                  </a:cubicBezTo>
                  <a:cubicBezTo>
                    <a:pt x="1466" y="23"/>
                    <a:pt x="1352" y="11"/>
                    <a:pt x="1239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580;p44">
              <a:extLst>
                <a:ext uri="{FF2B5EF4-FFF2-40B4-BE49-F238E27FC236}">
                  <a16:creationId xmlns:a16="http://schemas.microsoft.com/office/drawing/2014/main" id="{162EF32C-5785-4B52-BF2C-32F79FF045F2}"/>
                </a:ext>
              </a:extLst>
            </p:cNvPr>
            <p:cNvSpPr/>
            <p:nvPr/>
          </p:nvSpPr>
          <p:spPr>
            <a:xfrm>
              <a:off x="5182125" y="2600725"/>
              <a:ext cx="51200" cy="45225"/>
            </a:xfrm>
            <a:custGeom>
              <a:avLst/>
              <a:gdLst/>
              <a:ahLst/>
              <a:cxnLst/>
              <a:rect l="l" t="t" r="r" b="b"/>
              <a:pathLst>
                <a:path w="2048" h="1809" extrusionOk="0">
                  <a:moveTo>
                    <a:pt x="995" y="1"/>
                  </a:moveTo>
                  <a:cubicBezTo>
                    <a:pt x="961" y="1"/>
                    <a:pt x="928" y="2"/>
                    <a:pt x="894" y="5"/>
                  </a:cubicBezTo>
                  <a:cubicBezTo>
                    <a:pt x="650" y="29"/>
                    <a:pt x="450" y="115"/>
                    <a:pt x="275" y="283"/>
                  </a:cubicBezTo>
                  <a:cubicBezTo>
                    <a:pt x="70" y="481"/>
                    <a:pt x="1" y="780"/>
                    <a:pt x="47" y="1053"/>
                  </a:cubicBezTo>
                  <a:cubicBezTo>
                    <a:pt x="87" y="1293"/>
                    <a:pt x="202" y="1481"/>
                    <a:pt x="400" y="1624"/>
                  </a:cubicBezTo>
                  <a:cubicBezTo>
                    <a:pt x="551" y="1735"/>
                    <a:pt x="746" y="1808"/>
                    <a:pt x="940" y="1808"/>
                  </a:cubicBezTo>
                  <a:cubicBezTo>
                    <a:pt x="1025" y="1808"/>
                    <a:pt x="1109" y="1795"/>
                    <a:pt x="1189" y="1764"/>
                  </a:cubicBezTo>
                  <a:cubicBezTo>
                    <a:pt x="1331" y="1709"/>
                    <a:pt x="1470" y="1653"/>
                    <a:pt x="1590" y="1556"/>
                  </a:cubicBezTo>
                  <a:lnTo>
                    <a:pt x="1780" y="1401"/>
                  </a:lnTo>
                  <a:cubicBezTo>
                    <a:pt x="1998" y="1226"/>
                    <a:pt x="2047" y="854"/>
                    <a:pt x="1969" y="604"/>
                  </a:cubicBezTo>
                  <a:cubicBezTo>
                    <a:pt x="1887" y="334"/>
                    <a:pt x="1659" y="113"/>
                    <a:pt x="1380" y="51"/>
                  </a:cubicBezTo>
                  <a:cubicBezTo>
                    <a:pt x="1253" y="23"/>
                    <a:pt x="1125" y="1"/>
                    <a:pt x="995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581;p44">
              <a:extLst>
                <a:ext uri="{FF2B5EF4-FFF2-40B4-BE49-F238E27FC236}">
                  <a16:creationId xmlns:a16="http://schemas.microsoft.com/office/drawing/2014/main" id="{78C1CD2B-E541-4621-9DDF-EE695F39F0BD}"/>
                </a:ext>
              </a:extLst>
            </p:cNvPr>
            <p:cNvSpPr/>
            <p:nvPr/>
          </p:nvSpPr>
          <p:spPr>
            <a:xfrm>
              <a:off x="4764075" y="2697450"/>
              <a:ext cx="53100" cy="38200"/>
            </a:xfrm>
            <a:custGeom>
              <a:avLst/>
              <a:gdLst/>
              <a:ahLst/>
              <a:cxnLst/>
              <a:rect l="l" t="t" r="r" b="b"/>
              <a:pathLst>
                <a:path w="2124" h="1528" extrusionOk="0">
                  <a:moveTo>
                    <a:pt x="1045" y="0"/>
                  </a:moveTo>
                  <a:cubicBezTo>
                    <a:pt x="242" y="0"/>
                    <a:pt x="0" y="1294"/>
                    <a:pt x="886" y="1504"/>
                  </a:cubicBezTo>
                  <a:cubicBezTo>
                    <a:pt x="954" y="1520"/>
                    <a:pt x="1018" y="1527"/>
                    <a:pt x="1079" y="1527"/>
                  </a:cubicBezTo>
                  <a:cubicBezTo>
                    <a:pt x="1881" y="1527"/>
                    <a:pt x="2124" y="235"/>
                    <a:pt x="1238" y="24"/>
                  </a:cubicBezTo>
                  <a:cubicBezTo>
                    <a:pt x="1171" y="8"/>
                    <a:pt x="1106" y="0"/>
                    <a:pt x="1045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582;p44">
              <a:extLst>
                <a:ext uri="{FF2B5EF4-FFF2-40B4-BE49-F238E27FC236}">
                  <a16:creationId xmlns:a16="http://schemas.microsoft.com/office/drawing/2014/main" id="{C759DFDA-22E9-406A-A5C6-F0429BC4FAEC}"/>
                </a:ext>
              </a:extLst>
            </p:cNvPr>
            <p:cNvSpPr/>
            <p:nvPr/>
          </p:nvSpPr>
          <p:spPr>
            <a:xfrm>
              <a:off x="4329950" y="2895125"/>
              <a:ext cx="70825" cy="66475"/>
            </a:xfrm>
            <a:custGeom>
              <a:avLst/>
              <a:gdLst/>
              <a:ahLst/>
              <a:cxnLst/>
              <a:rect l="l" t="t" r="r" b="b"/>
              <a:pathLst>
                <a:path w="2833" h="2659" extrusionOk="0">
                  <a:moveTo>
                    <a:pt x="1274" y="1"/>
                  </a:moveTo>
                  <a:lnTo>
                    <a:pt x="937" y="57"/>
                  </a:lnTo>
                  <a:cubicBezTo>
                    <a:pt x="770" y="101"/>
                    <a:pt x="624" y="185"/>
                    <a:pt x="501" y="301"/>
                  </a:cubicBezTo>
                  <a:cubicBezTo>
                    <a:pt x="283" y="478"/>
                    <a:pt x="98" y="728"/>
                    <a:pt x="43" y="1012"/>
                  </a:cubicBezTo>
                  <a:cubicBezTo>
                    <a:pt x="0" y="1241"/>
                    <a:pt x="7" y="1472"/>
                    <a:pt x="65" y="1698"/>
                  </a:cubicBezTo>
                  <a:cubicBezTo>
                    <a:pt x="109" y="1866"/>
                    <a:pt x="192" y="2012"/>
                    <a:pt x="309" y="2134"/>
                  </a:cubicBezTo>
                  <a:cubicBezTo>
                    <a:pt x="406" y="2277"/>
                    <a:pt x="532" y="2386"/>
                    <a:pt x="689" y="2466"/>
                  </a:cubicBezTo>
                  <a:cubicBezTo>
                    <a:pt x="713" y="2478"/>
                    <a:pt x="739" y="2487"/>
                    <a:pt x="765" y="2496"/>
                  </a:cubicBezTo>
                  <a:cubicBezTo>
                    <a:pt x="925" y="2591"/>
                    <a:pt x="1093" y="2640"/>
                    <a:pt x="1274" y="2641"/>
                  </a:cubicBezTo>
                  <a:cubicBezTo>
                    <a:pt x="1379" y="2652"/>
                    <a:pt x="1470" y="2658"/>
                    <a:pt x="1573" y="2658"/>
                  </a:cubicBezTo>
                  <a:cubicBezTo>
                    <a:pt x="1683" y="2640"/>
                    <a:pt x="1795" y="2620"/>
                    <a:pt x="1905" y="2603"/>
                  </a:cubicBezTo>
                  <a:cubicBezTo>
                    <a:pt x="2071" y="2559"/>
                    <a:pt x="2214" y="2479"/>
                    <a:pt x="2336" y="2361"/>
                  </a:cubicBezTo>
                  <a:cubicBezTo>
                    <a:pt x="2551" y="2187"/>
                    <a:pt x="2736" y="1939"/>
                    <a:pt x="2789" y="1660"/>
                  </a:cubicBezTo>
                  <a:cubicBezTo>
                    <a:pt x="2833" y="1433"/>
                    <a:pt x="2825" y="1204"/>
                    <a:pt x="2768" y="981"/>
                  </a:cubicBezTo>
                  <a:cubicBezTo>
                    <a:pt x="2690" y="685"/>
                    <a:pt x="2423" y="358"/>
                    <a:pt x="2149" y="223"/>
                  </a:cubicBezTo>
                  <a:cubicBezTo>
                    <a:pt x="2057" y="176"/>
                    <a:pt x="1973" y="143"/>
                    <a:pt x="1876" y="105"/>
                  </a:cubicBezTo>
                  <a:cubicBezTo>
                    <a:pt x="1738" y="37"/>
                    <a:pt x="1591" y="3"/>
                    <a:pt x="1437" y="3"/>
                  </a:cubicBezTo>
                  <a:cubicBezTo>
                    <a:pt x="1410" y="3"/>
                    <a:pt x="1382" y="4"/>
                    <a:pt x="1355" y="6"/>
                  </a:cubicBezTo>
                  <a:cubicBezTo>
                    <a:pt x="1328" y="3"/>
                    <a:pt x="1301" y="1"/>
                    <a:pt x="1274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583;p44">
              <a:extLst>
                <a:ext uri="{FF2B5EF4-FFF2-40B4-BE49-F238E27FC236}">
                  <a16:creationId xmlns:a16="http://schemas.microsoft.com/office/drawing/2014/main" id="{549FF781-03AA-48A0-8DB8-EC606D710586}"/>
                </a:ext>
              </a:extLst>
            </p:cNvPr>
            <p:cNvSpPr/>
            <p:nvPr/>
          </p:nvSpPr>
          <p:spPr>
            <a:xfrm>
              <a:off x="4997400" y="3185825"/>
              <a:ext cx="66675" cy="57950"/>
            </a:xfrm>
            <a:custGeom>
              <a:avLst/>
              <a:gdLst/>
              <a:ahLst/>
              <a:cxnLst/>
              <a:rect l="l" t="t" r="r" b="b"/>
              <a:pathLst>
                <a:path w="2667" h="2318" extrusionOk="0">
                  <a:moveTo>
                    <a:pt x="1192" y="0"/>
                  </a:moveTo>
                  <a:cubicBezTo>
                    <a:pt x="1166" y="0"/>
                    <a:pt x="1141" y="1"/>
                    <a:pt x="1115" y="4"/>
                  </a:cubicBezTo>
                  <a:cubicBezTo>
                    <a:pt x="861" y="28"/>
                    <a:pt x="640" y="105"/>
                    <a:pt x="440" y="268"/>
                  </a:cubicBezTo>
                  <a:cubicBezTo>
                    <a:pt x="249" y="422"/>
                    <a:pt x="86" y="641"/>
                    <a:pt x="39" y="888"/>
                  </a:cubicBezTo>
                  <a:cubicBezTo>
                    <a:pt x="1" y="1088"/>
                    <a:pt x="6" y="1290"/>
                    <a:pt x="58" y="1489"/>
                  </a:cubicBezTo>
                  <a:cubicBezTo>
                    <a:pt x="130" y="1778"/>
                    <a:pt x="361" y="2010"/>
                    <a:pt x="604" y="2162"/>
                  </a:cubicBezTo>
                  <a:cubicBezTo>
                    <a:pt x="783" y="2273"/>
                    <a:pt x="980" y="2317"/>
                    <a:pt x="1179" y="2317"/>
                  </a:cubicBezTo>
                  <a:cubicBezTo>
                    <a:pt x="1310" y="2317"/>
                    <a:pt x="1443" y="2298"/>
                    <a:pt x="1573" y="2267"/>
                  </a:cubicBezTo>
                  <a:cubicBezTo>
                    <a:pt x="2386" y="2069"/>
                    <a:pt x="2667" y="885"/>
                    <a:pt x="2028" y="344"/>
                  </a:cubicBezTo>
                  <a:cubicBezTo>
                    <a:pt x="1892" y="229"/>
                    <a:pt x="1774" y="150"/>
                    <a:pt x="1612" y="87"/>
                  </a:cubicBezTo>
                  <a:cubicBezTo>
                    <a:pt x="1479" y="37"/>
                    <a:pt x="1335" y="0"/>
                    <a:pt x="119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584;p44">
              <a:extLst>
                <a:ext uri="{FF2B5EF4-FFF2-40B4-BE49-F238E27FC236}">
                  <a16:creationId xmlns:a16="http://schemas.microsoft.com/office/drawing/2014/main" id="{3B0BF73A-89E1-4054-A946-E3CAD687AF4E}"/>
                </a:ext>
              </a:extLst>
            </p:cNvPr>
            <p:cNvSpPr/>
            <p:nvPr/>
          </p:nvSpPr>
          <p:spPr>
            <a:xfrm>
              <a:off x="5007600" y="3602150"/>
              <a:ext cx="79075" cy="76625"/>
            </a:xfrm>
            <a:custGeom>
              <a:avLst/>
              <a:gdLst/>
              <a:ahLst/>
              <a:cxnLst/>
              <a:rect l="l" t="t" r="r" b="b"/>
              <a:pathLst>
                <a:path w="3163" h="3065" extrusionOk="0">
                  <a:moveTo>
                    <a:pt x="1577" y="1"/>
                  </a:moveTo>
                  <a:cubicBezTo>
                    <a:pt x="1483" y="1"/>
                    <a:pt x="1390" y="12"/>
                    <a:pt x="1296" y="36"/>
                  </a:cubicBezTo>
                  <a:cubicBezTo>
                    <a:pt x="1101" y="52"/>
                    <a:pt x="918" y="116"/>
                    <a:pt x="751" y="228"/>
                  </a:cubicBezTo>
                  <a:cubicBezTo>
                    <a:pt x="575" y="327"/>
                    <a:pt x="437" y="462"/>
                    <a:pt x="334" y="629"/>
                  </a:cubicBezTo>
                  <a:cubicBezTo>
                    <a:pt x="200" y="784"/>
                    <a:pt x="114" y="962"/>
                    <a:pt x="74" y="1165"/>
                  </a:cubicBezTo>
                  <a:cubicBezTo>
                    <a:pt x="0" y="1551"/>
                    <a:pt x="32" y="1975"/>
                    <a:pt x="258" y="2309"/>
                  </a:cubicBezTo>
                  <a:cubicBezTo>
                    <a:pt x="339" y="2409"/>
                    <a:pt x="420" y="2509"/>
                    <a:pt x="501" y="2611"/>
                  </a:cubicBezTo>
                  <a:cubicBezTo>
                    <a:pt x="700" y="2800"/>
                    <a:pt x="932" y="2925"/>
                    <a:pt x="1197" y="2989"/>
                  </a:cubicBezTo>
                  <a:cubicBezTo>
                    <a:pt x="1224" y="2997"/>
                    <a:pt x="1251" y="3006"/>
                    <a:pt x="1277" y="3014"/>
                  </a:cubicBezTo>
                  <a:cubicBezTo>
                    <a:pt x="1386" y="3049"/>
                    <a:pt x="1503" y="3065"/>
                    <a:pt x="1623" y="3065"/>
                  </a:cubicBezTo>
                  <a:cubicBezTo>
                    <a:pt x="2033" y="3065"/>
                    <a:pt x="2476" y="2877"/>
                    <a:pt x="2727" y="2585"/>
                  </a:cubicBezTo>
                  <a:cubicBezTo>
                    <a:pt x="2899" y="2386"/>
                    <a:pt x="3061" y="2151"/>
                    <a:pt x="3110" y="1888"/>
                  </a:cubicBezTo>
                  <a:cubicBezTo>
                    <a:pt x="3162" y="1613"/>
                    <a:pt x="3149" y="1368"/>
                    <a:pt x="3080" y="1093"/>
                  </a:cubicBezTo>
                  <a:cubicBezTo>
                    <a:pt x="2959" y="611"/>
                    <a:pt x="2475" y="136"/>
                    <a:pt x="1978" y="57"/>
                  </a:cubicBezTo>
                  <a:cubicBezTo>
                    <a:pt x="1951" y="54"/>
                    <a:pt x="1922" y="50"/>
                    <a:pt x="1894" y="44"/>
                  </a:cubicBezTo>
                  <a:cubicBezTo>
                    <a:pt x="1787" y="15"/>
                    <a:pt x="1682" y="1"/>
                    <a:pt x="1577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585;p44">
              <a:extLst>
                <a:ext uri="{FF2B5EF4-FFF2-40B4-BE49-F238E27FC236}">
                  <a16:creationId xmlns:a16="http://schemas.microsoft.com/office/drawing/2014/main" id="{2F4562F4-BD37-4B54-97B3-03B69E7E5AA9}"/>
                </a:ext>
              </a:extLst>
            </p:cNvPr>
            <p:cNvSpPr/>
            <p:nvPr/>
          </p:nvSpPr>
          <p:spPr>
            <a:xfrm>
              <a:off x="4457750" y="3555125"/>
              <a:ext cx="109225" cy="78550"/>
            </a:xfrm>
            <a:custGeom>
              <a:avLst/>
              <a:gdLst/>
              <a:ahLst/>
              <a:cxnLst/>
              <a:rect l="l" t="t" r="r" b="b"/>
              <a:pathLst>
                <a:path w="4369" h="3142" extrusionOk="0">
                  <a:moveTo>
                    <a:pt x="2149" y="0"/>
                  </a:moveTo>
                  <a:cubicBezTo>
                    <a:pt x="498" y="0"/>
                    <a:pt x="1" y="2660"/>
                    <a:pt x="1824" y="3093"/>
                  </a:cubicBezTo>
                  <a:cubicBezTo>
                    <a:pt x="1962" y="3126"/>
                    <a:pt x="2094" y="3141"/>
                    <a:pt x="2220" y="3141"/>
                  </a:cubicBezTo>
                  <a:cubicBezTo>
                    <a:pt x="3872" y="3141"/>
                    <a:pt x="4369" y="481"/>
                    <a:pt x="2545" y="49"/>
                  </a:cubicBezTo>
                  <a:cubicBezTo>
                    <a:pt x="2407" y="16"/>
                    <a:pt x="2275" y="0"/>
                    <a:pt x="2149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586;p44">
              <a:extLst>
                <a:ext uri="{FF2B5EF4-FFF2-40B4-BE49-F238E27FC236}">
                  <a16:creationId xmlns:a16="http://schemas.microsoft.com/office/drawing/2014/main" id="{DEF7F484-1EA6-423C-A10C-0501D623058C}"/>
                </a:ext>
              </a:extLst>
            </p:cNvPr>
            <p:cNvSpPr/>
            <p:nvPr/>
          </p:nvSpPr>
          <p:spPr>
            <a:xfrm>
              <a:off x="3954675" y="3477625"/>
              <a:ext cx="78700" cy="56575"/>
            </a:xfrm>
            <a:custGeom>
              <a:avLst/>
              <a:gdLst/>
              <a:ahLst/>
              <a:cxnLst/>
              <a:rect l="l" t="t" r="r" b="b"/>
              <a:pathLst>
                <a:path w="3148" h="2263" extrusionOk="0">
                  <a:moveTo>
                    <a:pt x="1549" y="1"/>
                  </a:moveTo>
                  <a:cubicBezTo>
                    <a:pt x="359" y="1"/>
                    <a:pt x="0" y="1915"/>
                    <a:pt x="1314" y="2228"/>
                  </a:cubicBezTo>
                  <a:cubicBezTo>
                    <a:pt x="1414" y="2251"/>
                    <a:pt x="1509" y="2262"/>
                    <a:pt x="1599" y="2262"/>
                  </a:cubicBezTo>
                  <a:cubicBezTo>
                    <a:pt x="2788" y="2262"/>
                    <a:pt x="3148" y="347"/>
                    <a:pt x="1834" y="35"/>
                  </a:cubicBezTo>
                  <a:cubicBezTo>
                    <a:pt x="1735" y="12"/>
                    <a:pt x="1639" y="1"/>
                    <a:pt x="1549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587;p44">
              <a:extLst>
                <a:ext uri="{FF2B5EF4-FFF2-40B4-BE49-F238E27FC236}">
                  <a16:creationId xmlns:a16="http://schemas.microsoft.com/office/drawing/2014/main" id="{0E283B7D-DA16-4DCB-8FE0-4F99CD1EEB36}"/>
                </a:ext>
              </a:extLst>
            </p:cNvPr>
            <p:cNvSpPr/>
            <p:nvPr/>
          </p:nvSpPr>
          <p:spPr>
            <a:xfrm>
              <a:off x="4075075" y="3761900"/>
              <a:ext cx="85600" cy="66000"/>
            </a:xfrm>
            <a:custGeom>
              <a:avLst/>
              <a:gdLst/>
              <a:ahLst/>
              <a:cxnLst/>
              <a:rect l="l" t="t" r="r" b="b"/>
              <a:pathLst>
                <a:path w="3424" h="2640" extrusionOk="0">
                  <a:moveTo>
                    <a:pt x="1862" y="1"/>
                  </a:moveTo>
                  <a:cubicBezTo>
                    <a:pt x="1642" y="1"/>
                    <a:pt x="1409" y="64"/>
                    <a:pt x="1176" y="208"/>
                  </a:cubicBezTo>
                  <a:cubicBezTo>
                    <a:pt x="1" y="935"/>
                    <a:pt x="655" y="2577"/>
                    <a:pt x="1912" y="2635"/>
                  </a:cubicBezTo>
                  <a:cubicBezTo>
                    <a:pt x="1943" y="2637"/>
                    <a:pt x="1974" y="2638"/>
                    <a:pt x="2003" y="2639"/>
                  </a:cubicBezTo>
                  <a:cubicBezTo>
                    <a:pt x="2014" y="2639"/>
                    <a:pt x="2025" y="2640"/>
                    <a:pt x="2036" y="2640"/>
                  </a:cubicBezTo>
                  <a:cubicBezTo>
                    <a:pt x="2398" y="2640"/>
                    <a:pt x="2830" y="2365"/>
                    <a:pt x="2977" y="2038"/>
                  </a:cubicBezTo>
                  <a:cubicBezTo>
                    <a:pt x="2990" y="2010"/>
                    <a:pt x="3002" y="1983"/>
                    <a:pt x="3014" y="1954"/>
                  </a:cubicBezTo>
                  <a:cubicBezTo>
                    <a:pt x="3424" y="1034"/>
                    <a:pt x="2751" y="1"/>
                    <a:pt x="1862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588;p44">
              <a:extLst>
                <a:ext uri="{FF2B5EF4-FFF2-40B4-BE49-F238E27FC236}">
                  <a16:creationId xmlns:a16="http://schemas.microsoft.com/office/drawing/2014/main" id="{D2BD6C43-1587-4D19-BBBC-3F2FB27A70BE}"/>
                </a:ext>
              </a:extLst>
            </p:cNvPr>
            <p:cNvSpPr/>
            <p:nvPr/>
          </p:nvSpPr>
          <p:spPr>
            <a:xfrm>
              <a:off x="4465700" y="3871375"/>
              <a:ext cx="45050" cy="37175"/>
            </a:xfrm>
            <a:custGeom>
              <a:avLst/>
              <a:gdLst/>
              <a:ahLst/>
              <a:cxnLst/>
              <a:rect l="l" t="t" r="r" b="b"/>
              <a:pathLst>
                <a:path w="1802" h="1487" extrusionOk="0">
                  <a:moveTo>
                    <a:pt x="781" y="0"/>
                  </a:moveTo>
                  <a:cubicBezTo>
                    <a:pt x="712" y="0"/>
                    <a:pt x="641" y="11"/>
                    <a:pt x="569" y="33"/>
                  </a:cubicBezTo>
                  <a:cubicBezTo>
                    <a:pt x="318" y="110"/>
                    <a:pt x="122" y="318"/>
                    <a:pt x="61" y="573"/>
                  </a:cubicBezTo>
                  <a:cubicBezTo>
                    <a:pt x="0" y="829"/>
                    <a:pt x="81" y="1103"/>
                    <a:pt x="272" y="1285"/>
                  </a:cubicBezTo>
                  <a:cubicBezTo>
                    <a:pt x="418" y="1423"/>
                    <a:pt x="600" y="1486"/>
                    <a:pt x="788" y="1486"/>
                  </a:cubicBezTo>
                  <a:cubicBezTo>
                    <a:pt x="860" y="1486"/>
                    <a:pt x="933" y="1477"/>
                    <a:pt x="1006" y="1459"/>
                  </a:cubicBezTo>
                  <a:cubicBezTo>
                    <a:pt x="1064" y="1444"/>
                    <a:pt x="1124" y="1431"/>
                    <a:pt x="1182" y="1416"/>
                  </a:cubicBezTo>
                  <a:cubicBezTo>
                    <a:pt x="1643" y="1302"/>
                    <a:pt x="1801" y="633"/>
                    <a:pt x="1440" y="324"/>
                  </a:cubicBezTo>
                  <a:lnTo>
                    <a:pt x="1302" y="206"/>
                  </a:lnTo>
                  <a:cubicBezTo>
                    <a:pt x="1152" y="78"/>
                    <a:pt x="972" y="0"/>
                    <a:pt x="781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589;p44">
              <a:extLst>
                <a:ext uri="{FF2B5EF4-FFF2-40B4-BE49-F238E27FC236}">
                  <a16:creationId xmlns:a16="http://schemas.microsoft.com/office/drawing/2014/main" id="{B54734BA-3173-4FF6-9C80-526D9C23EDC3}"/>
                </a:ext>
              </a:extLst>
            </p:cNvPr>
            <p:cNvSpPr/>
            <p:nvPr/>
          </p:nvSpPr>
          <p:spPr>
            <a:xfrm>
              <a:off x="4782700" y="3745600"/>
              <a:ext cx="85725" cy="63025"/>
            </a:xfrm>
            <a:custGeom>
              <a:avLst/>
              <a:gdLst/>
              <a:ahLst/>
              <a:cxnLst/>
              <a:rect l="l" t="t" r="r" b="b"/>
              <a:pathLst>
                <a:path w="3429" h="2521" extrusionOk="0">
                  <a:moveTo>
                    <a:pt x="1822" y="0"/>
                  </a:moveTo>
                  <a:cubicBezTo>
                    <a:pt x="1768" y="0"/>
                    <a:pt x="1712" y="3"/>
                    <a:pt x="1653" y="9"/>
                  </a:cubicBezTo>
                  <a:cubicBezTo>
                    <a:pt x="1611" y="13"/>
                    <a:pt x="1568" y="16"/>
                    <a:pt x="1528" y="21"/>
                  </a:cubicBezTo>
                  <a:cubicBezTo>
                    <a:pt x="350" y="139"/>
                    <a:pt x="1" y="1603"/>
                    <a:pt x="1003" y="2240"/>
                  </a:cubicBezTo>
                  <a:cubicBezTo>
                    <a:pt x="1038" y="2263"/>
                    <a:pt x="1073" y="2285"/>
                    <a:pt x="1108" y="2307"/>
                  </a:cubicBezTo>
                  <a:cubicBezTo>
                    <a:pt x="1343" y="2456"/>
                    <a:pt x="1562" y="2521"/>
                    <a:pt x="1760" y="2521"/>
                  </a:cubicBezTo>
                  <a:cubicBezTo>
                    <a:pt x="3000" y="2521"/>
                    <a:pt x="3428" y="0"/>
                    <a:pt x="182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590;p44">
              <a:extLst>
                <a:ext uri="{FF2B5EF4-FFF2-40B4-BE49-F238E27FC236}">
                  <a16:creationId xmlns:a16="http://schemas.microsoft.com/office/drawing/2014/main" id="{2060BCB1-3FD9-4537-A5E9-493F6D0DBDBC}"/>
                </a:ext>
              </a:extLst>
            </p:cNvPr>
            <p:cNvSpPr/>
            <p:nvPr/>
          </p:nvSpPr>
          <p:spPr>
            <a:xfrm>
              <a:off x="4907925" y="4153050"/>
              <a:ext cx="66025" cy="63375"/>
            </a:xfrm>
            <a:custGeom>
              <a:avLst/>
              <a:gdLst/>
              <a:ahLst/>
              <a:cxnLst/>
              <a:rect l="l" t="t" r="r" b="b"/>
              <a:pathLst>
                <a:path w="2641" h="2535" extrusionOk="0">
                  <a:moveTo>
                    <a:pt x="1337" y="0"/>
                  </a:moveTo>
                  <a:cubicBezTo>
                    <a:pt x="1108" y="0"/>
                    <a:pt x="884" y="61"/>
                    <a:pt x="686" y="181"/>
                  </a:cubicBezTo>
                  <a:cubicBezTo>
                    <a:pt x="457" y="317"/>
                    <a:pt x="365" y="452"/>
                    <a:pt x="212" y="664"/>
                  </a:cubicBezTo>
                  <a:cubicBezTo>
                    <a:pt x="194" y="691"/>
                    <a:pt x="174" y="717"/>
                    <a:pt x="156" y="744"/>
                  </a:cubicBezTo>
                  <a:cubicBezTo>
                    <a:pt x="50" y="940"/>
                    <a:pt x="0" y="1148"/>
                    <a:pt x="7" y="1370"/>
                  </a:cubicBezTo>
                  <a:cubicBezTo>
                    <a:pt x="16" y="1582"/>
                    <a:pt x="76" y="1778"/>
                    <a:pt x="186" y="1961"/>
                  </a:cubicBezTo>
                  <a:cubicBezTo>
                    <a:pt x="299" y="2143"/>
                    <a:pt x="449" y="2284"/>
                    <a:pt x="634" y="2387"/>
                  </a:cubicBezTo>
                  <a:cubicBezTo>
                    <a:pt x="820" y="2486"/>
                    <a:pt x="1017" y="2534"/>
                    <a:pt x="1228" y="2534"/>
                  </a:cubicBezTo>
                  <a:cubicBezTo>
                    <a:pt x="1239" y="2534"/>
                    <a:pt x="1250" y="2534"/>
                    <a:pt x="1261" y="2534"/>
                  </a:cubicBezTo>
                  <a:cubicBezTo>
                    <a:pt x="1293" y="2529"/>
                    <a:pt x="1326" y="2523"/>
                    <a:pt x="1357" y="2520"/>
                  </a:cubicBezTo>
                  <a:cubicBezTo>
                    <a:pt x="1525" y="2520"/>
                    <a:pt x="1680" y="2479"/>
                    <a:pt x="1823" y="2399"/>
                  </a:cubicBezTo>
                  <a:cubicBezTo>
                    <a:pt x="1887" y="2377"/>
                    <a:pt x="1946" y="2349"/>
                    <a:pt x="2000" y="2315"/>
                  </a:cubicBezTo>
                  <a:cubicBezTo>
                    <a:pt x="2221" y="2171"/>
                    <a:pt x="2391" y="1972"/>
                    <a:pt x="2491" y="1731"/>
                  </a:cubicBezTo>
                  <a:cubicBezTo>
                    <a:pt x="2592" y="1543"/>
                    <a:pt x="2640" y="1342"/>
                    <a:pt x="2634" y="1128"/>
                  </a:cubicBezTo>
                  <a:cubicBezTo>
                    <a:pt x="2626" y="922"/>
                    <a:pt x="2568" y="733"/>
                    <a:pt x="2461" y="558"/>
                  </a:cubicBezTo>
                  <a:cubicBezTo>
                    <a:pt x="2353" y="383"/>
                    <a:pt x="2208" y="247"/>
                    <a:pt x="2030" y="147"/>
                  </a:cubicBezTo>
                  <a:cubicBezTo>
                    <a:pt x="1854" y="52"/>
                    <a:pt x="1664" y="3"/>
                    <a:pt x="1465" y="3"/>
                  </a:cubicBezTo>
                  <a:cubicBezTo>
                    <a:pt x="1452" y="3"/>
                    <a:pt x="1440" y="3"/>
                    <a:pt x="1427" y="3"/>
                  </a:cubicBezTo>
                  <a:cubicBezTo>
                    <a:pt x="1397" y="1"/>
                    <a:pt x="1367" y="0"/>
                    <a:pt x="1337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591;p44">
              <a:extLst>
                <a:ext uri="{FF2B5EF4-FFF2-40B4-BE49-F238E27FC236}">
                  <a16:creationId xmlns:a16="http://schemas.microsoft.com/office/drawing/2014/main" id="{591A5A7F-AA0F-4509-B794-2B8BDB23E146}"/>
                </a:ext>
              </a:extLst>
            </p:cNvPr>
            <p:cNvSpPr/>
            <p:nvPr/>
          </p:nvSpPr>
          <p:spPr>
            <a:xfrm>
              <a:off x="5164500" y="3791900"/>
              <a:ext cx="73575" cy="71875"/>
            </a:xfrm>
            <a:custGeom>
              <a:avLst/>
              <a:gdLst/>
              <a:ahLst/>
              <a:cxnLst/>
              <a:rect l="l" t="t" r="r" b="b"/>
              <a:pathLst>
                <a:path w="2943" h="2875" extrusionOk="0">
                  <a:moveTo>
                    <a:pt x="1482" y="0"/>
                  </a:moveTo>
                  <a:cubicBezTo>
                    <a:pt x="1214" y="0"/>
                    <a:pt x="939" y="74"/>
                    <a:pt x="715" y="212"/>
                  </a:cubicBezTo>
                  <a:cubicBezTo>
                    <a:pt x="415" y="397"/>
                    <a:pt x="137" y="753"/>
                    <a:pt x="71" y="1105"/>
                  </a:cubicBezTo>
                  <a:cubicBezTo>
                    <a:pt x="1" y="1471"/>
                    <a:pt x="31" y="1876"/>
                    <a:pt x="246" y="2194"/>
                  </a:cubicBezTo>
                  <a:cubicBezTo>
                    <a:pt x="461" y="2509"/>
                    <a:pt x="760" y="2747"/>
                    <a:pt x="1139" y="2838"/>
                  </a:cubicBezTo>
                  <a:cubicBezTo>
                    <a:pt x="1242" y="2862"/>
                    <a:pt x="1350" y="2874"/>
                    <a:pt x="1459" y="2874"/>
                  </a:cubicBezTo>
                  <a:cubicBezTo>
                    <a:pt x="1728" y="2874"/>
                    <a:pt x="2003" y="2800"/>
                    <a:pt x="2228" y="2662"/>
                  </a:cubicBezTo>
                  <a:cubicBezTo>
                    <a:pt x="2527" y="2477"/>
                    <a:pt x="2806" y="2121"/>
                    <a:pt x="2872" y="1769"/>
                  </a:cubicBezTo>
                  <a:cubicBezTo>
                    <a:pt x="2942" y="1402"/>
                    <a:pt x="2911" y="999"/>
                    <a:pt x="2696" y="681"/>
                  </a:cubicBezTo>
                  <a:cubicBezTo>
                    <a:pt x="2482" y="364"/>
                    <a:pt x="2182" y="126"/>
                    <a:pt x="1803" y="37"/>
                  </a:cubicBezTo>
                  <a:cubicBezTo>
                    <a:pt x="1699" y="12"/>
                    <a:pt x="1591" y="0"/>
                    <a:pt x="148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592;p44">
              <a:extLst>
                <a:ext uri="{FF2B5EF4-FFF2-40B4-BE49-F238E27FC236}">
                  <a16:creationId xmlns:a16="http://schemas.microsoft.com/office/drawing/2014/main" id="{FE6C474D-B561-45DB-A333-199C779AE3B7}"/>
                </a:ext>
              </a:extLst>
            </p:cNvPr>
            <p:cNvSpPr/>
            <p:nvPr/>
          </p:nvSpPr>
          <p:spPr>
            <a:xfrm>
              <a:off x="4366750" y="4146900"/>
              <a:ext cx="93000" cy="66825"/>
            </a:xfrm>
            <a:custGeom>
              <a:avLst/>
              <a:gdLst/>
              <a:ahLst/>
              <a:cxnLst/>
              <a:rect l="l" t="t" r="r" b="b"/>
              <a:pathLst>
                <a:path w="3720" h="2673" extrusionOk="0">
                  <a:moveTo>
                    <a:pt x="1831" y="1"/>
                  </a:moveTo>
                  <a:cubicBezTo>
                    <a:pt x="425" y="1"/>
                    <a:pt x="1" y="2264"/>
                    <a:pt x="1553" y="2632"/>
                  </a:cubicBezTo>
                  <a:cubicBezTo>
                    <a:pt x="1671" y="2660"/>
                    <a:pt x="1783" y="2673"/>
                    <a:pt x="1890" y="2673"/>
                  </a:cubicBezTo>
                  <a:cubicBezTo>
                    <a:pt x="3297" y="2673"/>
                    <a:pt x="3719" y="410"/>
                    <a:pt x="2168" y="42"/>
                  </a:cubicBezTo>
                  <a:cubicBezTo>
                    <a:pt x="2050" y="14"/>
                    <a:pt x="1938" y="1"/>
                    <a:pt x="1831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593;p44">
              <a:extLst>
                <a:ext uri="{FF2B5EF4-FFF2-40B4-BE49-F238E27FC236}">
                  <a16:creationId xmlns:a16="http://schemas.microsoft.com/office/drawing/2014/main" id="{CC55E7A0-F063-4102-82F4-F46C6BFE7B77}"/>
                </a:ext>
              </a:extLst>
            </p:cNvPr>
            <p:cNvSpPr/>
            <p:nvPr/>
          </p:nvSpPr>
          <p:spPr>
            <a:xfrm>
              <a:off x="4654525" y="4076325"/>
              <a:ext cx="87125" cy="62625"/>
            </a:xfrm>
            <a:custGeom>
              <a:avLst/>
              <a:gdLst/>
              <a:ahLst/>
              <a:cxnLst/>
              <a:rect l="l" t="t" r="r" b="b"/>
              <a:pathLst>
                <a:path w="3485" h="2505" extrusionOk="0">
                  <a:moveTo>
                    <a:pt x="1715" y="1"/>
                  </a:moveTo>
                  <a:cubicBezTo>
                    <a:pt x="398" y="1"/>
                    <a:pt x="1" y="2120"/>
                    <a:pt x="1456" y="2466"/>
                  </a:cubicBezTo>
                  <a:cubicBezTo>
                    <a:pt x="1566" y="2492"/>
                    <a:pt x="1671" y="2504"/>
                    <a:pt x="1771" y="2504"/>
                  </a:cubicBezTo>
                  <a:cubicBezTo>
                    <a:pt x="3088" y="2504"/>
                    <a:pt x="3485" y="383"/>
                    <a:pt x="2031" y="39"/>
                  </a:cubicBezTo>
                  <a:cubicBezTo>
                    <a:pt x="1920" y="13"/>
                    <a:pt x="1815" y="1"/>
                    <a:pt x="1715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594;p44">
              <a:extLst>
                <a:ext uri="{FF2B5EF4-FFF2-40B4-BE49-F238E27FC236}">
                  <a16:creationId xmlns:a16="http://schemas.microsoft.com/office/drawing/2014/main" id="{99A797F0-AF52-4BBF-A318-9B8D9F187DC5}"/>
                </a:ext>
              </a:extLst>
            </p:cNvPr>
            <p:cNvSpPr/>
            <p:nvPr/>
          </p:nvSpPr>
          <p:spPr>
            <a:xfrm>
              <a:off x="4633550" y="4404075"/>
              <a:ext cx="54450" cy="47300"/>
            </a:xfrm>
            <a:custGeom>
              <a:avLst/>
              <a:gdLst/>
              <a:ahLst/>
              <a:cxnLst/>
              <a:rect l="l" t="t" r="r" b="b"/>
              <a:pathLst>
                <a:path w="2178" h="1892" extrusionOk="0">
                  <a:moveTo>
                    <a:pt x="1049" y="0"/>
                  </a:moveTo>
                  <a:cubicBezTo>
                    <a:pt x="803" y="0"/>
                    <a:pt x="557" y="92"/>
                    <a:pt x="375" y="286"/>
                  </a:cubicBezTo>
                  <a:cubicBezTo>
                    <a:pt x="241" y="428"/>
                    <a:pt x="154" y="576"/>
                    <a:pt x="111" y="767"/>
                  </a:cubicBezTo>
                  <a:cubicBezTo>
                    <a:pt x="1" y="1252"/>
                    <a:pt x="302" y="1744"/>
                    <a:pt x="784" y="1863"/>
                  </a:cubicBezTo>
                  <a:cubicBezTo>
                    <a:pt x="866" y="1882"/>
                    <a:pt x="944" y="1892"/>
                    <a:pt x="1020" y="1892"/>
                  </a:cubicBezTo>
                  <a:cubicBezTo>
                    <a:pt x="1124" y="1892"/>
                    <a:pt x="1226" y="1875"/>
                    <a:pt x="1334" y="1843"/>
                  </a:cubicBezTo>
                  <a:cubicBezTo>
                    <a:pt x="1918" y="1670"/>
                    <a:pt x="2178" y="957"/>
                    <a:pt x="1862" y="443"/>
                  </a:cubicBezTo>
                  <a:cubicBezTo>
                    <a:pt x="1685" y="154"/>
                    <a:pt x="1367" y="0"/>
                    <a:pt x="1049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95;p44">
              <a:extLst>
                <a:ext uri="{FF2B5EF4-FFF2-40B4-BE49-F238E27FC236}">
                  <a16:creationId xmlns:a16="http://schemas.microsoft.com/office/drawing/2014/main" id="{8EBFE2BF-0B04-4D2B-AF2F-9EBC0117F319}"/>
                </a:ext>
              </a:extLst>
            </p:cNvPr>
            <p:cNvSpPr/>
            <p:nvPr/>
          </p:nvSpPr>
          <p:spPr>
            <a:xfrm>
              <a:off x="4079225" y="3995875"/>
              <a:ext cx="67125" cy="66925"/>
            </a:xfrm>
            <a:custGeom>
              <a:avLst/>
              <a:gdLst/>
              <a:ahLst/>
              <a:cxnLst/>
              <a:rect l="l" t="t" r="r" b="b"/>
              <a:pathLst>
                <a:path w="2685" h="2677" extrusionOk="0">
                  <a:moveTo>
                    <a:pt x="1337" y="1"/>
                  </a:moveTo>
                  <a:cubicBezTo>
                    <a:pt x="1321" y="1"/>
                    <a:pt x="1304" y="1"/>
                    <a:pt x="1288" y="2"/>
                  </a:cubicBezTo>
                  <a:cubicBezTo>
                    <a:pt x="954" y="14"/>
                    <a:pt x="604" y="172"/>
                    <a:pt x="371" y="414"/>
                  </a:cubicBezTo>
                  <a:cubicBezTo>
                    <a:pt x="118" y="679"/>
                    <a:pt x="6" y="1024"/>
                    <a:pt x="4" y="1382"/>
                  </a:cubicBezTo>
                  <a:cubicBezTo>
                    <a:pt x="0" y="1732"/>
                    <a:pt x="182" y="2056"/>
                    <a:pt x="415" y="2300"/>
                  </a:cubicBezTo>
                  <a:cubicBezTo>
                    <a:pt x="613" y="2504"/>
                    <a:pt x="970" y="2677"/>
                    <a:pt x="1269" y="2677"/>
                  </a:cubicBezTo>
                  <a:cubicBezTo>
                    <a:pt x="1304" y="2677"/>
                    <a:pt x="1339" y="2674"/>
                    <a:pt x="1373" y="2669"/>
                  </a:cubicBezTo>
                  <a:cubicBezTo>
                    <a:pt x="1491" y="2652"/>
                    <a:pt x="1609" y="2631"/>
                    <a:pt x="1727" y="2609"/>
                  </a:cubicBezTo>
                  <a:cubicBezTo>
                    <a:pt x="1897" y="2564"/>
                    <a:pt x="2046" y="2481"/>
                    <a:pt x="2170" y="2362"/>
                  </a:cubicBezTo>
                  <a:cubicBezTo>
                    <a:pt x="2314" y="2263"/>
                    <a:pt x="2426" y="2135"/>
                    <a:pt x="2506" y="1976"/>
                  </a:cubicBezTo>
                  <a:cubicBezTo>
                    <a:pt x="2600" y="1816"/>
                    <a:pt x="2649" y="1646"/>
                    <a:pt x="2652" y="1463"/>
                  </a:cubicBezTo>
                  <a:cubicBezTo>
                    <a:pt x="2685" y="1289"/>
                    <a:pt x="2672" y="1116"/>
                    <a:pt x="2612" y="945"/>
                  </a:cubicBezTo>
                  <a:cubicBezTo>
                    <a:pt x="2544" y="722"/>
                    <a:pt x="2425" y="529"/>
                    <a:pt x="2258" y="369"/>
                  </a:cubicBezTo>
                  <a:cubicBezTo>
                    <a:pt x="1999" y="143"/>
                    <a:pt x="1684" y="1"/>
                    <a:pt x="1337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96;p44">
              <a:extLst>
                <a:ext uri="{FF2B5EF4-FFF2-40B4-BE49-F238E27FC236}">
                  <a16:creationId xmlns:a16="http://schemas.microsoft.com/office/drawing/2014/main" id="{77DB7D57-2F7E-4008-8E99-E3CCD22AF633}"/>
                </a:ext>
              </a:extLst>
            </p:cNvPr>
            <p:cNvSpPr/>
            <p:nvPr/>
          </p:nvSpPr>
          <p:spPr>
            <a:xfrm>
              <a:off x="3682025" y="4406175"/>
              <a:ext cx="72425" cy="70775"/>
            </a:xfrm>
            <a:custGeom>
              <a:avLst/>
              <a:gdLst/>
              <a:ahLst/>
              <a:cxnLst/>
              <a:rect l="l" t="t" r="r" b="b"/>
              <a:pathLst>
                <a:path w="2897" h="2831" extrusionOk="0">
                  <a:moveTo>
                    <a:pt x="1461" y="0"/>
                  </a:moveTo>
                  <a:cubicBezTo>
                    <a:pt x="1196" y="0"/>
                    <a:pt x="925" y="73"/>
                    <a:pt x="704" y="209"/>
                  </a:cubicBezTo>
                  <a:cubicBezTo>
                    <a:pt x="408" y="392"/>
                    <a:pt x="135" y="742"/>
                    <a:pt x="69" y="1089"/>
                  </a:cubicBezTo>
                  <a:cubicBezTo>
                    <a:pt x="0" y="1450"/>
                    <a:pt x="29" y="1847"/>
                    <a:pt x="242" y="2159"/>
                  </a:cubicBezTo>
                  <a:cubicBezTo>
                    <a:pt x="454" y="2471"/>
                    <a:pt x="748" y="2706"/>
                    <a:pt x="1121" y="2795"/>
                  </a:cubicBezTo>
                  <a:cubicBezTo>
                    <a:pt x="1223" y="2818"/>
                    <a:pt x="1328" y="2830"/>
                    <a:pt x="1435" y="2830"/>
                  </a:cubicBezTo>
                  <a:cubicBezTo>
                    <a:pt x="1700" y="2830"/>
                    <a:pt x="1971" y="2758"/>
                    <a:pt x="2192" y="2622"/>
                  </a:cubicBezTo>
                  <a:cubicBezTo>
                    <a:pt x="2488" y="2439"/>
                    <a:pt x="2761" y="2089"/>
                    <a:pt x="2827" y="1742"/>
                  </a:cubicBezTo>
                  <a:cubicBezTo>
                    <a:pt x="2896" y="1381"/>
                    <a:pt x="2866" y="984"/>
                    <a:pt x="2654" y="672"/>
                  </a:cubicBezTo>
                  <a:cubicBezTo>
                    <a:pt x="2443" y="359"/>
                    <a:pt x="2148" y="126"/>
                    <a:pt x="1774" y="36"/>
                  </a:cubicBezTo>
                  <a:cubicBezTo>
                    <a:pt x="1673" y="12"/>
                    <a:pt x="1568" y="0"/>
                    <a:pt x="1461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97;p44">
              <a:extLst>
                <a:ext uri="{FF2B5EF4-FFF2-40B4-BE49-F238E27FC236}">
                  <a16:creationId xmlns:a16="http://schemas.microsoft.com/office/drawing/2014/main" id="{9FBBDAD2-2324-48D8-A8D4-B7112100747C}"/>
                </a:ext>
              </a:extLst>
            </p:cNvPr>
            <p:cNvSpPr/>
            <p:nvPr/>
          </p:nvSpPr>
          <p:spPr>
            <a:xfrm>
              <a:off x="3652325" y="3976175"/>
              <a:ext cx="98475" cy="70775"/>
            </a:xfrm>
            <a:custGeom>
              <a:avLst/>
              <a:gdLst/>
              <a:ahLst/>
              <a:cxnLst/>
              <a:rect l="l" t="t" r="r" b="b"/>
              <a:pathLst>
                <a:path w="3939" h="2831" extrusionOk="0">
                  <a:moveTo>
                    <a:pt x="1939" y="1"/>
                  </a:moveTo>
                  <a:cubicBezTo>
                    <a:pt x="450" y="1"/>
                    <a:pt x="1" y="2398"/>
                    <a:pt x="1644" y="2787"/>
                  </a:cubicBezTo>
                  <a:cubicBezTo>
                    <a:pt x="1769" y="2816"/>
                    <a:pt x="1888" y="2830"/>
                    <a:pt x="2001" y="2830"/>
                  </a:cubicBezTo>
                  <a:cubicBezTo>
                    <a:pt x="3490" y="2830"/>
                    <a:pt x="3939" y="433"/>
                    <a:pt x="2295" y="44"/>
                  </a:cubicBezTo>
                  <a:cubicBezTo>
                    <a:pt x="2171" y="15"/>
                    <a:pt x="2052" y="1"/>
                    <a:pt x="1939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98;p44">
              <a:extLst>
                <a:ext uri="{FF2B5EF4-FFF2-40B4-BE49-F238E27FC236}">
                  <a16:creationId xmlns:a16="http://schemas.microsoft.com/office/drawing/2014/main" id="{F50C4982-021B-49E1-BAE7-12F7FBFBC59C}"/>
                </a:ext>
              </a:extLst>
            </p:cNvPr>
            <p:cNvSpPr/>
            <p:nvPr/>
          </p:nvSpPr>
          <p:spPr>
            <a:xfrm>
              <a:off x="3453900" y="3543200"/>
              <a:ext cx="56900" cy="56900"/>
            </a:xfrm>
            <a:custGeom>
              <a:avLst/>
              <a:gdLst/>
              <a:ahLst/>
              <a:cxnLst/>
              <a:rect l="l" t="t" r="r" b="b"/>
              <a:pathLst>
                <a:path w="2276" h="2276" extrusionOk="0">
                  <a:moveTo>
                    <a:pt x="1140" y="1"/>
                  </a:moveTo>
                  <a:cubicBezTo>
                    <a:pt x="837" y="1"/>
                    <a:pt x="538" y="125"/>
                    <a:pt x="326" y="348"/>
                  </a:cubicBezTo>
                  <a:cubicBezTo>
                    <a:pt x="186" y="495"/>
                    <a:pt x="93" y="667"/>
                    <a:pt x="46" y="863"/>
                  </a:cubicBezTo>
                  <a:cubicBezTo>
                    <a:pt x="0" y="1061"/>
                    <a:pt x="6" y="1256"/>
                    <a:pt x="65" y="1450"/>
                  </a:cubicBezTo>
                  <a:cubicBezTo>
                    <a:pt x="74" y="1472"/>
                    <a:pt x="83" y="1494"/>
                    <a:pt x="93" y="1517"/>
                  </a:cubicBezTo>
                  <a:cubicBezTo>
                    <a:pt x="148" y="1695"/>
                    <a:pt x="243" y="1850"/>
                    <a:pt x="379" y="1980"/>
                  </a:cubicBezTo>
                  <a:cubicBezTo>
                    <a:pt x="519" y="2112"/>
                    <a:pt x="682" y="2201"/>
                    <a:pt x="870" y="2247"/>
                  </a:cubicBezTo>
                  <a:cubicBezTo>
                    <a:pt x="953" y="2266"/>
                    <a:pt x="1035" y="2276"/>
                    <a:pt x="1117" y="2276"/>
                  </a:cubicBezTo>
                  <a:cubicBezTo>
                    <a:pt x="1222" y="2276"/>
                    <a:pt x="1326" y="2260"/>
                    <a:pt x="1429" y="2229"/>
                  </a:cubicBezTo>
                  <a:cubicBezTo>
                    <a:pt x="1611" y="2174"/>
                    <a:pt x="1764" y="2079"/>
                    <a:pt x="1894" y="1944"/>
                  </a:cubicBezTo>
                  <a:cubicBezTo>
                    <a:pt x="1914" y="1928"/>
                    <a:pt x="1932" y="1913"/>
                    <a:pt x="1949" y="1896"/>
                  </a:cubicBezTo>
                  <a:cubicBezTo>
                    <a:pt x="2089" y="1749"/>
                    <a:pt x="2182" y="1578"/>
                    <a:pt x="2229" y="1381"/>
                  </a:cubicBezTo>
                  <a:cubicBezTo>
                    <a:pt x="2276" y="1183"/>
                    <a:pt x="2270" y="988"/>
                    <a:pt x="2211" y="794"/>
                  </a:cubicBezTo>
                  <a:cubicBezTo>
                    <a:pt x="2094" y="415"/>
                    <a:pt x="1781" y="121"/>
                    <a:pt x="1396" y="31"/>
                  </a:cubicBezTo>
                  <a:cubicBezTo>
                    <a:pt x="1311" y="10"/>
                    <a:pt x="1226" y="1"/>
                    <a:pt x="1140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99;p44">
              <a:extLst>
                <a:ext uri="{FF2B5EF4-FFF2-40B4-BE49-F238E27FC236}">
                  <a16:creationId xmlns:a16="http://schemas.microsoft.com/office/drawing/2014/main" id="{816BF96B-EEE4-476E-A984-42EEC3A6C487}"/>
                </a:ext>
              </a:extLst>
            </p:cNvPr>
            <p:cNvSpPr/>
            <p:nvPr/>
          </p:nvSpPr>
          <p:spPr>
            <a:xfrm>
              <a:off x="3211775" y="3807600"/>
              <a:ext cx="76900" cy="75200"/>
            </a:xfrm>
            <a:custGeom>
              <a:avLst/>
              <a:gdLst/>
              <a:ahLst/>
              <a:cxnLst/>
              <a:rect l="l" t="t" r="r" b="b"/>
              <a:pathLst>
                <a:path w="3076" h="3008" extrusionOk="0">
                  <a:moveTo>
                    <a:pt x="1552" y="0"/>
                  </a:moveTo>
                  <a:cubicBezTo>
                    <a:pt x="1270" y="0"/>
                    <a:pt x="982" y="77"/>
                    <a:pt x="747" y="222"/>
                  </a:cubicBezTo>
                  <a:cubicBezTo>
                    <a:pt x="573" y="320"/>
                    <a:pt x="435" y="454"/>
                    <a:pt x="332" y="622"/>
                  </a:cubicBezTo>
                  <a:cubicBezTo>
                    <a:pt x="198" y="774"/>
                    <a:pt x="111" y="953"/>
                    <a:pt x="73" y="1157"/>
                  </a:cubicBezTo>
                  <a:cubicBezTo>
                    <a:pt x="0" y="1540"/>
                    <a:pt x="30" y="1962"/>
                    <a:pt x="256" y="2295"/>
                  </a:cubicBezTo>
                  <a:cubicBezTo>
                    <a:pt x="481" y="2626"/>
                    <a:pt x="795" y="2876"/>
                    <a:pt x="1190" y="2969"/>
                  </a:cubicBezTo>
                  <a:cubicBezTo>
                    <a:pt x="1298" y="2995"/>
                    <a:pt x="1411" y="3007"/>
                    <a:pt x="1525" y="3007"/>
                  </a:cubicBezTo>
                  <a:cubicBezTo>
                    <a:pt x="1807" y="3007"/>
                    <a:pt x="2094" y="2930"/>
                    <a:pt x="2329" y="2785"/>
                  </a:cubicBezTo>
                  <a:cubicBezTo>
                    <a:pt x="2503" y="2687"/>
                    <a:pt x="2640" y="2553"/>
                    <a:pt x="2743" y="2385"/>
                  </a:cubicBezTo>
                  <a:cubicBezTo>
                    <a:pt x="2876" y="2233"/>
                    <a:pt x="2963" y="2054"/>
                    <a:pt x="3002" y="1850"/>
                  </a:cubicBezTo>
                  <a:cubicBezTo>
                    <a:pt x="3076" y="1468"/>
                    <a:pt x="3044" y="1044"/>
                    <a:pt x="2818" y="713"/>
                  </a:cubicBezTo>
                  <a:cubicBezTo>
                    <a:pt x="2595" y="382"/>
                    <a:pt x="2281" y="131"/>
                    <a:pt x="1884" y="38"/>
                  </a:cubicBezTo>
                  <a:cubicBezTo>
                    <a:pt x="1777" y="13"/>
                    <a:pt x="1665" y="0"/>
                    <a:pt x="155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600;p44">
              <a:extLst>
                <a:ext uri="{FF2B5EF4-FFF2-40B4-BE49-F238E27FC236}">
                  <a16:creationId xmlns:a16="http://schemas.microsoft.com/office/drawing/2014/main" id="{0F671A09-3899-4BBF-B33A-1B5DFFD73B8F}"/>
                </a:ext>
              </a:extLst>
            </p:cNvPr>
            <p:cNvSpPr/>
            <p:nvPr/>
          </p:nvSpPr>
          <p:spPr>
            <a:xfrm>
              <a:off x="3042575" y="4309625"/>
              <a:ext cx="73000" cy="71325"/>
            </a:xfrm>
            <a:custGeom>
              <a:avLst/>
              <a:gdLst/>
              <a:ahLst/>
              <a:cxnLst/>
              <a:rect l="l" t="t" r="r" b="b"/>
              <a:pathLst>
                <a:path w="2920" h="2853" extrusionOk="0">
                  <a:moveTo>
                    <a:pt x="1474" y="0"/>
                  </a:moveTo>
                  <a:cubicBezTo>
                    <a:pt x="1206" y="0"/>
                    <a:pt x="933" y="74"/>
                    <a:pt x="710" y="210"/>
                  </a:cubicBezTo>
                  <a:cubicBezTo>
                    <a:pt x="412" y="394"/>
                    <a:pt x="137" y="747"/>
                    <a:pt x="70" y="1097"/>
                  </a:cubicBezTo>
                  <a:cubicBezTo>
                    <a:pt x="1" y="1460"/>
                    <a:pt x="30" y="1860"/>
                    <a:pt x="244" y="2177"/>
                  </a:cubicBezTo>
                  <a:cubicBezTo>
                    <a:pt x="457" y="2491"/>
                    <a:pt x="753" y="2728"/>
                    <a:pt x="1130" y="2817"/>
                  </a:cubicBezTo>
                  <a:cubicBezTo>
                    <a:pt x="1233" y="2841"/>
                    <a:pt x="1340" y="2853"/>
                    <a:pt x="1447" y="2853"/>
                  </a:cubicBezTo>
                  <a:cubicBezTo>
                    <a:pt x="1715" y="2853"/>
                    <a:pt x="1987" y="2780"/>
                    <a:pt x="2209" y="2643"/>
                  </a:cubicBezTo>
                  <a:cubicBezTo>
                    <a:pt x="2509" y="2459"/>
                    <a:pt x="2782" y="2107"/>
                    <a:pt x="2850" y="1756"/>
                  </a:cubicBezTo>
                  <a:cubicBezTo>
                    <a:pt x="2920" y="1393"/>
                    <a:pt x="2889" y="993"/>
                    <a:pt x="2676" y="676"/>
                  </a:cubicBezTo>
                  <a:cubicBezTo>
                    <a:pt x="2464" y="363"/>
                    <a:pt x="2167" y="125"/>
                    <a:pt x="1790" y="36"/>
                  </a:cubicBezTo>
                  <a:cubicBezTo>
                    <a:pt x="1688" y="12"/>
                    <a:pt x="1581" y="0"/>
                    <a:pt x="1474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601;p44">
              <a:extLst>
                <a:ext uri="{FF2B5EF4-FFF2-40B4-BE49-F238E27FC236}">
                  <a16:creationId xmlns:a16="http://schemas.microsoft.com/office/drawing/2014/main" id="{616CC4CA-21E7-42CE-A540-509C8F34B957}"/>
                </a:ext>
              </a:extLst>
            </p:cNvPr>
            <p:cNvSpPr/>
            <p:nvPr/>
          </p:nvSpPr>
          <p:spPr>
            <a:xfrm>
              <a:off x="2585475" y="4057350"/>
              <a:ext cx="54625" cy="39325"/>
            </a:xfrm>
            <a:custGeom>
              <a:avLst/>
              <a:gdLst/>
              <a:ahLst/>
              <a:cxnLst/>
              <a:rect l="l" t="t" r="r" b="b"/>
              <a:pathLst>
                <a:path w="2185" h="1573" extrusionOk="0">
                  <a:moveTo>
                    <a:pt x="1075" y="1"/>
                  </a:moveTo>
                  <a:cubicBezTo>
                    <a:pt x="250" y="1"/>
                    <a:pt x="0" y="1332"/>
                    <a:pt x="912" y="1548"/>
                  </a:cubicBezTo>
                  <a:cubicBezTo>
                    <a:pt x="981" y="1565"/>
                    <a:pt x="1048" y="1572"/>
                    <a:pt x="1110" y="1572"/>
                  </a:cubicBezTo>
                  <a:cubicBezTo>
                    <a:pt x="1936" y="1572"/>
                    <a:pt x="2185" y="242"/>
                    <a:pt x="1272" y="25"/>
                  </a:cubicBezTo>
                  <a:cubicBezTo>
                    <a:pt x="1203" y="9"/>
                    <a:pt x="1138" y="1"/>
                    <a:pt x="1075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602;p44">
              <a:extLst>
                <a:ext uri="{FF2B5EF4-FFF2-40B4-BE49-F238E27FC236}">
                  <a16:creationId xmlns:a16="http://schemas.microsoft.com/office/drawing/2014/main" id="{0351A873-CFFB-496D-A2F1-1F165BAD62F4}"/>
                </a:ext>
              </a:extLst>
            </p:cNvPr>
            <p:cNvSpPr/>
            <p:nvPr/>
          </p:nvSpPr>
          <p:spPr>
            <a:xfrm>
              <a:off x="2910425" y="3781050"/>
              <a:ext cx="64725" cy="63125"/>
            </a:xfrm>
            <a:custGeom>
              <a:avLst/>
              <a:gdLst/>
              <a:ahLst/>
              <a:cxnLst/>
              <a:rect l="l" t="t" r="r" b="b"/>
              <a:pathLst>
                <a:path w="2589" h="2525" extrusionOk="0">
                  <a:moveTo>
                    <a:pt x="1339" y="1"/>
                  </a:moveTo>
                  <a:cubicBezTo>
                    <a:pt x="1262" y="1"/>
                    <a:pt x="1185" y="8"/>
                    <a:pt x="1107" y="21"/>
                  </a:cubicBezTo>
                  <a:cubicBezTo>
                    <a:pt x="942" y="50"/>
                    <a:pt x="784" y="101"/>
                    <a:pt x="640" y="192"/>
                  </a:cubicBezTo>
                  <a:cubicBezTo>
                    <a:pt x="542" y="255"/>
                    <a:pt x="436" y="349"/>
                    <a:pt x="352" y="429"/>
                  </a:cubicBezTo>
                  <a:lnTo>
                    <a:pt x="162" y="688"/>
                  </a:lnTo>
                  <a:cubicBezTo>
                    <a:pt x="73" y="836"/>
                    <a:pt x="27" y="995"/>
                    <a:pt x="26" y="1164"/>
                  </a:cubicBezTo>
                  <a:cubicBezTo>
                    <a:pt x="0" y="1424"/>
                    <a:pt x="43" y="1711"/>
                    <a:pt x="193" y="1936"/>
                  </a:cubicBezTo>
                  <a:cubicBezTo>
                    <a:pt x="314" y="2114"/>
                    <a:pt x="469" y="2261"/>
                    <a:pt x="652" y="2371"/>
                  </a:cubicBezTo>
                  <a:cubicBezTo>
                    <a:pt x="802" y="2460"/>
                    <a:pt x="959" y="2505"/>
                    <a:pt x="1128" y="2506"/>
                  </a:cubicBezTo>
                  <a:cubicBezTo>
                    <a:pt x="1188" y="2518"/>
                    <a:pt x="1248" y="2524"/>
                    <a:pt x="1307" y="2524"/>
                  </a:cubicBezTo>
                  <a:cubicBezTo>
                    <a:pt x="1409" y="2524"/>
                    <a:pt x="1510" y="2507"/>
                    <a:pt x="1611" y="2472"/>
                  </a:cubicBezTo>
                  <a:cubicBezTo>
                    <a:pt x="1719" y="2433"/>
                    <a:pt x="1834" y="2382"/>
                    <a:pt x="1936" y="2327"/>
                  </a:cubicBezTo>
                  <a:cubicBezTo>
                    <a:pt x="2100" y="2237"/>
                    <a:pt x="2207" y="2123"/>
                    <a:pt x="2314" y="1979"/>
                  </a:cubicBezTo>
                  <a:cubicBezTo>
                    <a:pt x="2427" y="1824"/>
                    <a:pt x="2513" y="1647"/>
                    <a:pt x="2542" y="1457"/>
                  </a:cubicBezTo>
                  <a:cubicBezTo>
                    <a:pt x="2588" y="1159"/>
                    <a:pt x="2575" y="836"/>
                    <a:pt x="2400" y="576"/>
                  </a:cubicBezTo>
                  <a:cubicBezTo>
                    <a:pt x="2338" y="499"/>
                    <a:pt x="2275" y="421"/>
                    <a:pt x="2212" y="343"/>
                  </a:cubicBezTo>
                  <a:cubicBezTo>
                    <a:pt x="2060" y="198"/>
                    <a:pt x="1881" y="101"/>
                    <a:pt x="1676" y="52"/>
                  </a:cubicBezTo>
                  <a:cubicBezTo>
                    <a:pt x="1565" y="16"/>
                    <a:pt x="1452" y="1"/>
                    <a:pt x="1339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603;p44">
              <a:extLst>
                <a:ext uri="{FF2B5EF4-FFF2-40B4-BE49-F238E27FC236}">
                  <a16:creationId xmlns:a16="http://schemas.microsoft.com/office/drawing/2014/main" id="{04C22D7F-DC1B-4F57-B492-9DA4658CDC55}"/>
                </a:ext>
              </a:extLst>
            </p:cNvPr>
            <p:cNvSpPr/>
            <p:nvPr/>
          </p:nvSpPr>
          <p:spPr>
            <a:xfrm>
              <a:off x="2814875" y="3541700"/>
              <a:ext cx="92775" cy="66675"/>
            </a:xfrm>
            <a:custGeom>
              <a:avLst/>
              <a:gdLst/>
              <a:ahLst/>
              <a:cxnLst/>
              <a:rect l="l" t="t" r="r" b="b"/>
              <a:pathLst>
                <a:path w="3711" h="2667" extrusionOk="0">
                  <a:moveTo>
                    <a:pt x="1827" y="0"/>
                  </a:moveTo>
                  <a:cubicBezTo>
                    <a:pt x="423" y="0"/>
                    <a:pt x="1" y="2259"/>
                    <a:pt x="1549" y="2626"/>
                  </a:cubicBezTo>
                  <a:cubicBezTo>
                    <a:pt x="1666" y="2653"/>
                    <a:pt x="1779" y="2666"/>
                    <a:pt x="1885" y="2666"/>
                  </a:cubicBezTo>
                  <a:cubicBezTo>
                    <a:pt x="3288" y="2666"/>
                    <a:pt x="3710" y="408"/>
                    <a:pt x="2163" y="41"/>
                  </a:cubicBezTo>
                  <a:cubicBezTo>
                    <a:pt x="2046" y="13"/>
                    <a:pt x="1933" y="0"/>
                    <a:pt x="1827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604;p44">
              <a:extLst>
                <a:ext uri="{FF2B5EF4-FFF2-40B4-BE49-F238E27FC236}">
                  <a16:creationId xmlns:a16="http://schemas.microsoft.com/office/drawing/2014/main" id="{0142489B-74B3-42D7-8198-F4544EA9432E}"/>
                </a:ext>
              </a:extLst>
            </p:cNvPr>
            <p:cNvSpPr/>
            <p:nvPr/>
          </p:nvSpPr>
          <p:spPr>
            <a:xfrm>
              <a:off x="3031075" y="3209475"/>
              <a:ext cx="49250" cy="47975"/>
            </a:xfrm>
            <a:custGeom>
              <a:avLst/>
              <a:gdLst/>
              <a:ahLst/>
              <a:cxnLst/>
              <a:rect l="l" t="t" r="r" b="b"/>
              <a:pathLst>
                <a:path w="1970" h="1919" extrusionOk="0">
                  <a:moveTo>
                    <a:pt x="986" y="0"/>
                  </a:moveTo>
                  <a:cubicBezTo>
                    <a:pt x="573" y="0"/>
                    <a:pt x="156" y="310"/>
                    <a:pt x="78" y="719"/>
                  </a:cubicBezTo>
                  <a:cubicBezTo>
                    <a:pt x="77" y="727"/>
                    <a:pt x="76" y="737"/>
                    <a:pt x="73" y="745"/>
                  </a:cubicBezTo>
                  <a:cubicBezTo>
                    <a:pt x="0" y="1124"/>
                    <a:pt x="130" y="1500"/>
                    <a:pt x="443" y="1730"/>
                  </a:cubicBezTo>
                  <a:cubicBezTo>
                    <a:pt x="607" y="1851"/>
                    <a:pt x="818" y="1919"/>
                    <a:pt x="1027" y="1919"/>
                  </a:cubicBezTo>
                  <a:cubicBezTo>
                    <a:pt x="1195" y="1919"/>
                    <a:pt x="1362" y="1875"/>
                    <a:pt x="1504" y="1779"/>
                  </a:cubicBezTo>
                  <a:cubicBezTo>
                    <a:pt x="1782" y="1590"/>
                    <a:pt x="1970" y="1275"/>
                    <a:pt x="1957" y="931"/>
                  </a:cubicBezTo>
                  <a:cubicBezTo>
                    <a:pt x="1942" y="497"/>
                    <a:pt x="1629" y="151"/>
                    <a:pt x="1223" y="35"/>
                  </a:cubicBezTo>
                  <a:cubicBezTo>
                    <a:pt x="1214" y="33"/>
                    <a:pt x="1207" y="32"/>
                    <a:pt x="1197" y="29"/>
                  </a:cubicBezTo>
                  <a:cubicBezTo>
                    <a:pt x="1128" y="9"/>
                    <a:pt x="1057" y="0"/>
                    <a:pt x="986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5;p44">
              <a:extLst>
                <a:ext uri="{FF2B5EF4-FFF2-40B4-BE49-F238E27FC236}">
                  <a16:creationId xmlns:a16="http://schemas.microsoft.com/office/drawing/2014/main" id="{3D48CEAF-22AF-4E99-A201-EE4AAD0D5D5E}"/>
                </a:ext>
              </a:extLst>
            </p:cNvPr>
            <p:cNvSpPr/>
            <p:nvPr/>
          </p:nvSpPr>
          <p:spPr>
            <a:xfrm>
              <a:off x="2547050" y="3325725"/>
              <a:ext cx="85025" cy="61075"/>
            </a:xfrm>
            <a:custGeom>
              <a:avLst/>
              <a:gdLst/>
              <a:ahLst/>
              <a:cxnLst/>
              <a:rect l="l" t="t" r="r" b="b"/>
              <a:pathLst>
                <a:path w="3401" h="2443" extrusionOk="0">
                  <a:moveTo>
                    <a:pt x="1672" y="0"/>
                  </a:moveTo>
                  <a:cubicBezTo>
                    <a:pt x="388" y="0"/>
                    <a:pt x="1" y="2069"/>
                    <a:pt x="1419" y="2405"/>
                  </a:cubicBezTo>
                  <a:cubicBezTo>
                    <a:pt x="1527" y="2431"/>
                    <a:pt x="1629" y="2443"/>
                    <a:pt x="1727" y="2443"/>
                  </a:cubicBezTo>
                  <a:cubicBezTo>
                    <a:pt x="3013" y="2443"/>
                    <a:pt x="3400" y="374"/>
                    <a:pt x="1980" y="38"/>
                  </a:cubicBezTo>
                  <a:cubicBezTo>
                    <a:pt x="1873" y="12"/>
                    <a:pt x="1770" y="0"/>
                    <a:pt x="167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06;p44">
              <a:extLst>
                <a:ext uri="{FF2B5EF4-FFF2-40B4-BE49-F238E27FC236}">
                  <a16:creationId xmlns:a16="http://schemas.microsoft.com/office/drawing/2014/main" id="{53C242E1-F39D-4667-90C9-AB37685A2C9D}"/>
                </a:ext>
              </a:extLst>
            </p:cNvPr>
            <p:cNvSpPr/>
            <p:nvPr/>
          </p:nvSpPr>
          <p:spPr>
            <a:xfrm>
              <a:off x="2446825" y="3766950"/>
              <a:ext cx="60175" cy="46850"/>
            </a:xfrm>
            <a:custGeom>
              <a:avLst/>
              <a:gdLst/>
              <a:ahLst/>
              <a:cxnLst/>
              <a:rect l="l" t="t" r="r" b="b"/>
              <a:pathLst>
                <a:path w="2407" h="1874" extrusionOk="0">
                  <a:moveTo>
                    <a:pt x="1357" y="0"/>
                  </a:moveTo>
                  <a:cubicBezTo>
                    <a:pt x="1122" y="0"/>
                    <a:pt x="893" y="86"/>
                    <a:pt x="749" y="275"/>
                  </a:cubicBezTo>
                  <a:lnTo>
                    <a:pt x="680" y="365"/>
                  </a:lnTo>
                  <a:cubicBezTo>
                    <a:pt x="1" y="1252"/>
                    <a:pt x="752" y="1874"/>
                    <a:pt x="1438" y="1874"/>
                  </a:cubicBezTo>
                  <a:cubicBezTo>
                    <a:pt x="1940" y="1874"/>
                    <a:pt x="2407" y="1541"/>
                    <a:pt x="2254" y="738"/>
                  </a:cubicBezTo>
                  <a:cubicBezTo>
                    <a:pt x="2248" y="701"/>
                    <a:pt x="2241" y="663"/>
                    <a:pt x="2233" y="626"/>
                  </a:cubicBezTo>
                  <a:cubicBezTo>
                    <a:pt x="2160" y="237"/>
                    <a:pt x="1749" y="0"/>
                    <a:pt x="1357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07;p44">
              <a:extLst>
                <a:ext uri="{FF2B5EF4-FFF2-40B4-BE49-F238E27FC236}">
                  <a16:creationId xmlns:a16="http://schemas.microsoft.com/office/drawing/2014/main" id="{29BE730F-F79F-491F-B5BB-34896D50C7F4}"/>
                </a:ext>
              </a:extLst>
            </p:cNvPr>
            <p:cNvSpPr/>
            <p:nvPr/>
          </p:nvSpPr>
          <p:spPr>
            <a:xfrm>
              <a:off x="2058200" y="3678925"/>
              <a:ext cx="76775" cy="55225"/>
            </a:xfrm>
            <a:custGeom>
              <a:avLst/>
              <a:gdLst/>
              <a:ahLst/>
              <a:cxnLst/>
              <a:rect l="l" t="t" r="r" b="b"/>
              <a:pathLst>
                <a:path w="3071" h="2209" extrusionOk="0">
                  <a:moveTo>
                    <a:pt x="1512" y="0"/>
                  </a:moveTo>
                  <a:cubicBezTo>
                    <a:pt x="351" y="0"/>
                    <a:pt x="1" y="1870"/>
                    <a:pt x="1282" y="2174"/>
                  </a:cubicBezTo>
                  <a:cubicBezTo>
                    <a:pt x="1379" y="2197"/>
                    <a:pt x="1472" y="2208"/>
                    <a:pt x="1561" y="2208"/>
                  </a:cubicBezTo>
                  <a:cubicBezTo>
                    <a:pt x="2722" y="2208"/>
                    <a:pt x="3071" y="337"/>
                    <a:pt x="1789" y="34"/>
                  </a:cubicBezTo>
                  <a:cubicBezTo>
                    <a:pt x="1692" y="11"/>
                    <a:pt x="1600" y="0"/>
                    <a:pt x="151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8;p44">
              <a:extLst>
                <a:ext uri="{FF2B5EF4-FFF2-40B4-BE49-F238E27FC236}">
                  <a16:creationId xmlns:a16="http://schemas.microsoft.com/office/drawing/2014/main" id="{792AB255-620C-49AA-922B-86504142540D}"/>
                </a:ext>
              </a:extLst>
            </p:cNvPr>
            <p:cNvSpPr/>
            <p:nvPr/>
          </p:nvSpPr>
          <p:spPr>
            <a:xfrm>
              <a:off x="2156400" y="3147425"/>
              <a:ext cx="59075" cy="57650"/>
            </a:xfrm>
            <a:custGeom>
              <a:avLst/>
              <a:gdLst/>
              <a:ahLst/>
              <a:cxnLst/>
              <a:rect l="l" t="t" r="r" b="b"/>
              <a:pathLst>
                <a:path w="2363" h="2306" extrusionOk="0">
                  <a:moveTo>
                    <a:pt x="1244" y="0"/>
                  </a:moveTo>
                  <a:cubicBezTo>
                    <a:pt x="1121" y="0"/>
                    <a:pt x="998" y="17"/>
                    <a:pt x="878" y="42"/>
                  </a:cubicBezTo>
                  <a:cubicBezTo>
                    <a:pt x="866" y="45"/>
                    <a:pt x="855" y="47"/>
                    <a:pt x="844" y="48"/>
                  </a:cubicBezTo>
                  <a:cubicBezTo>
                    <a:pt x="469" y="126"/>
                    <a:pt x="127" y="520"/>
                    <a:pt x="57" y="886"/>
                  </a:cubicBezTo>
                  <a:cubicBezTo>
                    <a:pt x="0" y="1187"/>
                    <a:pt x="34" y="1493"/>
                    <a:pt x="197" y="1758"/>
                  </a:cubicBezTo>
                  <a:cubicBezTo>
                    <a:pt x="353" y="2009"/>
                    <a:pt x="625" y="2207"/>
                    <a:pt x="914" y="2275"/>
                  </a:cubicBezTo>
                  <a:cubicBezTo>
                    <a:pt x="998" y="2295"/>
                    <a:pt x="1089" y="2306"/>
                    <a:pt x="1182" y="2306"/>
                  </a:cubicBezTo>
                  <a:cubicBezTo>
                    <a:pt x="1494" y="2306"/>
                    <a:pt x="1828" y="2190"/>
                    <a:pt x="2016" y="1950"/>
                  </a:cubicBezTo>
                  <a:cubicBezTo>
                    <a:pt x="2024" y="1941"/>
                    <a:pt x="2032" y="1931"/>
                    <a:pt x="2039" y="1921"/>
                  </a:cubicBezTo>
                  <a:lnTo>
                    <a:pt x="2213" y="1683"/>
                  </a:lnTo>
                  <a:cubicBezTo>
                    <a:pt x="2294" y="1545"/>
                    <a:pt x="2336" y="1400"/>
                    <a:pt x="2338" y="1245"/>
                  </a:cubicBezTo>
                  <a:cubicBezTo>
                    <a:pt x="2362" y="1004"/>
                    <a:pt x="2323" y="741"/>
                    <a:pt x="2184" y="533"/>
                  </a:cubicBezTo>
                  <a:cubicBezTo>
                    <a:pt x="2073" y="370"/>
                    <a:pt x="1931" y="235"/>
                    <a:pt x="1760" y="132"/>
                  </a:cubicBezTo>
                  <a:cubicBezTo>
                    <a:pt x="1600" y="36"/>
                    <a:pt x="1423" y="0"/>
                    <a:pt x="1244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09;p44">
              <a:extLst>
                <a:ext uri="{FF2B5EF4-FFF2-40B4-BE49-F238E27FC236}">
                  <a16:creationId xmlns:a16="http://schemas.microsoft.com/office/drawing/2014/main" id="{93A23885-1260-48F8-8F3E-042EFA993BCC}"/>
                </a:ext>
              </a:extLst>
            </p:cNvPr>
            <p:cNvSpPr/>
            <p:nvPr/>
          </p:nvSpPr>
          <p:spPr>
            <a:xfrm>
              <a:off x="2400225" y="2963675"/>
              <a:ext cx="113925" cy="81875"/>
            </a:xfrm>
            <a:custGeom>
              <a:avLst/>
              <a:gdLst/>
              <a:ahLst/>
              <a:cxnLst/>
              <a:rect l="l" t="t" r="r" b="b"/>
              <a:pathLst>
                <a:path w="4557" h="3275" extrusionOk="0">
                  <a:moveTo>
                    <a:pt x="2243" y="0"/>
                  </a:moveTo>
                  <a:cubicBezTo>
                    <a:pt x="521" y="0"/>
                    <a:pt x="1" y="2774"/>
                    <a:pt x="1902" y="3224"/>
                  </a:cubicBezTo>
                  <a:cubicBezTo>
                    <a:pt x="2046" y="3258"/>
                    <a:pt x="2184" y="3274"/>
                    <a:pt x="2314" y="3274"/>
                  </a:cubicBezTo>
                  <a:cubicBezTo>
                    <a:pt x="4037" y="3274"/>
                    <a:pt x="4557" y="501"/>
                    <a:pt x="2654" y="50"/>
                  </a:cubicBezTo>
                  <a:cubicBezTo>
                    <a:pt x="2511" y="16"/>
                    <a:pt x="2374" y="0"/>
                    <a:pt x="2243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10;p44">
              <a:extLst>
                <a:ext uri="{FF2B5EF4-FFF2-40B4-BE49-F238E27FC236}">
                  <a16:creationId xmlns:a16="http://schemas.microsoft.com/office/drawing/2014/main" id="{773EA7FD-A9FA-4922-A1C1-E947E6BDDD9A}"/>
                </a:ext>
              </a:extLst>
            </p:cNvPr>
            <p:cNvSpPr/>
            <p:nvPr/>
          </p:nvSpPr>
          <p:spPr>
            <a:xfrm>
              <a:off x="2774375" y="2930450"/>
              <a:ext cx="61075" cy="59675"/>
            </a:xfrm>
            <a:custGeom>
              <a:avLst/>
              <a:gdLst/>
              <a:ahLst/>
              <a:cxnLst/>
              <a:rect l="l" t="t" r="r" b="b"/>
              <a:pathLst>
                <a:path w="2443" h="2387" extrusionOk="0">
                  <a:moveTo>
                    <a:pt x="1234" y="1"/>
                  </a:moveTo>
                  <a:cubicBezTo>
                    <a:pt x="1010" y="1"/>
                    <a:pt x="780" y="62"/>
                    <a:pt x="594" y="177"/>
                  </a:cubicBezTo>
                  <a:cubicBezTo>
                    <a:pt x="344" y="331"/>
                    <a:pt x="114" y="625"/>
                    <a:pt x="59" y="919"/>
                  </a:cubicBezTo>
                  <a:cubicBezTo>
                    <a:pt x="0" y="1222"/>
                    <a:pt x="26" y="1558"/>
                    <a:pt x="205" y="1821"/>
                  </a:cubicBezTo>
                  <a:cubicBezTo>
                    <a:pt x="383" y="2083"/>
                    <a:pt x="632" y="2281"/>
                    <a:pt x="946" y="2356"/>
                  </a:cubicBezTo>
                  <a:cubicBezTo>
                    <a:pt x="1032" y="2377"/>
                    <a:pt x="1121" y="2386"/>
                    <a:pt x="1211" y="2386"/>
                  </a:cubicBezTo>
                  <a:cubicBezTo>
                    <a:pt x="1435" y="2386"/>
                    <a:pt x="1663" y="2325"/>
                    <a:pt x="1849" y="2210"/>
                  </a:cubicBezTo>
                  <a:cubicBezTo>
                    <a:pt x="2099" y="2056"/>
                    <a:pt x="2329" y="1762"/>
                    <a:pt x="2384" y="1469"/>
                  </a:cubicBezTo>
                  <a:cubicBezTo>
                    <a:pt x="2443" y="1164"/>
                    <a:pt x="2417" y="829"/>
                    <a:pt x="2238" y="566"/>
                  </a:cubicBezTo>
                  <a:cubicBezTo>
                    <a:pt x="2060" y="302"/>
                    <a:pt x="1811" y="105"/>
                    <a:pt x="1497" y="30"/>
                  </a:cubicBezTo>
                  <a:cubicBezTo>
                    <a:pt x="1412" y="10"/>
                    <a:pt x="1323" y="1"/>
                    <a:pt x="1234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11;p44">
              <a:extLst>
                <a:ext uri="{FF2B5EF4-FFF2-40B4-BE49-F238E27FC236}">
                  <a16:creationId xmlns:a16="http://schemas.microsoft.com/office/drawing/2014/main" id="{A970FC06-04E3-456B-9F82-6FC43B9A0C68}"/>
                </a:ext>
              </a:extLst>
            </p:cNvPr>
            <p:cNvSpPr/>
            <p:nvPr/>
          </p:nvSpPr>
          <p:spPr>
            <a:xfrm>
              <a:off x="2457825" y="2692200"/>
              <a:ext cx="88675" cy="63725"/>
            </a:xfrm>
            <a:custGeom>
              <a:avLst/>
              <a:gdLst/>
              <a:ahLst/>
              <a:cxnLst/>
              <a:rect l="l" t="t" r="r" b="b"/>
              <a:pathLst>
                <a:path w="3547" h="2549" extrusionOk="0">
                  <a:moveTo>
                    <a:pt x="1745" y="0"/>
                  </a:moveTo>
                  <a:cubicBezTo>
                    <a:pt x="405" y="0"/>
                    <a:pt x="0" y="2158"/>
                    <a:pt x="1480" y="2509"/>
                  </a:cubicBezTo>
                  <a:cubicBezTo>
                    <a:pt x="1592" y="2536"/>
                    <a:pt x="1699" y="2549"/>
                    <a:pt x="1801" y="2549"/>
                  </a:cubicBezTo>
                  <a:cubicBezTo>
                    <a:pt x="3142" y="2549"/>
                    <a:pt x="3546" y="390"/>
                    <a:pt x="2066" y="39"/>
                  </a:cubicBezTo>
                  <a:cubicBezTo>
                    <a:pt x="1954" y="13"/>
                    <a:pt x="1847" y="0"/>
                    <a:pt x="1745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12;p44">
              <a:extLst>
                <a:ext uri="{FF2B5EF4-FFF2-40B4-BE49-F238E27FC236}">
                  <a16:creationId xmlns:a16="http://schemas.microsoft.com/office/drawing/2014/main" id="{67FE7EA5-FA38-4B7E-A656-B71EA5282B2C}"/>
                </a:ext>
              </a:extLst>
            </p:cNvPr>
            <p:cNvSpPr/>
            <p:nvPr/>
          </p:nvSpPr>
          <p:spPr>
            <a:xfrm>
              <a:off x="2999075" y="2611000"/>
              <a:ext cx="62900" cy="45225"/>
            </a:xfrm>
            <a:custGeom>
              <a:avLst/>
              <a:gdLst/>
              <a:ahLst/>
              <a:cxnLst/>
              <a:rect l="l" t="t" r="r" b="b"/>
              <a:pathLst>
                <a:path w="2516" h="1809" extrusionOk="0">
                  <a:moveTo>
                    <a:pt x="1239" y="0"/>
                  </a:moveTo>
                  <a:cubicBezTo>
                    <a:pt x="288" y="0"/>
                    <a:pt x="1" y="1532"/>
                    <a:pt x="1051" y="1780"/>
                  </a:cubicBezTo>
                  <a:cubicBezTo>
                    <a:pt x="1131" y="1799"/>
                    <a:pt x="1207" y="1808"/>
                    <a:pt x="1279" y="1808"/>
                  </a:cubicBezTo>
                  <a:cubicBezTo>
                    <a:pt x="2230" y="1808"/>
                    <a:pt x="2516" y="278"/>
                    <a:pt x="1466" y="28"/>
                  </a:cubicBezTo>
                  <a:cubicBezTo>
                    <a:pt x="1387" y="9"/>
                    <a:pt x="1311" y="0"/>
                    <a:pt x="1239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13;p44">
              <a:extLst>
                <a:ext uri="{FF2B5EF4-FFF2-40B4-BE49-F238E27FC236}">
                  <a16:creationId xmlns:a16="http://schemas.microsoft.com/office/drawing/2014/main" id="{65A671A4-B75A-451F-8D27-599FBE702703}"/>
                </a:ext>
              </a:extLst>
            </p:cNvPr>
            <p:cNvSpPr/>
            <p:nvPr/>
          </p:nvSpPr>
          <p:spPr>
            <a:xfrm>
              <a:off x="2897250" y="2371450"/>
              <a:ext cx="54650" cy="53400"/>
            </a:xfrm>
            <a:custGeom>
              <a:avLst/>
              <a:gdLst/>
              <a:ahLst/>
              <a:cxnLst/>
              <a:rect l="l" t="t" r="r" b="b"/>
              <a:pathLst>
                <a:path w="2186" h="2136" extrusionOk="0">
                  <a:moveTo>
                    <a:pt x="1104" y="0"/>
                  </a:moveTo>
                  <a:cubicBezTo>
                    <a:pt x="904" y="0"/>
                    <a:pt x="699" y="55"/>
                    <a:pt x="533" y="157"/>
                  </a:cubicBezTo>
                  <a:cubicBezTo>
                    <a:pt x="309" y="296"/>
                    <a:pt x="103" y="558"/>
                    <a:pt x="53" y="821"/>
                  </a:cubicBezTo>
                  <a:cubicBezTo>
                    <a:pt x="1" y="1092"/>
                    <a:pt x="23" y="1394"/>
                    <a:pt x="183" y="1630"/>
                  </a:cubicBezTo>
                  <a:cubicBezTo>
                    <a:pt x="342" y="1864"/>
                    <a:pt x="564" y="2043"/>
                    <a:pt x="846" y="2109"/>
                  </a:cubicBezTo>
                  <a:cubicBezTo>
                    <a:pt x="923" y="2127"/>
                    <a:pt x="1004" y="2136"/>
                    <a:pt x="1084" y="2136"/>
                  </a:cubicBezTo>
                  <a:cubicBezTo>
                    <a:pt x="1284" y="2136"/>
                    <a:pt x="1488" y="2081"/>
                    <a:pt x="1654" y="1979"/>
                  </a:cubicBezTo>
                  <a:cubicBezTo>
                    <a:pt x="1878" y="1841"/>
                    <a:pt x="2084" y="1578"/>
                    <a:pt x="2134" y="1315"/>
                  </a:cubicBezTo>
                  <a:cubicBezTo>
                    <a:pt x="2186" y="1044"/>
                    <a:pt x="2164" y="742"/>
                    <a:pt x="2004" y="507"/>
                  </a:cubicBezTo>
                  <a:cubicBezTo>
                    <a:pt x="1845" y="272"/>
                    <a:pt x="1621" y="96"/>
                    <a:pt x="1340" y="27"/>
                  </a:cubicBezTo>
                  <a:cubicBezTo>
                    <a:pt x="1264" y="9"/>
                    <a:pt x="1184" y="0"/>
                    <a:pt x="1104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14;p44">
              <a:extLst>
                <a:ext uri="{FF2B5EF4-FFF2-40B4-BE49-F238E27FC236}">
                  <a16:creationId xmlns:a16="http://schemas.microsoft.com/office/drawing/2014/main" id="{E115ACD5-246B-4DE6-BBDA-E0907D2321EB}"/>
                </a:ext>
              </a:extLst>
            </p:cNvPr>
            <p:cNvSpPr/>
            <p:nvPr/>
          </p:nvSpPr>
          <p:spPr>
            <a:xfrm>
              <a:off x="2198525" y="2389400"/>
              <a:ext cx="83000" cy="59650"/>
            </a:xfrm>
            <a:custGeom>
              <a:avLst/>
              <a:gdLst/>
              <a:ahLst/>
              <a:cxnLst/>
              <a:rect l="l" t="t" r="r" b="b"/>
              <a:pathLst>
                <a:path w="3320" h="2386" extrusionOk="0">
                  <a:moveTo>
                    <a:pt x="1635" y="1"/>
                  </a:moveTo>
                  <a:cubicBezTo>
                    <a:pt x="380" y="1"/>
                    <a:pt x="1" y="2020"/>
                    <a:pt x="1387" y="2349"/>
                  </a:cubicBezTo>
                  <a:cubicBezTo>
                    <a:pt x="1491" y="2374"/>
                    <a:pt x="1591" y="2386"/>
                    <a:pt x="1687" y="2386"/>
                  </a:cubicBezTo>
                  <a:cubicBezTo>
                    <a:pt x="2941" y="2386"/>
                    <a:pt x="3319" y="365"/>
                    <a:pt x="1936" y="37"/>
                  </a:cubicBezTo>
                  <a:cubicBezTo>
                    <a:pt x="1831" y="12"/>
                    <a:pt x="1731" y="1"/>
                    <a:pt x="1635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15;p44">
              <a:extLst>
                <a:ext uri="{FF2B5EF4-FFF2-40B4-BE49-F238E27FC236}">
                  <a16:creationId xmlns:a16="http://schemas.microsoft.com/office/drawing/2014/main" id="{131CC370-21F6-4675-B7E9-87EE0852AC8E}"/>
                </a:ext>
              </a:extLst>
            </p:cNvPr>
            <p:cNvSpPr/>
            <p:nvPr/>
          </p:nvSpPr>
          <p:spPr>
            <a:xfrm>
              <a:off x="1882625" y="2668625"/>
              <a:ext cx="86750" cy="65625"/>
            </a:xfrm>
            <a:custGeom>
              <a:avLst/>
              <a:gdLst/>
              <a:ahLst/>
              <a:cxnLst/>
              <a:rect l="l" t="t" r="r" b="b"/>
              <a:pathLst>
                <a:path w="3470" h="2625" extrusionOk="0">
                  <a:moveTo>
                    <a:pt x="1912" y="0"/>
                  </a:moveTo>
                  <a:cubicBezTo>
                    <a:pt x="1833" y="0"/>
                    <a:pt x="1749" y="7"/>
                    <a:pt x="1660" y="21"/>
                  </a:cubicBezTo>
                  <a:cubicBezTo>
                    <a:pt x="1618" y="29"/>
                    <a:pt x="1578" y="35"/>
                    <a:pt x="1535" y="42"/>
                  </a:cubicBezTo>
                  <a:cubicBezTo>
                    <a:pt x="324" y="232"/>
                    <a:pt x="0" y="1587"/>
                    <a:pt x="999" y="2302"/>
                  </a:cubicBezTo>
                  <a:cubicBezTo>
                    <a:pt x="1033" y="2327"/>
                    <a:pt x="1067" y="2351"/>
                    <a:pt x="1101" y="2376"/>
                  </a:cubicBezTo>
                  <a:cubicBezTo>
                    <a:pt x="1344" y="2550"/>
                    <a:pt x="1572" y="2625"/>
                    <a:pt x="1779" y="2625"/>
                  </a:cubicBezTo>
                  <a:cubicBezTo>
                    <a:pt x="3003" y="2625"/>
                    <a:pt x="3470" y="0"/>
                    <a:pt x="191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16;p44">
              <a:extLst>
                <a:ext uri="{FF2B5EF4-FFF2-40B4-BE49-F238E27FC236}">
                  <a16:creationId xmlns:a16="http://schemas.microsoft.com/office/drawing/2014/main" id="{AE9BDE81-3965-4FBB-8230-AD81D35860D3}"/>
                </a:ext>
              </a:extLst>
            </p:cNvPr>
            <p:cNvSpPr/>
            <p:nvPr/>
          </p:nvSpPr>
          <p:spPr>
            <a:xfrm>
              <a:off x="2033400" y="2878900"/>
              <a:ext cx="53525" cy="52350"/>
            </a:xfrm>
            <a:custGeom>
              <a:avLst/>
              <a:gdLst/>
              <a:ahLst/>
              <a:cxnLst/>
              <a:rect l="l" t="t" r="r" b="b"/>
              <a:pathLst>
                <a:path w="2141" h="2094" extrusionOk="0">
                  <a:moveTo>
                    <a:pt x="1080" y="1"/>
                  </a:moveTo>
                  <a:cubicBezTo>
                    <a:pt x="884" y="1"/>
                    <a:pt x="683" y="54"/>
                    <a:pt x="520" y="155"/>
                  </a:cubicBezTo>
                  <a:cubicBezTo>
                    <a:pt x="301" y="290"/>
                    <a:pt x="100" y="548"/>
                    <a:pt x="51" y="804"/>
                  </a:cubicBezTo>
                  <a:cubicBezTo>
                    <a:pt x="0" y="1070"/>
                    <a:pt x="23" y="1366"/>
                    <a:pt x="179" y="1597"/>
                  </a:cubicBezTo>
                  <a:cubicBezTo>
                    <a:pt x="333" y="1828"/>
                    <a:pt x="552" y="2001"/>
                    <a:pt x="827" y="2067"/>
                  </a:cubicBezTo>
                  <a:cubicBezTo>
                    <a:pt x="902" y="2085"/>
                    <a:pt x="980" y="2093"/>
                    <a:pt x="1058" y="2093"/>
                  </a:cubicBezTo>
                  <a:cubicBezTo>
                    <a:pt x="1255" y="2093"/>
                    <a:pt x="1456" y="2040"/>
                    <a:pt x="1619" y="1939"/>
                  </a:cubicBezTo>
                  <a:cubicBezTo>
                    <a:pt x="1837" y="1803"/>
                    <a:pt x="2039" y="1545"/>
                    <a:pt x="2089" y="1289"/>
                  </a:cubicBezTo>
                  <a:cubicBezTo>
                    <a:pt x="2141" y="1023"/>
                    <a:pt x="2117" y="728"/>
                    <a:pt x="1963" y="496"/>
                  </a:cubicBezTo>
                  <a:cubicBezTo>
                    <a:pt x="1806" y="265"/>
                    <a:pt x="1587" y="92"/>
                    <a:pt x="1312" y="27"/>
                  </a:cubicBezTo>
                  <a:cubicBezTo>
                    <a:pt x="1237" y="10"/>
                    <a:pt x="1159" y="1"/>
                    <a:pt x="1080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17;p44">
              <a:extLst>
                <a:ext uri="{FF2B5EF4-FFF2-40B4-BE49-F238E27FC236}">
                  <a16:creationId xmlns:a16="http://schemas.microsoft.com/office/drawing/2014/main" id="{FFFF99A3-8BD0-47D2-9C83-BC1DD32732EB}"/>
                </a:ext>
              </a:extLst>
            </p:cNvPr>
            <p:cNvSpPr/>
            <p:nvPr/>
          </p:nvSpPr>
          <p:spPr>
            <a:xfrm>
              <a:off x="2107225" y="2053125"/>
              <a:ext cx="67950" cy="66325"/>
            </a:xfrm>
            <a:custGeom>
              <a:avLst/>
              <a:gdLst/>
              <a:ahLst/>
              <a:cxnLst/>
              <a:rect l="l" t="t" r="r" b="b"/>
              <a:pathLst>
                <a:path w="2718" h="2653" extrusionOk="0">
                  <a:moveTo>
                    <a:pt x="1370" y="0"/>
                  </a:moveTo>
                  <a:cubicBezTo>
                    <a:pt x="1122" y="0"/>
                    <a:pt x="868" y="68"/>
                    <a:pt x="661" y="197"/>
                  </a:cubicBezTo>
                  <a:cubicBezTo>
                    <a:pt x="385" y="367"/>
                    <a:pt x="128" y="695"/>
                    <a:pt x="66" y="1020"/>
                  </a:cubicBezTo>
                  <a:cubicBezTo>
                    <a:pt x="1" y="1359"/>
                    <a:pt x="29" y="1732"/>
                    <a:pt x="228" y="2025"/>
                  </a:cubicBezTo>
                  <a:cubicBezTo>
                    <a:pt x="426" y="2317"/>
                    <a:pt x="703" y="2537"/>
                    <a:pt x="1053" y="2619"/>
                  </a:cubicBezTo>
                  <a:cubicBezTo>
                    <a:pt x="1148" y="2642"/>
                    <a:pt x="1247" y="2653"/>
                    <a:pt x="1347" y="2653"/>
                  </a:cubicBezTo>
                  <a:cubicBezTo>
                    <a:pt x="1596" y="2653"/>
                    <a:pt x="1850" y="2585"/>
                    <a:pt x="2056" y="2457"/>
                  </a:cubicBezTo>
                  <a:cubicBezTo>
                    <a:pt x="2334" y="2285"/>
                    <a:pt x="2590" y="1959"/>
                    <a:pt x="2653" y="1633"/>
                  </a:cubicBezTo>
                  <a:cubicBezTo>
                    <a:pt x="2718" y="1295"/>
                    <a:pt x="2688" y="922"/>
                    <a:pt x="2491" y="629"/>
                  </a:cubicBezTo>
                  <a:cubicBezTo>
                    <a:pt x="2293" y="337"/>
                    <a:pt x="2016" y="117"/>
                    <a:pt x="1666" y="34"/>
                  </a:cubicBezTo>
                  <a:cubicBezTo>
                    <a:pt x="1570" y="12"/>
                    <a:pt x="1470" y="0"/>
                    <a:pt x="1370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618;p44">
              <a:extLst>
                <a:ext uri="{FF2B5EF4-FFF2-40B4-BE49-F238E27FC236}">
                  <a16:creationId xmlns:a16="http://schemas.microsoft.com/office/drawing/2014/main" id="{ED8EA394-6881-4C5A-A16F-F44860BF6F45}"/>
                </a:ext>
              </a:extLst>
            </p:cNvPr>
            <p:cNvSpPr/>
            <p:nvPr/>
          </p:nvSpPr>
          <p:spPr>
            <a:xfrm>
              <a:off x="2377525" y="2272475"/>
              <a:ext cx="55500" cy="54825"/>
            </a:xfrm>
            <a:custGeom>
              <a:avLst/>
              <a:gdLst/>
              <a:ahLst/>
              <a:cxnLst/>
              <a:rect l="l" t="t" r="r" b="b"/>
              <a:pathLst>
                <a:path w="2220" h="2193" extrusionOk="0">
                  <a:moveTo>
                    <a:pt x="1067" y="1"/>
                  </a:moveTo>
                  <a:cubicBezTo>
                    <a:pt x="973" y="17"/>
                    <a:pt x="880" y="32"/>
                    <a:pt x="786" y="48"/>
                  </a:cubicBezTo>
                  <a:cubicBezTo>
                    <a:pt x="559" y="107"/>
                    <a:pt x="363" y="269"/>
                    <a:pt x="227" y="455"/>
                  </a:cubicBezTo>
                  <a:cubicBezTo>
                    <a:pt x="107" y="618"/>
                    <a:pt x="44" y="789"/>
                    <a:pt x="24" y="990"/>
                  </a:cubicBezTo>
                  <a:cubicBezTo>
                    <a:pt x="0" y="1221"/>
                    <a:pt x="37" y="1473"/>
                    <a:pt x="172" y="1672"/>
                  </a:cubicBezTo>
                  <a:cubicBezTo>
                    <a:pt x="382" y="1981"/>
                    <a:pt x="727" y="2193"/>
                    <a:pt x="1106" y="2193"/>
                  </a:cubicBezTo>
                  <a:cubicBezTo>
                    <a:pt x="1119" y="2193"/>
                    <a:pt x="1132" y="2192"/>
                    <a:pt x="1145" y="2192"/>
                  </a:cubicBezTo>
                  <a:cubicBezTo>
                    <a:pt x="1384" y="2184"/>
                    <a:pt x="1606" y="2089"/>
                    <a:pt x="1790" y="1941"/>
                  </a:cubicBezTo>
                  <a:cubicBezTo>
                    <a:pt x="1970" y="1800"/>
                    <a:pt x="2134" y="1585"/>
                    <a:pt x="2173" y="1352"/>
                  </a:cubicBezTo>
                  <a:cubicBezTo>
                    <a:pt x="2220" y="1075"/>
                    <a:pt x="2214" y="762"/>
                    <a:pt x="2049" y="516"/>
                  </a:cubicBezTo>
                  <a:cubicBezTo>
                    <a:pt x="2010" y="458"/>
                    <a:pt x="1924" y="354"/>
                    <a:pt x="1876" y="304"/>
                  </a:cubicBezTo>
                  <a:cubicBezTo>
                    <a:pt x="1734" y="160"/>
                    <a:pt x="1548" y="88"/>
                    <a:pt x="1360" y="30"/>
                  </a:cubicBezTo>
                  <a:cubicBezTo>
                    <a:pt x="1263" y="21"/>
                    <a:pt x="1166" y="11"/>
                    <a:pt x="1067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619;p44">
              <a:extLst>
                <a:ext uri="{FF2B5EF4-FFF2-40B4-BE49-F238E27FC236}">
                  <a16:creationId xmlns:a16="http://schemas.microsoft.com/office/drawing/2014/main" id="{A7B46EF3-9CB6-4E84-92AC-D4EDE1E9A133}"/>
                </a:ext>
              </a:extLst>
            </p:cNvPr>
            <p:cNvSpPr/>
            <p:nvPr/>
          </p:nvSpPr>
          <p:spPr>
            <a:xfrm>
              <a:off x="2553850" y="1542625"/>
              <a:ext cx="58075" cy="50125"/>
            </a:xfrm>
            <a:custGeom>
              <a:avLst/>
              <a:gdLst/>
              <a:ahLst/>
              <a:cxnLst/>
              <a:rect l="l" t="t" r="r" b="b"/>
              <a:pathLst>
                <a:path w="2323" h="2005" extrusionOk="0">
                  <a:moveTo>
                    <a:pt x="1132" y="0"/>
                  </a:moveTo>
                  <a:cubicBezTo>
                    <a:pt x="872" y="0"/>
                    <a:pt x="611" y="98"/>
                    <a:pt x="415" y="300"/>
                  </a:cubicBezTo>
                  <a:cubicBezTo>
                    <a:pt x="399" y="319"/>
                    <a:pt x="382" y="335"/>
                    <a:pt x="366" y="352"/>
                  </a:cubicBezTo>
                  <a:cubicBezTo>
                    <a:pt x="75" y="654"/>
                    <a:pt x="0" y="1185"/>
                    <a:pt x="241" y="1540"/>
                  </a:cubicBezTo>
                  <a:cubicBezTo>
                    <a:pt x="432" y="1823"/>
                    <a:pt x="750" y="2004"/>
                    <a:pt x="1085" y="2004"/>
                  </a:cubicBezTo>
                  <a:cubicBezTo>
                    <a:pt x="1175" y="2004"/>
                    <a:pt x="1267" y="1991"/>
                    <a:pt x="1358" y="1963"/>
                  </a:cubicBezTo>
                  <a:cubicBezTo>
                    <a:pt x="1382" y="1957"/>
                    <a:pt x="1404" y="1948"/>
                    <a:pt x="1427" y="1942"/>
                  </a:cubicBezTo>
                  <a:cubicBezTo>
                    <a:pt x="2041" y="1751"/>
                    <a:pt x="2322" y="1012"/>
                    <a:pt x="1984" y="466"/>
                  </a:cubicBezTo>
                  <a:cubicBezTo>
                    <a:pt x="1796" y="160"/>
                    <a:pt x="1465" y="0"/>
                    <a:pt x="113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620;p44">
              <a:extLst>
                <a:ext uri="{FF2B5EF4-FFF2-40B4-BE49-F238E27FC236}">
                  <a16:creationId xmlns:a16="http://schemas.microsoft.com/office/drawing/2014/main" id="{16F483BA-0331-4EDA-BD2B-50D7E69A8B28}"/>
                </a:ext>
              </a:extLst>
            </p:cNvPr>
            <p:cNvSpPr/>
            <p:nvPr/>
          </p:nvSpPr>
          <p:spPr>
            <a:xfrm>
              <a:off x="3297550" y="1297175"/>
              <a:ext cx="70475" cy="70750"/>
            </a:xfrm>
            <a:custGeom>
              <a:avLst/>
              <a:gdLst/>
              <a:ahLst/>
              <a:cxnLst/>
              <a:rect l="l" t="t" r="r" b="b"/>
              <a:pathLst>
                <a:path w="2819" h="2830" extrusionOk="0">
                  <a:moveTo>
                    <a:pt x="1446" y="1"/>
                  </a:moveTo>
                  <a:cubicBezTo>
                    <a:pt x="1299" y="1"/>
                    <a:pt x="1156" y="27"/>
                    <a:pt x="1000" y="68"/>
                  </a:cubicBezTo>
                  <a:cubicBezTo>
                    <a:pt x="892" y="117"/>
                    <a:pt x="784" y="166"/>
                    <a:pt x="676" y="215"/>
                  </a:cubicBezTo>
                  <a:cubicBezTo>
                    <a:pt x="514" y="307"/>
                    <a:pt x="386" y="430"/>
                    <a:pt x="292" y="586"/>
                  </a:cubicBezTo>
                  <a:cubicBezTo>
                    <a:pt x="206" y="678"/>
                    <a:pt x="147" y="784"/>
                    <a:pt x="117" y="906"/>
                  </a:cubicBezTo>
                  <a:cubicBezTo>
                    <a:pt x="34" y="1076"/>
                    <a:pt x="0" y="1258"/>
                    <a:pt x="13" y="1453"/>
                  </a:cubicBezTo>
                  <a:cubicBezTo>
                    <a:pt x="14" y="1467"/>
                    <a:pt x="17" y="1480"/>
                    <a:pt x="17" y="1494"/>
                  </a:cubicBezTo>
                  <a:cubicBezTo>
                    <a:pt x="17" y="1679"/>
                    <a:pt x="61" y="1851"/>
                    <a:pt x="148" y="2007"/>
                  </a:cubicBezTo>
                  <a:cubicBezTo>
                    <a:pt x="184" y="2122"/>
                    <a:pt x="246" y="2221"/>
                    <a:pt x="332" y="2306"/>
                  </a:cubicBezTo>
                  <a:cubicBezTo>
                    <a:pt x="370" y="2360"/>
                    <a:pt x="412" y="2411"/>
                    <a:pt x="458" y="2458"/>
                  </a:cubicBezTo>
                  <a:cubicBezTo>
                    <a:pt x="684" y="2698"/>
                    <a:pt x="1045" y="2830"/>
                    <a:pt x="1390" y="2830"/>
                  </a:cubicBezTo>
                  <a:cubicBezTo>
                    <a:pt x="1525" y="2830"/>
                    <a:pt x="1658" y="2809"/>
                    <a:pt x="1780" y="2767"/>
                  </a:cubicBezTo>
                  <a:cubicBezTo>
                    <a:pt x="1989" y="2696"/>
                    <a:pt x="2103" y="2631"/>
                    <a:pt x="2260" y="2505"/>
                  </a:cubicBezTo>
                  <a:cubicBezTo>
                    <a:pt x="2362" y="2441"/>
                    <a:pt x="2443" y="2355"/>
                    <a:pt x="2503" y="2248"/>
                  </a:cubicBezTo>
                  <a:cubicBezTo>
                    <a:pt x="2548" y="2192"/>
                    <a:pt x="2592" y="2133"/>
                    <a:pt x="2631" y="2070"/>
                  </a:cubicBezTo>
                  <a:lnTo>
                    <a:pt x="2765" y="1722"/>
                  </a:lnTo>
                  <a:cubicBezTo>
                    <a:pt x="2816" y="1537"/>
                    <a:pt x="2819" y="1352"/>
                    <a:pt x="2771" y="1172"/>
                  </a:cubicBezTo>
                  <a:cubicBezTo>
                    <a:pt x="2766" y="1048"/>
                    <a:pt x="2732" y="935"/>
                    <a:pt x="2667" y="831"/>
                  </a:cubicBezTo>
                  <a:cubicBezTo>
                    <a:pt x="2607" y="661"/>
                    <a:pt x="2508" y="513"/>
                    <a:pt x="2370" y="392"/>
                  </a:cubicBezTo>
                  <a:cubicBezTo>
                    <a:pt x="2180" y="218"/>
                    <a:pt x="1987" y="95"/>
                    <a:pt x="1732" y="36"/>
                  </a:cubicBezTo>
                  <a:cubicBezTo>
                    <a:pt x="1632" y="11"/>
                    <a:pt x="1538" y="1"/>
                    <a:pt x="1446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621;p44">
              <a:extLst>
                <a:ext uri="{FF2B5EF4-FFF2-40B4-BE49-F238E27FC236}">
                  <a16:creationId xmlns:a16="http://schemas.microsoft.com/office/drawing/2014/main" id="{962CC31B-49CF-4EDB-9CA5-E6B2FD6FF578}"/>
                </a:ext>
              </a:extLst>
            </p:cNvPr>
            <p:cNvSpPr/>
            <p:nvPr/>
          </p:nvSpPr>
          <p:spPr>
            <a:xfrm>
              <a:off x="2309550" y="3495775"/>
              <a:ext cx="64675" cy="63175"/>
            </a:xfrm>
            <a:custGeom>
              <a:avLst/>
              <a:gdLst/>
              <a:ahLst/>
              <a:cxnLst/>
              <a:rect l="l" t="t" r="r" b="b"/>
              <a:pathLst>
                <a:path w="2587" h="2527" extrusionOk="0">
                  <a:moveTo>
                    <a:pt x="1306" y="0"/>
                  </a:moveTo>
                  <a:cubicBezTo>
                    <a:pt x="1069" y="0"/>
                    <a:pt x="827" y="64"/>
                    <a:pt x="630" y="186"/>
                  </a:cubicBezTo>
                  <a:cubicBezTo>
                    <a:pt x="365" y="349"/>
                    <a:pt x="122" y="662"/>
                    <a:pt x="62" y="971"/>
                  </a:cubicBezTo>
                  <a:cubicBezTo>
                    <a:pt x="1" y="1293"/>
                    <a:pt x="27" y="1648"/>
                    <a:pt x="216" y="1928"/>
                  </a:cubicBezTo>
                  <a:cubicBezTo>
                    <a:pt x="404" y="2208"/>
                    <a:pt x="668" y="2416"/>
                    <a:pt x="1001" y="2495"/>
                  </a:cubicBezTo>
                  <a:cubicBezTo>
                    <a:pt x="1092" y="2517"/>
                    <a:pt x="1186" y="2527"/>
                    <a:pt x="1282" y="2527"/>
                  </a:cubicBezTo>
                  <a:cubicBezTo>
                    <a:pt x="1519" y="2527"/>
                    <a:pt x="1760" y="2463"/>
                    <a:pt x="1957" y="2342"/>
                  </a:cubicBezTo>
                  <a:cubicBezTo>
                    <a:pt x="2222" y="2177"/>
                    <a:pt x="2465" y="1866"/>
                    <a:pt x="2525" y="1556"/>
                  </a:cubicBezTo>
                  <a:cubicBezTo>
                    <a:pt x="2586" y="1235"/>
                    <a:pt x="2561" y="879"/>
                    <a:pt x="2371" y="599"/>
                  </a:cubicBezTo>
                  <a:cubicBezTo>
                    <a:pt x="2183" y="321"/>
                    <a:pt x="1919" y="111"/>
                    <a:pt x="1586" y="31"/>
                  </a:cubicBezTo>
                  <a:cubicBezTo>
                    <a:pt x="1496" y="10"/>
                    <a:pt x="1401" y="0"/>
                    <a:pt x="1306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622;p44">
              <a:extLst>
                <a:ext uri="{FF2B5EF4-FFF2-40B4-BE49-F238E27FC236}">
                  <a16:creationId xmlns:a16="http://schemas.microsoft.com/office/drawing/2014/main" id="{11208745-4C58-47B5-927D-4E498A0B57BB}"/>
                </a:ext>
              </a:extLst>
            </p:cNvPr>
            <p:cNvSpPr/>
            <p:nvPr/>
          </p:nvSpPr>
          <p:spPr>
            <a:xfrm>
              <a:off x="3164225" y="3483875"/>
              <a:ext cx="72200" cy="51875"/>
            </a:xfrm>
            <a:custGeom>
              <a:avLst/>
              <a:gdLst/>
              <a:ahLst/>
              <a:cxnLst/>
              <a:rect l="l" t="t" r="r" b="b"/>
              <a:pathLst>
                <a:path w="2888" h="2075" extrusionOk="0">
                  <a:moveTo>
                    <a:pt x="1422" y="0"/>
                  </a:moveTo>
                  <a:cubicBezTo>
                    <a:pt x="330" y="0"/>
                    <a:pt x="1" y="1756"/>
                    <a:pt x="1206" y="2043"/>
                  </a:cubicBezTo>
                  <a:cubicBezTo>
                    <a:pt x="1297" y="2064"/>
                    <a:pt x="1384" y="2074"/>
                    <a:pt x="1467" y="2074"/>
                  </a:cubicBezTo>
                  <a:cubicBezTo>
                    <a:pt x="2558" y="2074"/>
                    <a:pt x="2887" y="318"/>
                    <a:pt x="1683" y="32"/>
                  </a:cubicBezTo>
                  <a:cubicBezTo>
                    <a:pt x="1592" y="10"/>
                    <a:pt x="1505" y="0"/>
                    <a:pt x="1422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623;p44">
              <a:extLst>
                <a:ext uri="{FF2B5EF4-FFF2-40B4-BE49-F238E27FC236}">
                  <a16:creationId xmlns:a16="http://schemas.microsoft.com/office/drawing/2014/main" id="{2E273167-41F3-49C5-885B-92CEA190BD27}"/>
                </a:ext>
              </a:extLst>
            </p:cNvPr>
            <p:cNvSpPr/>
            <p:nvPr/>
          </p:nvSpPr>
          <p:spPr>
            <a:xfrm>
              <a:off x="2998150" y="2257575"/>
              <a:ext cx="1378900" cy="985075"/>
            </a:xfrm>
            <a:custGeom>
              <a:avLst/>
              <a:gdLst/>
              <a:ahLst/>
              <a:cxnLst/>
              <a:rect l="l" t="t" r="r" b="b"/>
              <a:pathLst>
                <a:path w="55156" h="39403" extrusionOk="0">
                  <a:moveTo>
                    <a:pt x="25496" y="0"/>
                  </a:moveTo>
                  <a:cubicBezTo>
                    <a:pt x="24352" y="0"/>
                    <a:pt x="23225" y="55"/>
                    <a:pt x="22125" y="165"/>
                  </a:cubicBezTo>
                  <a:cubicBezTo>
                    <a:pt x="18416" y="537"/>
                    <a:pt x="14712" y="1518"/>
                    <a:pt x="11479" y="3410"/>
                  </a:cubicBezTo>
                  <a:cubicBezTo>
                    <a:pt x="7042" y="6007"/>
                    <a:pt x="3477" y="10137"/>
                    <a:pt x="1665" y="14958"/>
                  </a:cubicBezTo>
                  <a:cubicBezTo>
                    <a:pt x="1" y="19386"/>
                    <a:pt x="188" y="23969"/>
                    <a:pt x="1697" y="28413"/>
                  </a:cubicBezTo>
                  <a:cubicBezTo>
                    <a:pt x="2998" y="32246"/>
                    <a:pt x="5320" y="36173"/>
                    <a:pt x="8919" y="38222"/>
                  </a:cubicBezTo>
                  <a:cubicBezTo>
                    <a:pt x="7468" y="36472"/>
                    <a:pt x="6308" y="34472"/>
                    <a:pt x="5557" y="32214"/>
                  </a:cubicBezTo>
                  <a:cubicBezTo>
                    <a:pt x="2903" y="24235"/>
                    <a:pt x="5171" y="14366"/>
                    <a:pt x="12214" y="9347"/>
                  </a:cubicBezTo>
                  <a:cubicBezTo>
                    <a:pt x="15684" y="6873"/>
                    <a:pt x="19806" y="6012"/>
                    <a:pt x="23979" y="6012"/>
                  </a:cubicBezTo>
                  <a:cubicBezTo>
                    <a:pt x="24569" y="6012"/>
                    <a:pt x="25160" y="6029"/>
                    <a:pt x="25750" y="6061"/>
                  </a:cubicBezTo>
                  <a:cubicBezTo>
                    <a:pt x="29916" y="6289"/>
                    <a:pt x="34204" y="7107"/>
                    <a:pt x="38041" y="8782"/>
                  </a:cubicBezTo>
                  <a:cubicBezTo>
                    <a:pt x="42156" y="10579"/>
                    <a:pt x="45735" y="13409"/>
                    <a:pt x="47810" y="17456"/>
                  </a:cubicBezTo>
                  <a:cubicBezTo>
                    <a:pt x="50411" y="22528"/>
                    <a:pt x="50436" y="28738"/>
                    <a:pt x="48657" y="34063"/>
                  </a:cubicBezTo>
                  <a:cubicBezTo>
                    <a:pt x="47997" y="35947"/>
                    <a:pt x="47072" y="37760"/>
                    <a:pt x="45912" y="39403"/>
                  </a:cubicBezTo>
                  <a:cubicBezTo>
                    <a:pt x="51591" y="35228"/>
                    <a:pt x="55155" y="28338"/>
                    <a:pt x="54499" y="20981"/>
                  </a:cubicBezTo>
                  <a:cubicBezTo>
                    <a:pt x="53250" y="6937"/>
                    <a:pt x="38334" y="0"/>
                    <a:pt x="25496" y="0"/>
                  </a:cubicBezTo>
                  <a:close/>
                </a:path>
              </a:pathLst>
            </a:custGeom>
            <a:solidFill>
              <a:srgbClr val="191919">
                <a:alpha val="3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624;p44">
              <a:extLst>
                <a:ext uri="{FF2B5EF4-FFF2-40B4-BE49-F238E27FC236}">
                  <a16:creationId xmlns:a16="http://schemas.microsoft.com/office/drawing/2014/main" id="{F39792EB-584A-40F4-9C4F-F567820F8FB0}"/>
                </a:ext>
              </a:extLst>
            </p:cNvPr>
            <p:cNvSpPr/>
            <p:nvPr/>
          </p:nvSpPr>
          <p:spPr>
            <a:xfrm>
              <a:off x="1716200" y="1199975"/>
              <a:ext cx="3897825" cy="3473950"/>
            </a:xfrm>
            <a:custGeom>
              <a:avLst/>
              <a:gdLst/>
              <a:ahLst/>
              <a:cxnLst/>
              <a:rect l="l" t="t" r="r" b="b"/>
              <a:pathLst>
                <a:path w="155913" h="138958" extrusionOk="0">
                  <a:moveTo>
                    <a:pt x="65463" y="7170"/>
                  </a:moveTo>
                  <a:cubicBezTo>
                    <a:pt x="69707" y="7170"/>
                    <a:pt x="73927" y="7980"/>
                    <a:pt x="78235" y="8243"/>
                  </a:cubicBezTo>
                  <a:cubicBezTo>
                    <a:pt x="86177" y="8729"/>
                    <a:pt x="94098" y="8507"/>
                    <a:pt x="101774" y="10941"/>
                  </a:cubicBezTo>
                  <a:cubicBezTo>
                    <a:pt x="109082" y="13256"/>
                    <a:pt x="115346" y="17485"/>
                    <a:pt x="121770" y="21535"/>
                  </a:cubicBezTo>
                  <a:cubicBezTo>
                    <a:pt x="127459" y="25120"/>
                    <a:pt x="133516" y="29061"/>
                    <a:pt x="137391" y="34692"/>
                  </a:cubicBezTo>
                  <a:cubicBezTo>
                    <a:pt x="141074" y="40042"/>
                    <a:pt x="142039" y="46600"/>
                    <a:pt x="144043" y="52646"/>
                  </a:cubicBezTo>
                  <a:cubicBezTo>
                    <a:pt x="145142" y="55967"/>
                    <a:pt x="146405" y="59160"/>
                    <a:pt x="147042" y="62620"/>
                  </a:cubicBezTo>
                  <a:cubicBezTo>
                    <a:pt x="147605" y="65687"/>
                    <a:pt x="147802" y="68809"/>
                    <a:pt x="147643" y="71924"/>
                  </a:cubicBezTo>
                  <a:cubicBezTo>
                    <a:pt x="147307" y="78501"/>
                    <a:pt x="145633" y="85056"/>
                    <a:pt x="143471" y="91253"/>
                  </a:cubicBezTo>
                  <a:cubicBezTo>
                    <a:pt x="141286" y="97519"/>
                    <a:pt x="138460" y="103587"/>
                    <a:pt x="134827" y="109149"/>
                  </a:cubicBezTo>
                  <a:cubicBezTo>
                    <a:pt x="131277" y="114582"/>
                    <a:pt x="126948" y="119522"/>
                    <a:pt x="121792" y="123482"/>
                  </a:cubicBezTo>
                  <a:cubicBezTo>
                    <a:pt x="116803" y="127311"/>
                    <a:pt x="111208" y="129877"/>
                    <a:pt x="105157" y="131524"/>
                  </a:cubicBezTo>
                  <a:cubicBezTo>
                    <a:pt x="99222" y="133136"/>
                    <a:pt x="93007" y="134072"/>
                    <a:pt x="86847" y="134072"/>
                  </a:cubicBezTo>
                  <a:cubicBezTo>
                    <a:pt x="86611" y="134072"/>
                    <a:pt x="86376" y="134070"/>
                    <a:pt x="86141" y="134067"/>
                  </a:cubicBezTo>
                  <a:cubicBezTo>
                    <a:pt x="78477" y="133979"/>
                    <a:pt x="70977" y="131940"/>
                    <a:pt x="63729" y="129607"/>
                  </a:cubicBezTo>
                  <a:cubicBezTo>
                    <a:pt x="59685" y="128305"/>
                    <a:pt x="55677" y="126898"/>
                    <a:pt x="51620" y="125635"/>
                  </a:cubicBezTo>
                  <a:cubicBezTo>
                    <a:pt x="48421" y="124640"/>
                    <a:pt x="45240" y="123638"/>
                    <a:pt x="42137" y="122363"/>
                  </a:cubicBezTo>
                  <a:cubicBezTo>
                    <a:pt x="36062" y="119868"/>
                    <a:pt x="30211" y="116492"/>
                    <a:pt x="25679" y="111670"/>
                  </a:cubicBezTo>
                  <a:cubicBezTo>
                    <a:pt x="23329" y="109170"/>
                    <a:pt x="21554" y="106305"/>
                    <a:pt x="19809" y="103368"/>
                  </a:cubicBezTo>
                  <a:cubicBezTo>
                    <a:pt x="17825" y="100022"/>
                    <a:pt x="15931" y="96619"/>
                    <a:pt x="14182" y="93142"/>
                  </a:cubicBezTo>
                  <a:cubicBezTo>
                    <a:pt x="10908" y="86631"/>
                    <a:pt x="7401" y="79474"/>
                    <a:pt x="7239" y="72053"/>
                  </a:cubicBezTo>
                  <a:cubicBezTo>
                    <a:pt x="7081" y="64806"/>
                    <a:pt x="9900" y="58045"/>
                    <a:pt x="12394" y="51381"/>
                  </a:cubicBezTo>
                  <a:cubicBezTo>
                    <a:pt x="13642" y="48052"/>
                    <a:pt x="14568" y="44578"/>
                    <a:pt x="16176" y="41398"/>
                  </a:cubicBezTo>
                  <a:cubicBezTo>
                    <a:pt x="17718" y="38345"/>
                    <a:pt x="19722" y="35537"/>
                    <a:pt x="21954" y="32953"/>
                  </a:cubicBezTo>
                  <a:cubicBezTo>
                    <a:pt x="26562" y="27618"/>
                    <a:pt x="32134" y="23190"/>
                    <a:pt x="37826" y="19072"/>
                  </a:cubicBezTo>
                  <a:cubicBezTo>
                    <a:pt x="40451" y="17174"/>
                    <a:pt x="43106" y="15671"/>
                    <a:pt x="46086" y="14402"/>
                  </a:cubicBezTo>
                  <a:cubicBezTo>
                    <a:pt x="47926" y="13621"/>
                    <a:pt x="49787" y="12854"/>
                    <a:pt x="51546" y="11912"/>
                  </a:cubicBezTo>
                  <a:lnTo>
                    <a:pt x="51546" y="11912"/>
                  </a:lnTo>
                  <a:cubicBezTo>
                    <a:pt x="51542" y="11913"/>
                    <a:pt x="51538" y="11913"/>
                    <a:pt x="51535" y="11913"/>
                  </a:cubicBezTo>
                  <a:cubicBezTo>
                    <a:pt x="51242" y="11913"/>
                    <a:pt x="51040" y="11481"/>
                    <a:pt x="51354" y="11298"/>
                  </a:cubicBezTo>
                  <a:cubicBezTo>
                    <a:pt x="53875" y="9821"/>
                    <a:pt x="56540" y="8575"/>
                    <a:pt x="59385" y="7864"/>
                  </a:cubicBezTo>
                  <a:cubicBezTo>
                    <a:pt x="61424" y="7353"/>
                    <a:pt x="63446" y="7170"/>
                    <a:pt x="65463" y="7170"/>
                  </a:cubicBezTo>
                  <a:close/>
                  <a:moveTo>
                    <a:pt x="71331" y="0"/>
                  </a:moveTo>
                  <a:cubicBezTo>
                    <a:pt x="69152" y="0"/>
                    <a:pt x="66976" y="73"/>
                    <a:pt x="64809" y="226"/>
                  </a:cubicBezTo>
                  <a:cubicBezTo>
                    <a:pt x="56612" y="807"/>
                    <a:pt x="48566" y="2697"/>
                    <a:pt x="41110" y="6184"/>
                  </a:cubicBezTo>
                  <a:cubicBezTo>
                    <a:pt x="34659" y="9201"/>
                    <a:pt x="28740" y="13328"/>
                    <a:pt x="23592" y="18242"/>
                  </a:cubicBezTo>
                  <a:cubicBezTo>
                    <a:pt x="13311" y="28058"/>
                    <a:pt x="6150" y="41062"/>
                    <a:pt x="3108" y="54932"/>
                  </a:cubicBezTo>
                  <a:cubicBezTo>
                    <a:pt x="0" y="69104"/>
                    <a:pt x="1233" y="84100"/>
                    <a:pt x="7688" y="97185"/>
                  </a:cubicBezTo>
                  <a:cubicBezTo>
                    <a:pt x="11014" y="103925"/>
                    <a:pt x="15693" y="109951"/>
                    <a:pt x="21323" y="114922"/>
                  </a:cubicBezTo>
                  <a:cubicBezTo>
                    <a:pt x="27653" y="120513"/>
                    <a:pt x="35020" y="124817"/>
                    <a:pt x="42717" y="128235"/>
                  </a:cubicBezTo>
                  <a:cubicBezTo>
                    <a:pt x="55738" y="134021"/>
                    <a:pt x="69869" y="138044"/>
                    <a:pt x="84141" y="138833"/>
                  </a:cubicBezTo>
                  <a:cubicBezTo>
                    <a:pt x="85631" y="138915"/>
                    <a:pt x="87123" y="138957"/>
                    <a:pt x="88616" y="138957"/>
                  </a:cubicBezTo>
                  <a:cubicBezTo>
                    <a:pt x="100383" y="138957"/>
                    <a:pt x="112153" y="136341"/>
                    <a:pt x="122283" y="130164"/>
                  </a:cubicBezTo>
                  <a:cubicBezTo>
                    <a:pt x="136004" y="121797"/>
                    <a:pt x="145999" y="107574"/>
                    <a:pt x="151031" y="92473"/>
                  </a:cubicBezTo>
                  <a:cubicBezTo>
                    <a:pt x="152465" y="88171"/>
                    <a:pt x="153478" y="83742"/>
                    <a:pt x="154100" y="79248"/>
                  </a:cubicBezTo>
                  <a:cubicBezTo>
                    <a:pt x="155913" y="65648"/>
                    <a:pt x="154064" y="51597"/>
                    <a:pt x="147995" y="39229"/>
                  </a:cubicBezTo>
                  <a:cubicBezTo>
                    <a:pt x="145000" y="33124"/>
                    <a:pt x="140952" y="27520"/>
                    <a:pt x="136052" y="22801"/>
                  </a:cubicBezTo>
                  <a:cubicBezTo>
                    <a:pt x="130119" y="17091"/>
                    <a:pt x="122906" y="12785"/>
                    <a:pt x="115455" y="9358"/>
                  </a:cubicBezTo>
                  <a:cubicBezTo>
                    <a:pt x="107421" y="5664"/>
                    <a:pt x="98895" y="3108"/>
                    <a:pt x="90179" y="1649"/>
                  </a:cubicBezTo>
                  <a:cubicBezTo>
                    <a:pt x="83980" y="612"/>
                    <a:pt x="77643" y="0"/>
                    <a:pt x="71331" y="0"/>
                  </a:cubicBezTo>
                  <a:close/>
                </a:path>
              </a:pathLst>
            </a:custGeom>
            <a:solidFill>
              <a:srgbClr val="191919">
                <a:alpha val="3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625;p44">
              <a:extLst>
                <a:ext uri="{FF2B5EF4-FFF2-40B4-BE49-F238E27FC236}">
                  <a16:creationId xmlns:a16="http://schemas.microsoft.com/office/drawing/2014/main" id="{7CF23FDB-7B7B-474C-ABCC-ACB6A6A761B9}"/>
                </a:ext>
              </a:extLst>
            </p:cNvPr>
            <p:cNvSpPr/>
            <p:nvPr/>
          </p:nvSpPr>
          <p:spPr>
            <a:xfrm>
              <a:off x="2700550" y="1410550"/>
              <a:ext cx="787550" cy="725300"/>
            </a:xfrm>
            <a:custGeom>
              <a:avLst/>
              <a:gdLst/>
              <a:ahLst/>
              <a:cxnLst/>
              <a:rect l="l" t="t" r="r" b="b"/>
              <a:pathLst>
                <a:path w="31502" h="29012" extrusionOk="0">
                  <a:moveTo>
                    <a:pt x="15875" y="0"/>
                  </a:moveTo>
                  <a:cubicBezTo>
                    <a:pt x="14110" y="0"/>
                    <a:pt x="12322" y="263"/>
                    <a:pt x="10595" y="834"/>
                  </a:cubicBezTo>
                  <a:cubicBezTo>
                    <a:pt x="7845" y="1744"/>
                    <a:pt x="5046" y="3881"/>
                    <a:pt x="3326" y="6112"/>
                  </a:cubicBezTo>
                  <a:cubicBezTo>
                    <a:pt x="1354" y="8669"/>
                    <a:pt x="0" y="12415"/>
                    <a:pt x="144" y="15640"/>
                  </a:cubicBezTo>
                  <a:cubicBezTo>
                    <a:pt x="309" y="19307"/>
                    <a:pt x="2266" y="22792"/>
                    <a:pt x="5121" y="25097"/>
                  </a:cubicBezTo>
                  <a:cubicBezTo>
                    <a:pt x="8363" y="27718"/>
                    <a:pt x="12374" y="29012"/>
                    <a:pt x="16228" y="29012"/>
                  </a:cubicBezTo>
                  <a:cubicBezTo>
                    <a:pt x="17842" y="29012"/>
                    <a:pt x="19429" y="28785"/>
                    <a:pt x="20920" y="28333"/>
                  </a:cubicBezTo>
                  <a:cubicBezTo>
                    <a:pt x="25032" y="27087"/>
                    <a:pt x="27882" y="24678"/>
                    <a:pt x="30034" y="20381"/>
                  </a:cubicBezTo>
                  <a:cubicBezTo>
                    <a:pt x="31215" y="18020"/>
                    <a:pt x="31502" y="14354"/>
                    <a:pt x="31374" y="12471"/>
                  </a:cubicBezTo>
                  <a:cubicBezTo>
                    <a:pt x="31157" y="9247"/>
                    <a:pt x="29623" y="6079"/>
                    <a:pt x="27178" y="3985"/>
                  </a:cubicBezTo>
                  <a:cubicBezTo>
                    <a:pt x="24337" y="1554"/>
                    <a:pt x="20172" y="0"/>
                    <a:pt x="158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626;p44">
              <a:extLst>
                <a:ext uri="{FF2B5EF4-FFF2-40B4-BE49-F238E27FC236}">
                  <a16:creationId xmlns:a16="http://schemas.microsoft.com/office/drawing/2014/main" id="{FA6F5D3B-B6DD-45B1-A00A-2DAE5208D6F8}"/>
                </a:ext>
              </a:extLst>
            </p:cNvPr>
            <p:cNvSpPr/>
            <p:nvPr/>
          </p:nvSpPr>
          <p:spPr>
            <a:xfrm>
              <a:off x="2767575" y="1471750"/>
              <a:ext cx="654125" cy="602400"/>
            </a:xfrm>
            <a:custGeom>
              <a:avLst/>
              <a:gdLst/>
              <a:ahLst/>
              <a:cxnLst/>
              <a:rect l="l" t="t" r="r" b="b"/>
              <a:pathLst>
                <a:path w="26165" h="24096" extrusionOk="0">
                  <a:moveTo>
                    <a:pt x="13184" y="0"/>
                  </a:moveTo>
                  <a:cubicBezTo>
                    <a:pt x="11718" y="0"/>
                    <a:pt x="10234" y="218"/>
                    <a:pt x="8801" y="692"/>
                  </a:cubicBezTo>
                  <a:cubicBezTo>
                    <a:pt x="6517" y="1448"/>
                    <a:pt x="4192" y="3224"/>
                    <a:pt x="2763" y="5076"/>
                  </a:cubicBezTo>
                  <a:cubicBezTo>
                    <a:pt x="1125" y="7199"/>
                    <a:pt x="0" y="10310"/>
                    <a:pt x="120" y="12989"/>
                  </a:cubicBezTo>
                  <a:cubicBezTo>
                    <a:pt x="256" y="16036"/>
                    <a:pt x="1882" y="18928"/>
                    <a:pt x="4253" y="20845"/>
                  </a:cubicBezTo>
                  <a:cubicBezTo>
                    <a:pt x="6946" y="23021"/>
                    <a:pt x="10277" y="24096"/>
                    <a:pt x="13477" y="24096"/>
                  </a:cubicBezTo>
                  <a:cubicBezTo>
                    <a:pt x="14818" y="24096"/>
                    <a:pt x="16136" y="23907"/>
                    <a:pt x="17375" y="23532"/>
                  </a:cubicBezTo>
                  <a:cubicBezTo>
                    <a:pt x="20789" y="22497"/>
                    <a:pt x="23157" y="20496"/>
                    <a:pt x="24943" y="16926"/>
                  </a:cubicBezTo>
                  <a:cubicBezTo>
                    <a:pt x="25926" y="14965"/>
                    <a:pt x="26165" y="11921"/>
                    <a:pt x="26059" y="10359"/>
                  </a:cubicBezTo>
                  <a:cubicBezTo>
                    <a:pt x="25877" y="7681"/>
                    <a:pt x="24605" y="5049"/>
                    <a:pt x="22572" y="3311"/>
                  </a:cubicBezTo>
                  <a:cubicBezTo>
                    <a:pt x="20213" y="1291"/>
                    <a:pt x="16753" y="0"/>
                    <a:pt x="131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627;p44">
              <a:extLst>
                <a:ext uri="{FF2B5EF4-FFF2-40B4-BE49-F238E27FC236}">
                  <a16:creationId xmlns:a16="http://schemas.microsoft.com/office/drawing/2014/main" id="{1D1F0C48-F4AB-44E9-9EAB-1491F03BCA93}"/>
                </a:ext>
              </a:extLst>
            </p:cNvPr>
            <p:cNvSpPr/>
            <p:nvPr/>
          </p:nvSpPr>
          <p:spPr>
            <a:xfrm>
              <a:off x="2667875" y="1382550"/>
              <a:ext cx="849950" cy="781050"/>
            </a:xfrm>
            <a:custGeom>
              <a:avLst/>
              <a:gdLst/>
              <a:ahLst/>
              <a:cxnLst/>
              <a:rect l="l" t="t" r="r" b="b"/>
              <a:pathLst>
                <a:path w="33998" h="31242" extrusionOk="0">
                  <a:moveTo>
                    <a:pt x="17222" y="2236"/>
                  </a:moveTo>
                  <a:cubicBezTo>
                    <a:pt x="17606" y="2236"/>
                    <a:pt x="17991" y="2248"/>
                    <a:pt x="18375" y="2273"/>
                  </a:cubicBezTo>
                  <a:cubicBezTo>
                    <a:pt x="21433" y="2471"/>
                    <a:pt x="24550" y="3530"/>
                    <a:pt x="27021" y="5358"/>
                  </a:cubicBezTo>
                  <a:cubicBezTo>
                    <a:pt x="29672" y="7320"/>
                    <a:pt x="31304" y="10352"/>
                    <a:pt x="31567" y="13632"/>
                  </a:cubicBezTo>
                  <a:cubicBezTo>
                    <a:pt x="31875" y="18913"/>
                    <a:pt x="29666" y="24330"/>
                    <a:pt x="24973" y="27074"/>
                  </a:cubicBezTo>
                  <a:cubicBezTo>
                    <a:pt x="22708" y="28397"/>
                    <a:pt x="20148" y="29014"/>
                    <a:pt x="17576" y="29014"/>
                  </a:cubicBezTo>
                  <a:cubicBezTo>
                    <a:pt x="14294" y="29014"/>
                    <a:pt x="10991" y="28010"/>
                    <a:pt x="8255" y="26188"/>
                  </a:cubicBezTo>
                  <a:cubicBezTo>
                    <a:pt x="5907" y="24625"/>
                    <a:pt x="4024" y="22349"/>
                    <a:pt x="3124" y="19659"/>
                  </a:cubicBezTo>
                  <a:cubicBezTo>
                    <a:pt x="2164" y="16790"/>
                    <a:pt x="2529" y="13730"/>
                    <a:pt x="3730" y="10985"/>
                  </a:cubicBezTo>
                  <a:cubicBezTo>
                    <a:pt x="4963" y="8164"/>
                    <a:pt x="7011" y="5875"/>
                    <a:pt x="9631" y="4261"/>
                  </a:cubicBezTo>
                  <a:cubicBezTo>
                    <a:pt x="11920" y="2852"/>
                    <a:pt x="14558" y="2236"/>
                    <a:pt x="17222" y="2236"/>
                  </a:cubicBezTo>
                  <a:close/>
                  <a:moveTo>
                    <a:pt x="17119" y="1"/>
                  </a:moveTo>
                  <a:cubicBezTo>
                    <a:pt x="15037" y="1"/>
                    <a:pt x="12952" y="340"/>
                    <a:pt x="11027" y="1084"/>
                  </a:cubicBezTo>
                  <a:cubicBezTo>
                    <a:pt x="7779" y="2339"/>
                    <a:pt x="4875" y="4724"/>
                    <a:pt x="2986" y="7644"/>
                  </a:cubicBezTo>
                  <a:cubicBezTo>
                    <a:pt x="1132" y="10510"/>
                    <a:pt x="0" y="14195"/>
                    <a:pt x="402" y="17622"/>
                  </a:cubicBezTo>
                  <a:cubicBezTo>
                    <a:pt x="777" y="20796"/>
                    <a:pt x="2289" y="23748"/>
                    <a:pt x="4534" y="26010"/>
                  </a:cubicBezTo>
                  <a:cubicBezTo>
                    <a:pt x="7894" y="29396"/>
                    <a:pt x="12723" y="31242"/>
                    <a:pt x="17506" y="31242"/>
                  </a:cubicBezTo>
                  <a:cubicBezTo>
                    <a:pt x="19650" y="31242"/>
                    <a:pt x="21784" y="30871"/>
                    <a:pt x="23772" y="30103"/>
                  </a:cubicBezTo>
                  <a:cubicBezTo>
                    <a:pt x="26934" y="28881"/>
                    <a:pt x="29463" y="26734"/>
                    <a:pt x="31279" y="23881"/>
                  </a:cubicBezTo>
                  <a:cubicBezTo>
                    <a:pt x="33219" y="20834"/>
                    <a:pt x="33997" y="17212"/>
                    <a:pt x="33799" y="13616"/>
                  </a:cubicBezTo>
                  <a:lnTo>
                    <a:pt x="33799" y="13616"/>
                  </a:lnTo>
                  <a:cubicBezTo>
                    <a:pt x="33799" y="13594"/>
                    <a:pt x="33797" y="13573"/>
                    <a:pt x="33796" y="13551"/>
                  </a:cubicBezTo>
                  <a:lnTo>
                    <a:pt x="33796" y="13551"/>
                  </a:lnTo>
                  <a:cubicBezTo>
                    <a:pt x="33796" y="13551"/>
                    <a:pt x="33796" y="13551"/>
                    <a:pt x="33796" y="13551"/>
                  </a:cubicBezTo>
                  <a:cubicBezTo>
                    <a:pt x="33794" y="13529"/>
                    <a:pt x="33793" y="13508"/>
                    <a:pt x="33791" y="13488"/>
                  </a:cubicBezTo>
                  <a:lnTo>
                    <a:pt x="33791" y="13488"/>
                  </a:lnTo>
                  <a:cubicBezTo>
                    <a:pt x="33513" y="10180"/>
                    <a:pt x="32104" y="6975"/>
                    <a:pt x="29676" y="4679"/>
                  </a:cubicBezTo>
                  <a:cubicBezTo>
                    <a:pt x="27358" y="2485"/>
                    <a:pt x="24275" y="1069"/>
                    <a:pt x="21171" y="422"/>
                  </a:cubicBezTo>
                  <a:cubicBezTo>
                    <a:pt x="19853" y="147"/>
                    <a:pt x="18487" y="1"/>
                    <a:pt x="17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628;p44">
              <a:extLst>
                <a:ext uri="{FF2B5EF4-FFF2-40B4-BE49-F238E27FC236}">
                  <a16:creationId xmlns:a16="http://schemas.microsoft.com/office/drawing/2014/main" id="{15418820-89DC-49E3-88F4-EEB54BB46A26}"/>
                </a:ext>
              </a:extLst>
            </p:cNvPr>
            <p:cNvSpPr/>
            <p:nvPr/>
          </p:nvSpPr>
          <p:spPr>
            <a:xfrm>
              <a:off x="3025700" y="1464150"/>
              <a:ext cx="137325" cy="617925"/>
            </a:xfrm>
            <a:custGeom>
              <a:avLst/>
              <a:gdLst/>
              <a:ahLst/>
              <a:cxnLst/>
              <a:rect l="l" t="t" r="r" b="b"/>
              <a:pathLst>
                <a:path w="5493" h="24717" extrusionOk="0">
                  <a:moveTo>
                    <a:pt x="5293" y="0"/>
                  </a:moveTo>
                  <a:cubicBezTo>
                    <a:pt x="5232" y="0"/>
                    <a:pt x="5174" y="29"/>
                    <a:pt x="5147" y="96"/>
                  </a:cubicBezTo>
                  <a:cubicBezTo>
                    <a:pt x="4443" y="1849"/>
                    <a:pt x="4262" y="3931"/>
                    <a:pt x="3883" y="5782"/>
                  </a:cubicBezTo>
                  <a:cubicBezTo>
                    <a:pt x="3455" y="7876"/>
                    <a:pt x="3018" y="9968"/>
                    <a:pt x="2583" y="12060"/>
                  </a:cubicBezTo>
                  <a:cubicBezTo>
                    <a:pt x="1725" y="16155"/>
                    <a:pt x="864" y="20248"/>
                    <a:pt x="46" y="24350"/>
                  </a:cubicBezTo>
                  <a:cubicBezTo>
                    <a:pt x="1" y="24576"/>
                    <a:pt x="187" y="24717"/>
                    <a:pt x="363" y="24717"/>
                  </a:cubicBezTo>
                  <a:cubicBezTo>
                    <a:pt x="486" y="24717"/>
                    <a:pt x="605" y="24648"/>
                    <a:pt x="637" y="24491"/>
                  </a:cubicBezTo>
                  <a:cubicBezTo>
                    <a:pt x="1452" y="20388"/>
                    <a:pt x="2315" y="16295"/>
                    <a:pt x="3170" y="12200"/>
                  </a:cubicBezTo>
                  <a:cubicBezTo>
                    <a:pt x="3596" y="10165"/>
                    <a:pt x="4019" y="8131"/>
                    <a:pt x="4437" y="6096"/>
                  </a:cubicBezTo>
                  <a:cubicBezTo>
                    <a:pt x="4824" y="4196"/>
                    <a:pt x="5492" y="2120"/>
                    <a:pt x="5493" y="178"/>
                  </a:cubicBezTo>
                  <a:cubicBezTo>
                    <a:pt x="5493" y="72"/>
                    <a:pt x="5389" y="0"/>
                    <a:pt x="52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629;p44">
              <a:extLst>
                <a:ext uri="{FF2B5EF4-FFF2-40B4-BE49-F238E27FC236}">
                  <a16:creationId xmlns:a16="http://schemas.microsoft.com/office/drawing/2014/main" id="{E32D9C96-C418-4C4A-AAFB-FB774C3FB2DA}"/>
                </a:ext>
              </a:extLst>
            </p:cNvPr>
            <p:cNvSpPr/>
            <p:nvPr/>
          </p:nvSpPr>
          <p:spPr>
            <a:xfrm>
              <a:off x="2748425" y="1695750"/>
              <a:ext cx="672900" cy="148250"/>
            </a:xfrm>
            <a:custGeom>
              <a:avLst/>
              <a:gdLst/>
              <a:ahLst/>
              <a:cxnLst/>
              <a:rect l="l" t="t" r="r" b="b"/>
              <a:pathLst>
                <a:path w="26916" h="5930" extrusionOk="0">
                  <a:moveTo>
                    <a:pt x="391" y="0"/>
                  </a:moveTo>
                  <a:cubicBezTo>
                    <a:pt x="345" y="0"/>
                    <a:pt x="299" y="1"/>
                    <a:pt x="253" y="2"/>
                  </a:cubicBezTo>
                  <a:cubicBezTo>
                    <a:pt x="82" y="11"/>
                    <a:pt x="1" y="276"/>
                    <a:pt x="173" y="351"/>
                  </a:cubicBezTo>
                  <a:cubicBezTo>
                    <a:pt x="1048" y="736"/>
                    <a:pt x="2081" y="844"/>
                    <a:pt x="3012" y="1035"/>
                  </a:cubicBezTo>
                  <a:cubicBezTo>
                    <a:pt x="4104" y="1258"/>
                    <a:pt x="5196" y="1486"/>
                    <a:pt x="6287" y="1710"/>
                  </a:cubicBezTo>
                  <a:cubicBezTo>
                    <a:pt x="8577" y="2185"/>
                    <a:pt x="10863" y="2669"/>
                    <a:pt x="13147" y="3154"/>
                  </a:cubicBezTo>
                  <a:cubicBezTo>
                    <a:pt x="17567" y="4092"/>
                    <a:pt x="21984" y="5039"/>
                    <a:pt x="26415" y="5923"/>
                  </a:cubicBezTo>
                  <a:cubicBezTo>
                    <a:pt x="26438" y="5928"/>
                    <a:pt x="26460" y="5930"/>
                    <a:pt x="26481" y="5930"/>
                  </a:cubicBezTo>
                  <a:cubicBezTo>
                    <a:pt x="26813" y="5930"/>
                    <a:pt x="26915" y="5405"/>
                    <a:pt x="26555" y="5332"/>
                  </a:cubicBezTo>
                  <a:cubicBezTo>
                    <a:pt x="22124" y="4450"/>
                    <a:pt x="17707" y="3503"/>
                    <a:pt x="13287" y="2564"/>
                  </a:cubicBezTo>
                  <a:cubicBezTo>
                    <a:pt x="11000" y="2080"/>
                    <a:pt x="8714" y="1596"/>
                    <a:pt x="6426" y="1121"/>
                  </a:cubicBezTo>
                  <a:cubicBezTo>
                    <a:pt x="5383" y="905"/>
                    <a:pt x="4339" y="694"/>
                    <a:pt x="3294" y="487"/>
                  </a:cubicBezTo>
                  <a:cubicBezTo>
                    <a:pt x="2362" y="301"/>
                    <a:pt x="1351" y="0"/>
                    <a:pt x="3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630;p44">
              <a:extLst>
                <a:ext uri="{FF2B5EF4-FFF2-40B4-BE49-F238E27FC236}">
                  <a16:creationId xmlns:a16="http://schemas.microsoft.com/office/drawing/2014/main" id="{AAC1AB9A-C3DE-4332-82B4-B16D9A8765FC}"/>
                </a:ext>
              </a:extLst>
            </p:cNvPr>
            <p:cNvSpPr/>
            <p:nvPr/>
          </p:nvSpPr>
          <p:spPr>
            <a:xfrm>
              <a:off x="2920250" y="1509025"/>
              <a:ext cx="356675" cy="528200"/>
            </a:xfrm>
            <a:custGeom>
              <a:avLst/>
              <a:gdLst/>
              <a:ahLst/>
              <a:cxnLst/>
              <a:rect l="l" t="t" r="r" b="b"/>
              <a:pathLst>
                <a:path w="14267" h="21128" extrusionOk="0">
                  <a:moveTo>
                    <a:pt x="238" y="1"/>
                  </a:moveTo>
                  <a:cubicBezTo>
                    <a:pt x="121" y="1"/>
                    <a:pt x="1" y="108"/>
                    <a:pt x="55" y="236"/>
                  </a:cubicBezTo>
                  <a:cubicBezTo>
                    <a:pt x="797" y="1973"/>
                    <a:pt x="2143" y="3573"/>
                    <a:pt x="3181" y="5147"/>
                  </a:cubicBezTo>
                  <a:cubicBezTo>
                    <a:pt x="4360" y="6931"/>
                    <a:pt x="5530" y="8719"/>
                    <a:pt x="6700" y="10508"/>
                  </a:cubicBezTo>
                  <a:cubicBezTo>
                    <a:pt x="8989" y="14009"/>
                    <a:pt x="11274" y="17513"/>
                    <a:pt x="13597" y="20992"/>
                  </a:cubicBezTo>
                  <a:cubicBezTo>
                    <a:pt x="13661" y="21088"/>
                    <a:pt x="13751" y="21128"/>
                    <a:pt x="13841" y="21128"/>
                  </a:cubicBezTo>
                  <a:cubicBezTo>
                    <a:pt x="14055" y="21128"/>
                    <a:pt x="14267" y="20902"/>
                    <a:pt x="14113" y="20672"/>
                  </a:cubicBezTo>
                  <a:cubicBezTo>
                    <a:pt x="11791" y="17194"/>
                    <a:pt x="9504" y="13691"/>
                    <a:pt x="7215" y="10190"/>
                  </a:cubicBezTo>
                  <a:cubicBezTo>
                    <a:pt x="6078" y="8451"/>
                    <a:pt x="4938" y="6712"/>
                    <a:pt x="3792" y="4978"/>
                  </a:cubicBezTo>
                  <a:cubicBezTo>
                    <a:pt x="2724" y="3362"/>
                    <a:pt x="1728" y="1422"/>
                    <a:pt x="357" y="49"/>
                  </a:cubicBezTo>
                  <a:cubicBezTo>
                    <a:pt x="324" y="15"/>
                    <a:pt x="281" y="1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631;p44">
              <a:extLst>
                <a:ext uri="{FF2B5EF4-FFF2-40B4-BE49-F238E27FC236}">
                  <a16:creationId xmlns:a16="http://schemas.microsoft.com/office/drawing/2014/main" id="{3662C7DD-E757-4203-8D3D-AFBF21A1FA89}"/>
                </a:ext>
              </a:extLst>
            </p:cNvPr>
            <p:cNvSpPr/>
            <p:nvPr/>
          </p:nvSpPr>
          <p:spPr>
            <a:xfrm>
              <a:off x="2822300" y="1587500"/>
              <a:ext cx="552750" cy="365350"/>
            </a:xfrm>
            <a:custGeom>
              <a:avLst/>
              <a:gdLst/>
              <a:ahLst/>
              <a:cxnLst/>
              <a:rect l="l" t="t" r="r" b="b"/>
              <a:pathLst>
                <a:path w="22110" h="14614" extrusionOk="0">
                  <a:moveTo>
                    <a:pt x="21681" y="1"/>
                  </a:moveTo>
                  <a:cubicBezTo>
                    <a:pt x="21630" y="1"/>
                    <a:pt x="21575" y="17"/>
                    <a:pt x="21521" y="54"/>
                  </a:cubicBezTo>
                  <a:cubicBezTo>
                    <a:pt x="17915" y="2461"/>
                    <a:pt x="14282" y="4822"/>
                    <a:pt x="10651" y="7191"/>
                  </a:cubicBezTo>
                  <a:cubicBezTo>
                    <a:pt x="8821" y="8384"/>
                    <a:pt x="6992" y="9579"/>
                    <a:pt x="5169" y="10780"/>
                  </a:cubicBezTo>
                  <a:cubicBezTo>
                    <a:pt x="4258" y="11379"/>
                    <a:pt x="3352" y="11983"/>
                    <a:pt x="2447" y="12588"/>
                  </a:cubicBezTo>
                  <a:cubicBezTo>
                    <a:pt x="1660" y="13115"/>
                    <a:pt x="769" y="13615"/>
                    <a:pt x="105" y="14297"/>
                  </a:cubicBezTo>
                  <a:cubicBezTo>
                    <a:pt x="1" y="14408"/>
                    <a:pt x="91" y="14614"/>
                    <a:pt x="233" y="14614"/>
                  </a:cubicBezTo>
                  <a:cubicBezTo>
                    <a:pt x="252" y="14614"/>
                    <a:pt x="273" y="14610"/>
                    <a:pt x="294" y="14601"/>
                  </a:cubicBezTo>
                  <a:cubicBezTo>
                    <a:pt x="1175" y="14240"/>
                    <a:pt x="1969" y="13616"/>
                    <a:pt x="2759" y="13092"/>
                  </a:cubicBezTo>
                  <a:cubicBezTo>
                    <a:pt x="3667" y="12491"/>
                    <a:pt x="4576" y="11892"/>
                    <a:pt x="5486" y="11293"/>
                  </a:cubicBezTo>
                  <a:cubicBezTo>
                    <a:pt x="7310" y="10092"/>
                    <a:pt x="9138" y="8899"/>
                    <a:pt x="10968" y="7705"/>
                  </a:cubicBezTo>
                  <a:cubicBezTo>
                    <a:pt x="14600" y="5338"/>
                    <a:pt x="18234" y="2978"/>
                    <a:pt x="21839" y="569"/>
                  </a:cubicBezTo>
                  <a:cubicBezTo>
                    <a:pt x="22109" y="389"/>
                    <a:pt x="21935" y="1"/>
                    <a:pt x="216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632;p44">
              <a:extLst>
                <a:ext uri="{FF2B5EF4-FFF2-40B4-BE49-F238E27FC236}">
                  <a16:creationId xmlns:a16="http://schemas.microsoft.com/office/drawing/2014/main" id="{D1CC032D-F524-4DAE-9FDE-53EBA31F4641}"/>
                </a:ext>
              </a:extLst>
            </p:cNvPr>
            <p:cNvSpPr/>
            <p:nvPr/>
          </p:nvSpPr>
          <p:spPr>
            <a:xfrm>
              <a:off x="3041375" y="1721550"/>
              <a:ext cx="109375" cy="100700"/>
            </a:xfrm>
            <a:custGeom>
              <a:avLst/>
              <a:gdLst/>
              <a:ahLst/>
              <a:cxnLst/>
              <a:rect l="l" t="t" r="r" b="b"/>
              <a:pathLst>
                <a:path w="4375" h="4028" extrusionOk="0">
                  <a:moveTo>
                    <a:pt x="2203" y="0"/>
                  </a:moveTo>
                  <a:cubicBezTo>
                    <a:pt x="1958" y="0"/>
                    <a:pt x="1711" y="36"/>
                    <a:pt x="1471" y="115"/>
                  </a:cubicBezTo>
                  <a:cubicBezTo>
                    <a:pt x="1091" y="241"/>
                    <a:pt x="702" y="538"/>
                    <a:pt x="462" y="848"/>
                  </a:cubicBezTo>
                  <a:cubicBezTo>
                    <a:pt x="188" y="1203"/>
                    <a:pt x="0" y="1724"/>
                    <a:pt x="21" y="2170"/>
                  </a:cubicBezTo>
                  <a:cubicBezTo>
                    <a:pt x="43" y="2679"/>
                    <a:pt x="315" y="3164"/>
                    <a:pt x="710" y="3484"/>
                  </a:cubicBezTo>
                  <a:cubicBezTo>
                    <a:pt x="1161" y="3847"/>
                    <a:pt x="1716" y="4027"/>
                    <a:pt x="2251" y="4027"/>
                  </a:cubicBezTo>
                  <a:cubicBezTo>
                    <a:pt x="2475" y="4027"/>
                    <a:pt x="2696" y="3996"/>
                    <a:pt x="2904" y="3932"/>
                  </a:cubicBezTo>
                  <a:cubicBezTo>
                    <a:pt x="3475" y="3759"/>
                    <a:pt x="3870" y="3424"/>
                    <a:pt x="4169" y="2829"/>
                  </a:cubicBezTo>
                  <a:cubicBezTo>
                    <a:pt x="4335" y="2502"/>
                    <a:pt x="4374" y="1994"/>
                    <a:pt x="4357" y="1731"/>
                  </a:cubicBezTo>
                  <a:cubicBezTo>
                    <a:pt x="4326" y="1284"/>
                    <a:pt x="4113" y="844"/>
                    <a:pt x="3774" y="553"/>
                  </a:cubicBezTo>
                  <a:cubicBezTo>
                    <a:pt x="3379" y="216"/>
                    <a:pt x="2800" y="0"/>
                    <a:pt x="2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633;p44">
              <a:extLst>
                <a:ext uri="{FF2B5EF4-FFF2-40B4-BE49-F238E27FC236}">
                  <a16:creationId xmlns:a16="http://schemas.microsoft.com/office/drawing/2014/main" id="{4DF4DF68-5970-4F82-8BA0-D53E98E30F12}"/>
                </a:ext>
              </a:extLst>
            </p:cNvPr>
            <p:cNvSpPr/>
            <p:nvPr/>
          </p:nvSpPr>
          <p:spPr>
            <a:xfrm>
              <a:off x="2835975" y="1459200"/>
              <a:ext cx="57375" cy="52575"/>
            </a:xfrm>
            <a:custGeom>
              <a:avLst/>
              <a:gdLst/>
              <a:ahLst/>
              <a:cxnLst/>
              <a:rect l="l" t="t" r="r" b="b"/>
              <a:pathLst>
                <a:path w="2295" h="2103" extrusionOk="0">
                  <a:moveTo>
                    <a:pt x="1780" y="1"/>
                  </a:moveTo>
                  <a:cubicBezTo>
                    <a:pt x="1404" y="1"/>
                    <a:pt x="1119" y="315"/>
                    <a:pt x="850" y="572"/>
                  </a:cubicBezTo>
                  <a:cubicBezTo>
                    <a:pt x="570" y="840"/>
                    <a:pt x="275" y="1171"/>
                    <a:pt x="110" y="1524"/>
                  </a:cubicBezTo>
                  <a:cubicBezTo>
                    <a:pt x="1" y="1767"/>
                    <a:pt x="197" y="2102"/>
                    <a:pt x="444" y="2102"/>
                  </a:cubicBezTo>
                  <a:cubicBezTo>
                    <a:pt x="508" y="2102"/>
                    <a:pt x="576" y="2080"/>
                    <a:pt x="642" y="2027"/>
                  </a:cubicBezTo>
                  <a:cubicBezTo>
                    <a:pt x="924" y="1804"/>
                    <a:pt x="1173" y="1542"/>
                    <a:pt x="1455" y="1318"/>
                  </a:cubicBezTo>
                  <a:cubicBezTo>
                    <a:pt x="1750" y="1085"/>
                    <a:pt x="2163" y="946"/>
                    <a:pt x="2248" y="545"/>
                  </a:cubicBezTo>
                  <a:cubicBezTo>
                    <a:pt x="2294" y="318"/>
                    <a:pt x="2159" y="64"/>
                    <a:pt x="1920" y="15"/>
                  </a:cubicBezTo>
                  <a:cubicBezTo>
                    <a:pt x="1872" y="5"/>
                    <a:pt x="1825" y="1"/>
                    <a:pt x="178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634;p44">
              <a:extLst>
                <a:ext uri="{FF2B5EF4-FFF2-40B4-BE49-F238E27FC236}">
                  <a16:creationId xmlns:a16="http://schemas.microsoft.com/office/drawing/2014/main" id="{71E4839C-FB41-48BE-A798-DC089C44B389}"/>
                </a:ext>
              </a:extLst>
            </p:cNvPr>
            <p:cNvSpPr/>
            <p:nvPr/>
          </p:nvSpPr>
          <p:spPr>
            <a:xfrm>
              <a:off x="2906100" y="1430475"/>
              <a:ext cx="39375" cy="28225"/>
            </a:xfrm>
            <a:custGeom>
              <a:avLst/>
              <a:gdLst/>
              <a:ahLst/>
              <a:cxnLst/>
              <a:rect l="l" t="t" r="r" b="b"/>
              <a:pathLst>
                <a:path w="1575" h="1129" extrusionOk="0">
                  <a:moveTo>
                    <a:pt x="1049" y="1"/>
                  </a:moveTo>
                  <a:cubicBezTo>
                    <a:pt x="951" y="1"/>
                    <a:pt x="853" y="31"/>
                    <a:pt x="754" y="76"/>
                  </a:cubicBezTo>
                  <a:cubicBezTo>
                    <a:pt x="691" y="106"/>
                    <a:pt x="643" y="145"/>
                    <a:pt x="601" y="193"/>
                  </a:cubicBezTo>
                  <a:lnTo>
                    <a:pt x="601" y="193"/>
                  </a:lnTo>
                  <a:cubicBezTo>
                    <a:pt x="491" y="275"/>
                    <a:pt x="395" y="368"/>
                    <a:pt x="293" y="462"/>
                  </a:cubicBezTo>
                  <a:cubicBezTo>
                    <a:pt x="180" y="568"/>
                    <a:pt x="62" y="697"/>
                    <a:pt x="26" y="851"/>
                  </a:cubicBezTo>
                  <a:cubicBezTo>
                    <a:pt x="0" y="962"/>
                    <a:pt x="72" y="1108"/>
                    <a:pt x="194" y="1124"/>
                  </a:cubicBezTo>
                  <a:cubicBezTo>
                    <a:pt x="217" y="1127"/>
                    <a:pt x="240" y="1128"/>
                    <a:pt x="262" y="1128"/>
                  </a:cubicBezTo>
                  <a:cubicBezTo>
                    <a:pt x="392" y="1128"/>
                    <a:pt x="515" y="1086"/>
                    <a:pt x="638" y="1070"/>
                  </a:cubicBezTo>
                  <a:cubicBezTo>
                    <a:pt x="688" y="1061"/>
                    <a:pt x="758" y="1064"/>
                    <a:pt x="817" y="1056"/>
                  </a:cubicBezTo>
                  <a:cubicBezTo>
                    <a:pt x="845" y="1052"/>
                    <a:pt x="872" y="1049"/>
                    <a:pt x="901" y="1045"/>
                  </a:cubicBezTo>
                  <a:lnTo>
                    <a:pt x="901" y="1045"/>
                  </a:lnTo>
                  <a:cubicBezTo>
                    <a:pt x="910" y="1046"/>
                    <a:pt x="920" y="1047"/>
                    <a:pt x="932" y="1048"/>
                  </a:cubicBezTo>
                  <a:cubicBezTo>
                    <a:pt x="951" y="1052"/>
                    <a:pt x="970" y="1054"/>
                    <a:pt x="988" y="1054"/>
                  </a:cubicBezTo>
                  <a:cubicBezTo>
                    <a:pt x="1008" y="1054"/>
                    <a:pt x="1029" y="1052"/>
                    <a:pt x="1049" y="1046"/>
                  </a:cubicBezTo>
                  <a:cubicBezTo>
                    <a:pt x="1230" y="1017"/>
                    <a:pt x="1403" y="952"/>
                    <a:pt x="1491" y="775"/>
                  </a:cubicBezTo>
                  <a:cubicBezTo>
                    <a:pt x="1553" y="648"/>
                    <a:pt x="1574" y="508"/>
                    <a:pt x="1532" y="369"/>
                  </a:cubicBezTo>
                  <a:cubicBezTo>
                    <a:pt x="1493" y="244"/>
                    <a:pt x="1399" y="126"/>
                    <a:pt x="1283" y="62"/>
                  </a:cubicBezTo>
                  <a:cubicBezTo>
                    <a:pt x="1204" y="19"/>
                    <a:pt x="1126" y="1"/>
                    <a:pt x="104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635;p44">
              <a:extLst>
                <a:ext uri="{FF2B5EF4-FFF2-40B4-BE49-F238E27FC236}">
                  <a16:creationId xmlns:a16="http://schemas.microsoft.com/office/drawing/2014/main" id="{2D5DC0A6-AA5D-4D14-ACD5-6C32DAA139E9}"/>
                </a:ext>
              </a:extLst>
            </p:cNvPr>
            <p:cNvSpPr/>
            <p:nvPr/>
          </p:nvSpPr>
          <p:spPr>
            <a:xfrm>
              <a:off x="3431350" y="1581850"/>
              <a:ext cx="50675" cy="75950"/>
            </a:xfrm>
            <a:custGeom>
              <a:avLst/>
              <a:gdLst/>
              <a:ahLst/>
              <a:cxnLst/>
              <a:rect l="l" t="t" r="r" b="b"/>
              <a:pathLst>
                <a:path w="2027" h="3038" extrusionOk="0">
                  <a:moveTo>
                    <a:pt x="415" y="0"/>
                  </a:moveTo>
                  <a:cubicBezTo>
                    <a:pt x="391" y="0"/>
                    <a:pt x="366" y="2"/>
                    <a:pt x="341" y="5"/>
                  </a:cubicBezTo>
                  <a:cubicBezTo>
                    <a:pt x="147" y="31"/>
                    <a:pt x="8" y="163"/>
                    <a:pt x="6" y="364"/>
                  </a:cubicBezTo>
                  <a:cubicBezTo>
                    <a:pt x="1" y="752"/>
                    <a:pt x="375" y="1061"/>
                    <a:pt x="553" y="1383"/>
                  </a:cubicBezTo>
                  <a:cubicBezTo>
                    <a:pt x="749" y="1736"/>
                    <a:pt x="859" y="2114"/>
                    <a:pt x="904" y="2513"/>
                  </a:cubicBezTo>
                  <a:cubicBezTo>
                    <a:pt x="930" y="2734"/>
                    <a:pt x="1078" y="2995"/>
                    <a:pt x="1327" y="3028"/>
                  </a:cubicBezTo>
                  <a:cubicBezTo>
                    <a:pt x="1374" y="3034"/>
                    <a:pt x="1416" y="3038"/>
                    <a:pt x="1458" y="3038"/>
                  </a:cubicBezTo>
                  <a:cubicBezTo>
                    <a:pt x="1508" y="3038"/>
                    <a:pt x="1557" y="3032"/>
                    <a:pt x="1613" y="3018"/>
                  </a:cubicBezTo>
                  <a:cubicBezTo>
                    <a:pt x="1835" y="2963"/>
                    <a:pt x="2026" y="2703"/>
                    <a:pt x="2003" y="2472"/>
                  </a:cubicBezTo>
                  <a:cubicBezTo>
                    <a:pt x="1948" y="1931"/>
                    <a:pt x="1783" y="1402"/>
                    <a:pt x="1499" y="937"/>
                  </a:cubicBezTo>
                  <a:cubicBezTo>
                    <a:pt x="1278" y="577"/>
                    <a:pt x="891" y="0"/>
                    <a:pt x="41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636;p44">
              <a:extLst>
                <a:ext uri="{FF2B5EF4-FFF2-40B4-BE49-F238E27FC236}">
                  <a16:creationId xmlns:a16="http://schemas.microsoft.com/office/drawing/2014/main" id="{6C5AFA16-95A7-41CD-B667-6CC3884174BF}"/>
                </a:ext>
              </a:extLst>
            </p:cNvPr>
            <p:cNvSpPr/>
            <p:nvPr/>
          </p:nvSpPr>
          <p:spPr>
            <a:xfrm>
              <a:off x="3464775" y="1676675"/>
              <a:ext cx="28500" cy="34850"/>
            </a:xfrm>
            <a:custGeom>
              <a:avLst/>
              <a:gdLst/>
              <a:ahLst/>
              <a:cxnLst/>
              <a:rect l="l" t="t" r="r" b="b"/>
              <a:pathLst>
                <a:path w="1140" h="1394" extrusionOk="0">
                  <a:moveTo>
                    <a:pt x="510" y="0"/>
                  </a:moveTo>
                  <a:cubicBezTo>
                    <a:pt x="366" y="0"/>
                    <a:pt x="229" y="77"/>
                    <a:pt x="129" y="219"/>
                  </a:cubicBezTo>
                  <a:cubicBezTo>
                    <a:pt x="1" y="402"/>
                    <a:pt x="33" y="666"/>
                    <a:pt x="37" y="878"/>
                  </a:cubicBezTo>
                  <a:cubicBezTo>
                    <a:pt x="39" y="1121"/>
                    <a:pt x="222" y="1311"/>
                    <a:pt x="446" y="1376"/>
                  </a:cubicBezTo>
                  <a:cubicBezTo>
                    <a:pt x="486" y="1388"/>
                    <a:pt x="528" y="1393"/>
                    <a:pt x="569" y="1393"/>
                  </a:cubicBezTo>
                  <a:cubicBezTo>
                    <a:pt x="667" y="1393"/>
                    <a:pt x="765" y="1363"/>
                    <a:pt x="848" y="1311"/>
                  </a:cubicBezTo>
                  <a:cubicBezTo>
                    <a:pt x="1055" y="1183"/>
                    <a:pt x="1139" y="933"/>
                    <a:pt x="1079" y="704"/>
                  </a:cubicBezTo>
                  <a:cubicBezTo>
                    <a:pt x="1025" y="498"/>
                    <a:pt x="982" y="256"/>
                    <a:pt x="809" y="115"/>
                  </a:cubicBezTo>
                  <a:cubicBezTo>
                    <a:pt x="713" y="37"/>
                    <a:pt x="610" y="0"/>
                    <a:pt x="51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637;p44">
              <a:extLst>
                <a:ext uri="{FF2B5EF4-FFF2-40B4-BE49-F238E27FC236}">
                  <a16:creationId xmlns:a16="http://schemas.microsoft.com/office/drawing/2014/main" id="{61477103-0456-4ADC-B507-477E297522BE}"/>
                </a:ext>
              </a:extLst>
            </p:cNvPr>
            <p:cNvSpPr/>
            <p:nvPr/>
          </p:nvSpPr>
          <p:spPr>
            <a:xfrm>
              <a:off x="2918175" y="2087175"/>
              <a:ext cx="103400" cy="44425"/>
            </a:xfrm>
            <a:custGeom>
              <a:avLst/>
              <a:gdLst/>
              <a:ahLst/>
              <a:cxnLst/>
              <a:rect l="l" t="t" r="r" b="b"/>
              <a:pathLst>
                <a:path w="4136" h="1777" extrusionOk="0">
                  <a:moveTo>
                    <a:pt x="347" y="0"/>
                  </a:moveTo>
                  <a:cubicBezTo>
                    <a:pt x="249" y="0"/>
                    <a:pt x="153" y="13"/>
                    <a:pt x="58" y="44"/>
                  </a:cubicBezTo>
                  <a:cubicBezTo>
                    <a:pt x="22" y="56"/>
                    <a:pt x="1" y="93"/>
                    <a:pt x="14" y="126"/>
                  </a:cubicBezTo>
                  <a:cubicBezTo>
                    <a:pt x="201" y="690"/>
                    <a:pt x="950" y="929"/>
                    <a:pt x="1457" y="1143"/>
                  </a:cubicBezTo>
                  <a:cubicBezTo>
                    <a:pt x="2134" y="1429"/>
                    <a:pt x="2846" y="1704"/>
                    <a:pt x="3579" y="1774"/>
                  </a:cubicBezTo>
                  <a:cubicBezTo>
                    <a:pt x="3596" y="1775"/>
                    <a:pt x="3612" y="1776"/>
                    <a:pt x="3627" y="1776"/>
                  </a:cubicBezTo>
                  <a:cubicBezTo>
                    <a:pt x="4133" y="1776"/>
                    <a:pt x="4135" y="984"/>
                    <a:pt x="3671" y="845"/>
                  </a:cubicBezTo>
                  <a:cubicBezTo>
                    <a:pt x="3000" y="644"/>
                    <a:pt x="2293" y="561"/>
                    <a:pt x="1617" y="363"/>
                  </a:cubicBezTo>
                  <a:cubicBezTo>
                    <a:pt x="1220" y="246"/>
                    <a:pt x="772" y="0"/>
                    <a:pt x="347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638;p44">
              <a:extLst>
                <a:ext uri="{FF2B5EF4-FFF2-40B4-BE49-F238E27FC236}">
                  <a16:creationId xmlns:a16="http://schemas.microsoft.com/office/drawing/2014/main" id="{DD86BECA-287D-4A7A-92B6-AB99DDCD9E65}"/>
                </a:ext>
              </a:extLst>
            </p:cNvPr>
            <p:cNvSpPr/>
            <p:nvPr/>
          </p:nvSpPr>
          <p:spPr>
            <a:xfrm>
              <a:off x="3026475" y="2117275"/>
              <a:ext cx="34275" cy="25450"/>
            </a:xfrm>
            <a:custGeom>
              <a:avLst/>
              <a:gdLst/>
              <a:ahLst/>
              <a:cxnLst/>
              <a:rect l="l" t="t" r="r" b="b"/>
              <a:pathLst>
                <a:path w="1371" h="1018" extrusionOk="0">
                  <a:moveTo>
                    <a:pt x="848" y="0"/>
                  </a:moveTo>
                  <a:cubicBezTo>
                    <a:pt x="831" y="0"/>
                    <a:pt x="814" y="1"/>
                    <a:pt x="796" y="3"/>
                  </a:cubicBezTo>
                  <a:cubicBezTo>
                    <a:pt x="773" y="6"/>
                    <a:pt x="750" y="7"/>
                    <a:pt x="727" y="7"/>
                  </a:cubicBezTo>
                  <a:cubicBezTo>
                    <a:pt x="696" y="7"/>
                    <a:pt x="666" y="6"/>
                    <a:pt x="635" y="6"/>
                  </a:cubicBezTo>
                  <a:cubicBezTo>
                    <a:pt x="633" y="6"/>
                    <a:pt x="630" y="6"/>
                    <a:pt x="628" y="6"/>
                  </a:cubicBezTo>
                  <a:cubicBezTo>
                    <a:pt x="552" y="6"/>
                    <a:pt x="477" y="21"/>
                    <a:pt x="403" y="38"/>
                  </a:cubicBezTo>
                  <a:cubicBezTo>
                    <a:pt x="105" y="103"/>
                    <a:pt x="0" y="546"/>
                    <a:pt x="235" y="740"/>
                  </a:cubicBezTo>
                  <a:cubicBezTo>
                    <a:pt x="296" y="789"/>
                    <a:pt x="357" y="838"/>
                    <a:pt x="429" y="874"/>
                  </a:cubicBezTo>
                  <a:cubicBezTo>
                    <a:pt x="477" y="896"/>
                    <a:pt x="527" y="918"/>
                    <a:pt x="571" y="948"/>
                  </a:cubicBezTo>
                  <a:cubicBezTo>
                    <a:pt x="643" y="996"/>
                    <a:pt x="722" y="1017"/>
                    <a:pt x="800" y="1017"/>
                  </a:cubicBezTo>
                  <a:cubicBezTo>
                    <a:pt x="1027" y="1017"/>
                    <a:pt x="1252" y="842"/>
                    <a:pt x="1304" y="622"/>
                  </a:cubicBezTo>
                  <a:cubicBezTo>
                    <a:pt x="1371" y="340"/>
                    <a:pt x="1152" y="0"/>
                    <a:pt x="848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639;p44">
              <a:extLst>
                <a:ext uri="{FF2B5EF4-FFF2-40B4-BE49-F238E27FC236}">
                  <a16:creationId xmlns:a16="http://schemas.microsoft.com/office/drawing/2014/main" id="{00040EB4-A888-41A7-836C-7BE021214E56}"/>
                </a:ext>
              </a:extLst>
            </p:cNvPr>
            <p:cNvSpPr/>
            <p:nvPr/>
          </p:nvSpPr>
          <p:spPr>
            <a:xfrm>
              <a:off x="3155725" y="1586625"/>
              <a:ext cx="36500" cy="50525"/>
            </a:xfrm>
            <a:custGeom>
              <a:avLst/>
              <a:gdLst/>
              <a:ahLst/>
              <a:cxnLst/>
              <a:rect l="l" t="t" r="r" b="b"/>
              <a:pathLst>
                <a:path w="1460" h="2021" extrusionOk="0">
                  <a:moveTo>
                    <a:pt x="973" y="1"/>
                  </a:moveTo>
                  <a:cubicBezTo>
                    <a:pt x="859" y="1"/>
                    <a:pt x="745" y="44"/>
                    <a:pt x="659" y="143"/>
                  </a:cubicBezTo>
                  <a:cubicBezTo>
                    <a:pt x="373" y="472"/>
                    <a:pt x="253" y="961"/>
                    <a:pt x="102" y="1364"/>
                  </a:cubicBezTo>
                  <a:cubicBezTo>
                    <a:pt x="0" y="1634"/>
                    <a:pt x="242" y="1945"/>
                    <a:pt x="497" y="2005"/>
                  </a:cubicBezTo>
                  <a:cubicBezTo>
                    <a:pt x="541" y="2016"/>
                    <a:pt x="583" y="2020"/>
                    <a:pt x="623" y="2020"/>
                  </a:cubicBezTo>
                  <a:cubicBezTo>
                    <a:pt x="868" y="2020"/>
                    <a:pt x="1058" y="1844"/>
                    <a:pt x="1139" y="1610"/>
                  </a:cubicBezTo>
                  <a:cubicBezTo>
                    <a:pt x="1268" y="1241"/>
                    <a:pt x="1459" y="838"/>
                    <a:pt x="1452" y="442"/>
                  </a:cubicBezTo>
                  <a:cubicBezTo>
                    <a:pt x="1446" y="184"/>
                    <a:pt x="1208" y="1"/>
                    <a:pt x="97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640;p44">
              <a:extLst>
                <a:ext uri="{FF2B5EF4-FFF2-40B4-BE49-F238E27FC236}">
                  <a16:creationId xmlns:a16="http://schemas.microsoft.com/office/drawing/2014/main" id="{BDFD3D03-D5F8-4652-AD6F-9B11E40A3BF6}"/>
                </a:ext>
              </a:extLst>
            </p:cNvPr>
            <p:cNvSpPr/>
            <p:nvPr/>
          </p:nvSpPr>
          <p:spPr>
            <a:xfrm>
              <a:off x="3143025" y="1646250"/>
              <a:ext cx="27325" cy="30400"/>
            </a:xfrm>
            <a:custGeom>
              <a:avLst/>
              <a:gdLst/>
              <a:ahLst/>
              <a:cxnLst/>
              <a:rect l="l" t="t" r="r" b="b"/>
              <a:pathLst>
                <a:path w="1093" h="1216" extrusionOk="0">
                  <a:moveTo>
                    <a:pt x="614" y="1"/>
                  </a:moveTo>
                  <a:cubicBezTo>
                    <a:pt x="544" y="1"/>
                    <a:pt x="473" y="19"/>
                    <a:pt x="411" y="58"/>
                  </a:cubicBezTo>
                  <a:cubicBezTo>
                    <a:pt x="239" y="165"/>
                    <a:pt x="87" y="394"/>
                    <a:pt x="50" y="595"/>
                  </a:cubicBezTo>
                  <a:cubicBezTo>
                    <a:pt x="1" y="856"/>
                    <a:pt x="149" y="1153"/>
                    <a:pt x="427" y="1205"/>
                  </a:cubicBezTo>
                  <a:cubicBezTo>
                    <a:pt x="464" y="1212"/>
                    <a:pt x="501" y="1216"/>
                    <a:pt x="536" y="1216"/>
                  </a:cubicBezTo>
                  <a:cubicBezTo>
                    <a:pt x="772" y="1216"/>
                    <a:pt x="970" y="1066"/>
                    <a:pt x="1038" y="829"/>
                  </a:cubicBezTo>
                  <a:cubicBezTo>
                    <a:pt x="1093" y="634"/>
                    <a:pt x="1060" y="361"/>
                    <a:pt x="956" y="187"/>
                  </a:cubicBezTo>
                  <a:cubicBezTo>
                    <a:pt x="882" y="68"/>
                    <a:pt x="749" y="1"/>
                    <a:pt x="614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641;p44">
              <a:extLst>
                <a:ext uri="{FF2B5EF4-FFF2-40B4-BE49-F238E27FC236}">
                  <a16:creationId xmlns:a16="http://schemas.microsoft.com/office/drawing/2014/main" id="{A111E84F-A4C0-46A6-B4E4-0DBB34BA8A6B}"/>
                </a:ext>
              </a:extLst>
            </p:cNvPr>
            <p:cNvSpPr/>
            <p:nvPr/>
          </p:nvSpPr>
          <p:spPr>
            <a:xfrm>
              <a:off x="3187175" y="1717375"/>
              <a:ext cx="70300" cy="27900"/>
            </a:xfrm>
            <a:custGeom>
              <a:avLst/>
              <a:gdLst/>
              <a:ahLst/>
              <a:cxnLst/>
              <a:rect l="l" t="t" r="r" b="b"/>
              <a:pathLst>
                <a:path w="2812" h="1116" extrusionOk="0">
                  <a:moveTo>
                    <a:pt x="2170" y="1"/>
                  </a:moveTo>
                  <a:cubicBezTo>
                    <a:pt x="2122" y="1"/>
                    <a:pt x="2069" y="8"/>
                    <a:pt x="2013" y="24"/>
                  </a:cubicBezTo>
                  <a:cubicBezTo>
                    <a:pt x="1429" y="189"/>
                    <a:pt x="790" y="271"/>
                    <a:pt x="238" y="525"/>
                  </a:cubicBezTo>
                  <a:cubicBezTo>
                    <a:pt x="0" y="635"/>
                    <a:pt x="84" y="1032"/>
                    <a:pt x="326" y="1076"/>
                  </a:cubicBezTo>
                  <a:cubicBezTo>
                    <a:pt x="485" y="1104"/>
                    <a:pt x="648" y="1116"/>
                    <a:pt x="813" y="1116"/>
                  </a:cubicBezTo>
                  <a:cubicBezTo>
                    <a:pt x="1268" y="1116"/>
                    <a:pt x="1736" y="1028"/>
                    <a:pt x="2172" y="970"/>
                  </a:cubicBezTo>
                  <a:cubicBezTo>
                    <a:pt x="2812" y="884"/>
                    <a:pt x="2711" y="1"/>
                    <a:pt x="217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642;p44">
              <a:extLst>
                <a:ext uri="{FF2B5EF4-FFF2-40B4-BE49-F238E27FC236}">
                  <a16:creationId xmlns:a16="http://schemas.microsoft.com/office/drawing/2014/main" id="{D0AD866D-AAD3-4EEA-994F-070E5FD5AD4C}"/>
                </a:ext>
              </a:extLst>
            </p:cNvPr>
            <p:cNvSpPr/>
            <p:nvPr/>
          </p:nvSpPr>
          <p:spPr>
            <a:xfrm>
              <a:off x="3270250" y="1703425"/>
              <a:ext cx="55075" cy="24825"/>
            </a:xfrm>
            <a:custGeom>
              <a:avLst/>
              <a:gdLst/>
              <a:ahLst/>
              <a:cxnLst/>
              <a:rect l="l" t="t" r="r" b="b"/>
              <a:pathLst>
                <a:path w="2203" h="993" extrusionOk="0">
                  <a:moveTo>
                    <a:pt x="1483" y="1"/>
                  </a:moveTo>
                  <a:cubicBezTo>
                    <a:pt x="1232" y="1"/>
                    <a:pt x="963" y="111"/>
                    <a:pt x="739" y="192"/>
                  </a:cubicBezTo>
                  <a:cubicBezTo>
                    <a:pt x="467" y="290"/>
                    <a:pt x="222" y="396"/>
                    <a:pt x="56" y="640"/>
                  </a:cubicBezTo>
                  <a:cubicBezTo>
                    <a:pt x="0" y="724"/>
                    <a:pt x="42" y="871"/>
                    <a:pt x="133" y="910"/>
                  </a:cubicBezTo>
                  <a:cubicBezTo>
                    <a:pt x="289" y="976"/>
                    <a:pt x="444" y="993"/>
                    <a:pt x="602" y="993"/>
                  </a:cubicBezTo>
                  <a:cubicBezTo>
                    <a:pt x="706" y="993"/>
                    <a:pt x="812" y="985"/>
                    <a:pt x="922" y="981"/>
                  </a:cubicBezTo>
                  <a:cubicBezTo>
                    <a:pt x="980" y="978"/>
                    <a:pt x="1038" y="978"/>
                    <a:pt x="1096" y="978"/>
                  </a:cubicBezTo>
                  <a:cubicBezTo>
                    <a:pt x="1121" y="978"/>
                    <a:pt x="1147" y="978"/>
                    <a:pt x="1172" y="978"/>
                  </a:cubicBezTo>
                  <a:cubicBezTo>
                    <a:pt x="1402" y="978"/>
                    <a:pt x="1627" y="972"/>
                    <a:pt x="1834" y="856"/>
                  </a:cubicBezTo>
                  <a:cubicBezTo>
                    <a:pt x="2203" y="650"/>
                    <a:pt x="2047" y="148"/>
                    <a:pt x="1701" y="34"/>
                  </a:cubicBezTo>
                  <a:cubicBezTo>
                    <a:pt x="1631" y="10"/>
                    <a:pt x="1558" y="1"/>
                    <a:pt x="148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643;p44">
              <a:extLst>
                <a:ext uri="{FF2B5EF4-FFF2-40B4-BE49-F238E27FC236}">
                  <a16:creationId xmlns:a16="http://schemas.microsoft.com/office/drawing/2014/main" id="{67F97C22-71D4-4265-B23A-4B577F7BBDA2}"/>
                </a:ext>
              </a:extLst>
            </p:cNvPr>
            <p:cNvSpPr/>
            <p:nvPr/>
          </p:nvSpPr>
          <p:spPr>
            <a:xfrm>
              <a:off x="3180025" y="1831525"/>
              <a:ext cx="46825" cy="34925"/>
            </a:xfrm>
            <a:custGeom>
              <a:avLst/>
              <a:gdLst/>
              <a:ahLst/>
              <a:cxnLst/>
              <a:rect l="l" t="t" r="r" b="b"/>
              <a:pathLst>
                <a:path w="1873" h="1397" extrusionOk="0">
                  <a:moveTo>
                    <a:pt x="234" y="1"/>
                  </a:moveTo>
                  <a:cubicBezTo>
                    <a:pt x="102" y="1"/>
                    <a:pt x="0" y="167"/>
                    <a:pt x="44" y="287"/>
                  </a:cubicBezTo>
                  <a:cubicBezTo>
                    <a:pt x="117" y="484"/>
                    <a:pt x="254" y="645"/>
                    <a:pt x="397" y="796"/>
                  </a:cubicBezTo>
                  <a:cubicBezTo>
                    <a:pt x="551" y="958"/>
                    <a:pt x="703" y="1137"/>
                    <a:pt x="878" y="1276"/>
                  </a:cubicBezTo>
                  <a:cubicBezTo>
                    <a:pt x="986" y="1361"/>
                    <a:pt x="1095" y="1397"/>
                    <a:pt x="1197" y="1397"/>
                  </a:cubicBezTo>
                  <a:cubicBezTo>
                    <a:pt x="1597" y="1397"/>
                    <a:pt x="1872" y="841"/>
                    <a:pt x="1429" y="522"/>
                  </a:cubicBezTo>
                  <a:cubicBezTo>
                    <a:pt x="1112" y="294"/>
                    <a:pt x="642" y="33"/>
                    <a:pt x="247" y="1"/>
                  </a:cubicBezTo>
                  <a:cubicBezTo>
                    <a:pt x="243" y="1"/>
                    <a:pt x="238" y="1"/>
                    <a:pt x="234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644;p44">
              <a:extLst>
                <a:ext uri="{FF2B5EF4-FFF2-40B4-BE49-F238E27FC236}">
                  <a16:creationId xmlns:a16="http://schemas.microsoft.com/office/drawing/2014/main" id="{A82C59A1-E899-47FF-B107-7A2D19DEF180}"/>
                </a:ext>
              </a:extLst>
            </p:cNvPr>
            <p:cNvSpPr/>
            <p:nvPr/>
          </p:nvSpPr>
          <p:spPr>
            <a:xfrm>
              <a:off x="3228150" y="1872150"/>
              <a:ext cx="42750" cy="36775"/>
            </a:xfrm>
            <a:custGeom>
              <a:avLst/>
              <a:gdLst/>
              <a:ahLst/>
              <a:cxnLst/>
              <a:rect l="l" t="t" r="r" b="b"/>
              <a:pathLst>
                <a:path w="1710" h="1471" extrusionOk="0">
                  <a:moveTo>
                    <a:pt x="372" y="1"/>
                  </a:moveTo>
                  <a:cubicBezTo>
                    <a:pt x="169" y="1"/>
                    <a:pt x="1" y="275"/>
                    <a:pt x="131" y="449"/>
                  </a:cubicBezTo>
                  <a:cubicBezTo>
                    <a:pt x="279" y="645"/>
                    <a:pt x="455" y="844"/>
                    <a:pt x="578" y="1061"/>
                  </a:cubicBezTo>
                  <a:lnTo>
                    <a:pt x="578" y="1061"/>
                  </a:lnTo>
                  <a:cubicBezTo>
                    <a:pt x="641" y="1301"/>
                    <a:pt x="857" y="1471"/>
                    <a:pt x="1086" y="1471"/>
                  </a:cubicBezTo>
                  <a:cubicBezTo>
                    <a:pt x="1192" y="1471"/>
                    <a:pt x="1300" y="1435"/>
                    <a:pt x="1398" y="1354"/>
                  </a:cubicBezTo>
                  <a:cubicBezTo>
                    <a:pt x="1709" y="1092"/>
                    <a:pt x="1608" y="637"/>
                    <a:pt x="1263" y="483"/>
                  </a:cubicBezTo>
                  <a:lnTo>
                    <a:pt x="1263" y="483"/>
                  </a:lnTo>
                  <a:cubicBezTo>
                    <a:pt x="1261" y="478"/>
                    <a:pt x="1245" y="465"/>
                    <a:pt x="1212" y="443"/>
                  </a:cubicBezTo>
                  <a:cubicBezTo>
                    <a:pt x="1179" y="416"/>
                    <a:pt x="1144" y="391"/>
                    <a:pt x="1109" y="366"/>
                  </a:cubicBezTo>
                  <a:cubicBezTo>
                    <a:pt x="1038" y="313"/>
                    <a:pt x="968" y="262"/>
                    <a:pt x="892" y="214"/>
                  </a:cubicBezTo>
                  <a:cubicBezTo>
                    <a:pt x="752" y="128"/>
                    <a:pt x="603" y="68"/>
                    <a:pt x="447" y="13"/>
                  </a:cubicBezTo>
                  <a:cubicBezTo>
                    <a:pt x="422" y="5"/>
                    <a:pt x="397" y="1"/>
                    <a:pt x="37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645;p44">
              <a:extLst>
                <a:ext uri="{FF2B5EF4-FFF2-40B4-BE49-F238E27FC236}">
                  <a16:creationId xmlns:a16="http://schemas.microsoft.com/office/drawing/2014/main" id="{FA88841F-2572-491A-9618-451866B6C9C6}"/>
                </a:ext>
              </a:extLst>
            </p:cNvPr>
            <p:cNvSpPr/>
            <p:nvPr/>
          </p:nvSpPr>
          <p:spPr>
            <a:xfrm>
              <a:off x="3091100" y="1963050"/>
              <a:ext cx="28100" cy="55025"/>
            </a:xfrm>
            <a:custGeom>
              <a:avLst/>
              <a:gdLst/>
              <a:ahLst/>
              <a:cxnLst/>
              <a:rect l="l" t="t" r="r" b="b"/>
              <a:pathLst>
                <a:path w="1124" h="2201" extrusionOk="0">
                  <a:moveTo>
                    <a:pt x="618" y="0"/>
                  </a:moveTo>
                  <a:cubicBezTo>
                    <a:pt x="574" y="0"/>
                    <a:pt x="527" y="12"/>
                    <a:pt x="475" y="36"/>
                  </a:cubicBezTo>
                  <a:cubicBezTo>
                    <a:pt x="201" y="166"/>
                    <a:pt x="186" y="512"/>
                    <a:pt x="147" y="775"/>
                  </a:cubicBezTo>
                  <a:cubicBezTo>
                    <a:pt x="102" y="1087"/>
                    <a:pt x="0" y="1447"/>
                    <a:pt x="46" y="1759"/>
                  </a:cubicBezTo>
                  <a:cubicBezTo>
                    <a:pt x="87" y="2036"/>
                    <a:pt x="321" y="2200"/>
                    <a:pt x="546" y="2200"/>
                  </a:cubicBezTo>
                  <a:cubicBezTo>
                    <a:pt x="729" y="2200"/>
                    <a:pt x="906" y="2093"/>
                    <a:pt x="970" y="1849"/>
                  </a:cubicBezTo>
                  <a:cubicBezTo>
                    <a:pt x="1044" y="1573"/>
                    <a:pt x="1124" y="0"/>
                    <a:pt x="618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646;p44">
              <a:extLst>
                <a:ext uri="{FF2B5EF4-FFF2-40B4-BE49-F238E27FC236}">
                  <a16:creationId xmlns:a16="http://schemas.microsoft.com/office/drawing/2014/main" id="{6DF45CEA-1388-447A-90D8-0020C5D7A4D5}"/>
                </a:ext>
              </a:extLst>
            </p:cNvPr>
            <p:cNvSpPr/>
            <p:nvPr/>
          </p:nvSpPr>
          <p:spPr>
            <a:xfrm>
              <a:off x="3085875" y="2035700"/>
              <a:ext cx="27250" cy="31550"/>
            </a:xfrm>
            <a:custGeom>
              <a:avLst/>
              <a:gdLst/>
              <a:ahLst/>
              <a:cxnLst/>
              <a:rect l="l" t="t" r="r" b="b"/>
              <a:pathLst>
                <a:path w="1090" h="1262" extrusionOk="0">
                  <a:moveTo>
                    <a:pt x="686" y="0"/>
                  </a:moveTo>
                  <a:cubicBezTo>
                    <a:pt x="638" y="0"/>
                    <a:pt x="590" y="13"/>
                    <a:pt x="550" y="41"/>
                  </a:cubicBezTo>
                  <a:cubicBezTo>
                    <a:pt x="438" y="117"/>
                    <a:pt x="379" y="222"/>
                    <a:pt x="323" y="304"/>
                  </a:cubicBezTo>
                  <a:cubicBezTo>
                    <a:pt x="322" y="306"/>
                    <a:pt x="277" y="372"/>
                    <a:pt x="280" y="372"/>
                  </a:cubicBezTo>
                  <a:cubicBezTo>
                    <a:pt x="281" y="372"/>
                    <a:pt x="286" y="367"/>
                    <a:pt x="297" y="352"/>
                  </a:cubicBezTo>
                  <a:lnTo>
                    <a:pt x="297" y="352"/>
                  </a:lnTo>
                  <a:cubicBezTo>
                    <a:pt x="249" y="415"/>
                    <a:pt x="195" y="472"/>
                    <a:pt x="156" y="542"/>
                  </a:cubicBezTo>
                  <a:cubicBezTo>
                    <a:pt x="1" y="818"/>
                    <a:pt x="167" y="1177"/>
                    <a:pt x="470" y="1249"/>
                  </a:cubicBezTo>
                  <a:cubicBezTo>
                    <a:pt x="505" y="1257"/>
                    <a:pt x="540" y="1261"/>
                    <a:pt x="575" y="1261"/>
                  </a:cubicBezTo>
                  <a:cubicBezTo>
                    <a:pt x="838" y="1261"/>
                    <a:pt x="1090" y="1039"/>
                    <a:pt x="1068" y="758"/>
                  </a:cubicBezTo>
                  <a:cubicBezTo>
                    <a:pt x="1060" y="680"/>
                    <a:pt x="1043" y="607"/>
                    <a:pt x="1024" y="534"/>
                  </a:cubicBezTo>
                  <a:lnTo>
                    <a:pt x="1024" y="534"/>
                  </a:lnTo>
                  <a:cubicBezTo>
                    <a:pt x="1027" y="544"/>
                    <a:pt x="1028" y="548"/>
                    <a:pt x="1029" y="548"/>
                  </a:cubicBezTo>
                  <a:cubicBezTo>
                    <a:pt x="1032" y="548"/>
                    <a:pt x="1006" y="406"/>
                    <a:pt x="1005" y="406"/>
                  </a:cubicBezTo>
                  <a:lnTo>
                    <a:pt x="1005" y="406"/>
                  </a:lnTo>
                  <a:cubicBezTo>
                    <a:pt x="1005" y="406"/>
                    <a:pt x="1005" y="408"/>
                    <a:pt x="1006" y="413"/>
                  </a:cubicBezTo>
                  <a:cubicBezTo>
                    <a:pt x="994" y="343"/>
                    <a:pt x="979" y="223"/>
                    <a:pt x="925" y="131"/>
                  </a:cubicBezTo>
                  <a:cubicBezTo>
                    <a:pt x="877" y="49"/>
                    <a:pt x="780" y="0"/>
                    <a:pt x="68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647;p44">
              <a:extLst>
                <a:ext uri="{FF2B5EF4-FFF2-40B4-BE49-F238E27FC236}">
                  <a16:creationId xmlns:a16="http://schemas.microsoft.com/office/drawing/2014/main" id="{A0A3BD7F-B351-45B0-B153-EE210785AFC5}"/>
                </a:ext>
              </a:extLst>
            </p:cNvPr>
            <p:cNvSpPr/>
            <p:nvPr/>
          </p:nvSpPr>
          <p:spPr>
            <a:xfrm>
              <a:off x="2994750" y="1870100"/>
              <a:ext cx="37775" cy="42725"/>
            </a:xfrm>
            <a:custGeom>
              <a:avLst/>
              <a:gdLst/>
              <a:ahLst/>
              <a:cxnLst/>
              <a:rect l="l" t="t" r="r" b="b"/>
              <a:pathLst>
                <a:path w="1511" h="1709" extrusionOk="0">
                  <a:moveTo>
                    <a:pt x="1154" y="0"/>
                  </a:moveTo>
                  <a:cubicBezTo>
                    <a:pt x="1101" y="0"/>
                    <a:pt x="1045" y="15"/>
                    <a:pt x="991" y="50"/>
                  </a:cubicBezTo>
                  <a:cubicBezTo>
                    <a:pt x="671" y="254"/>
                    <a:pt x="461" y="604"/>
                    <a:pt x="205" y="877"/>
                  </a:cubicBezTo>
                  <a:cubicBezTo>
                    <a:pt x="0" y="1093"/>
                    <a:pt x="34" y="1440"/>
                    <a:pt x="273" y="1615"/>
                  </a:cubicBezTo>
                  <a:cubicBezTo>
                    <a:pt x="357" y="1677"/>
                    <a:pt x="465" y="1709"/>
                    <a:pt x="573" y="1709"/>
                  </a:cubicBezTo>
                  <a:cubicBezTo>
                    <a:pt x="746" y="1709"/>
                    <a:pt x="920" y="1626"/>
                    <a:pt x="997" y="1457"/>
                  </a:cubicBezTo>
                  <a:cubicBezTo>
                    <a:pt x="1153" y="1113"/>
                    <a:pt x="1408" y="774"/>
                    <a:pt x="1475" y="399"/>
                  </a:cubicBezTo>
                  <a:cubicBezTo>
                    <a:pt x="1510" y="192"/>
                    <a:pt x="1346" y="0"/>
                    <a:pt x="115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648;p44">
              <a:extLst>
                <a:ext uri="{FF2B5EF4-FFF2-40B4-BE49-F238E27FC236}">
                  <a16:creationId xmlns:a16="http://schemas.microsoft.com/office/drawing/2014/main" id="{0A5CECDA-BD4A-4FA0-92AD-B0303468B02A}"/>
                </a:ext>
              </a:extLst>
            </p:cNvPr>
            <p:cNvSpPr/>
            <p:nvPr/>
          </p:nvSpPr>
          <p:spPr>
            <a:xfrm>
              <a:off x="2964125" y="1929075"/>
              <a:ext cx="30825" cy="31075"/>
            </a:xfrm>
            <a:custGeom>
              <a:avLst/>
              <a:gdLst/>
              <a:ahLst/>
              <a:cxnLst/>
              <a:rect l="l" t="t" r="r" b="b"/>
              <a:pathLst>
                <a:path w="1233" h="1243" extrusionOk="0">
                  <a:moveTo>
                    <a:pt x="851" y="1"/>
                  </a:moveTo>
                  <a:cubicBezTo>
                    <a:pt x="794" y="1"/>
                    <a:pt x="734" y="14"/>
                    <a:pt x="676" y="42"/>
                  </a:cubicBezTo>
                  <a:cubicBezTo>
                    <a:pt x="459" y="148"/>
                    <a:pt x="219" y="287"/>
                    <a:pt x="109" y="513"/>
                  </a:cubicBezTo>
                  <a:cubicBezTo>
                    <a:pt x="0" y="737"/>
                    <a:pt x="49" y="998"/>
                    <a:pt x="253" y="1148"/>
                  </a:cubicBezTo>
                  <a:cubicBezTo>
                    <a:pt x="342" y="1213"/>
                    <a:pt x="439" y="1242"/>
                    <a:pt x="536" y="1242"/>
                  </a:cubicBezTo>
                  <a:cubicBezTo>
                    <a:pt x="666" y="1242"/>
                    <a:pt x="795" y="1189"/>
                    <a:pt x="901" y="1094"/>
                  </a:cubicBezTo>
                  <a:cubicBezTo>
                    <a:pt x="1086" y="926"/>
                    <a:pt x="1151" y="648"/>
                    <a:pt x="1192" y="414"/>
                  </a:cubicBezTo>
                  <a:cubicBezTo>
                    <a:pt x="1232" y="172"/>
                    <a:pt x="1058" y="1"/>
                    <a:pt x="85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649;p44">
              <a:extLst>
                <a:ext uri="{FF2B5EF4-FFF2-40B4-BE49-F238E27FC236}">
                  <a16:creationId xmlns:a16="http://schemas.microsoft.com/office/drawing/2014/main" id="{C6C7BA5C-3143-4C86-A80A-9F81C0BCC68B}"/>
                </a:ext>
              </a:extLst>
            </p:cNvPr>
            <p:cNvSpPr/>
            <p:nvPr/>
          </p:nvSpPr>
          <p:spPr>
            <a:xfrm>
              <a:off x="2818125" y="1793400"/>
              <a:ext cx="68125" cy="26225"/>
            </a:xfrm>
            <a:custGeom>
              <a:avLst/>
              <a:gdLst/>
              <a:ahLst/>
              <a:cxnLst/>
              <a:rect l="l" t="t" r="r" b="b"/>
              <a:pathLst>
                <a:path w="2725" h="1049" extrusionOk="0">
                  <a:moveTo>
                    <a:pt x="1691" y="1"/>
                  </a:moveTo>
                  <a:cubicBezTo>
                    <a:pt x="1536" y="1"/>
                    <a:pt x="1380" y="15"/>
                    <a:pt x="1211" y="39"/>
                  </a:cubicBezTo>
                  <a:cubicBezTo>
                    <a:pt x="898" y="82"/>
                    <a:pt x="561" y="120"/>
                    <a:pt x="287" y="284"/>
                  </a:cubicBezTo>
                  <a:cubicBezTo>
                    <a:pt x="1" y="453"/>
                    <a:pt x="44" y="985"/>
                    <a:pt x="407" y="1035"/>
                  </a:cubicBezTo>
                  <a:cubicBezTo>
                    <a:pt x="482" y="1045"/>
                    <a:pt x="557" y="1049"/>
                    <a:pt x="632" y="1049"/>
                  </a:cubicBezTo>
                  <a:cubicBezTo>
                    <a:pt x="836" y="1049"/>
                    <a:pt x="1039" y="1020"/>
                    <a:pt x="1246" y="1012"/>
                  </a:cubicBezTo>
                  <a:cubicBezTo>
                    <a:pt x="1533" y="999"/>
                    <a:pt x="1805" y="1013"/>
                    <a:pt x="2084" y="972"/>
                  </a:cubicBezTo>
                  <a:cubicBezTo>
                    <a:pt x="2574" y="902"/>
                    <a:pt x="2725" y="175"/>
                    <a:pt x="2175" y="53"/>
                  </a:cubicBezTo>
                  <a:cubicBezTo>
                    <a:pt x="2006" y="16"/>
                    <a:pt x="1849" y="1"/>
                    <a:pt x="169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650;p44">
              <a:extLst>
                <a:ext uri="{FF2B5EF4-FFF2-40B4-BE49-F238E27FC236}">
                  <a16:creationId xmlns:a16="http://schemas.microsoft.com/office/drawing/2014/main" id="{788C5F0C-A247-44E4-A646-7D969E437556}"/>
                </a:ext>
              </a:extLst>
            </p:cNvPr>
            <p:cNvSpPr/>
            <p:nvPr/>
          </p:nvSpPr>
          <p:spPr>
            <a:xfrm>
              <a:off x="2901625" y="1790050"/>
              <a:ext cx="40975" cy="25900"/>
            </a:xfrm>
            <a:custGeom>
              <a:avLst/>
              <a:gdLst/>
              <a:ahLst/>
              <a:cxnLst/>
              <a:rect l="l" t="t" r="r" b="b"/>
              <a:pathLst>
                <a:path w="1639" h="1036" extrusionOk="0">
                  <a:moveTo>
                    <a:pt x="1069" y="0"/>
                  </a:moveTo>
                  <a:cubicBezTo>
                    <a:pt x="977" y="0"/>
                    <a:pt x="881" y="23"/>
                    <a:pt x="790" y="66"/>
                  </a:cubicBezTo>
                  <a:cubicBezTo>
                    <a:pt x="625" y="144"/>
                    <a:pt x="468" y="235"/>
                    <a:pt x="312" y="330"/>
                  </a:cubicBezTo>
                  <a:cubicBezTo>
                    <a:pt x="190" y="403"/>
                    <a:pt x="0" y="472"/>
                    <a:pt x="43" y="652"/>
                  </a:cubicBezTo>
                  <a:cubicBezTo>
                    <a:pt x="84" y="830"/>
                    <a:pt x="335" y="925"/>
                    <a:pt x="489" y="978"/>
                  </a:cubicBezTo>
                  <a:cubicBezTo>
                    <a:pt x="607" y="1018"/>
                    <a:pt x="729" y="1036"/>
                    <a:pt x="852" y="1036"/>
                  </a:cubicBezTo>
                  <a:cubicBezTo>
                    <a:pt x="971" y="1036"/>
                    <a:pt x="1091" y="1019"/>
                    <a:pt x="1208" y="991"/>
                  </a:cubicBezTo>
                  <a:cubicBezTo>
                    <a:pt x="1508" y="920"/>
                    <a:pt x="1639" y="554"/>
                    <a:pt x="1521" y="293"/>
                  </a:cubicBezTo>
                  <a:cubicBezTo>
                    <a:pt x="1431" y="93"/>
                    <a:pt x="1257" y="0"/>
                    <a:pt x="1069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651;p44">
              <a:extLst>
                <a:ext uri="{FF2B5EF4-FFF2-40B4-BE49-F238E27FC236}">
                  <a16:creationId xmlns:a16="http://schemas.microsoft.com/office/drawing/2014/main" id="{CB312E50-6ED0-480D-8DF5-0F02E79421A1}"/>
                </a:ext>
              </a:extLst>
            </p:cNvPr>
            <p:cNvSpPr/>
            <p:nvPr/>
          </p:nvSpPr>
          <p:spPr>
            <a:xfrm>
              <a:off x="2950600" y="1625625"/>
              <a:ext cx="39150" cy="42075"/>
            </a:xfrm>
            <a:custGeom>
              <a:avLst/>
              <a:gdLst/>
              <a:ahLst/>
              <a:cxnLst/>
              <a:rect l="l" t="t" r="r" b="b"/>
              <a:pathLst>
                <a:path w="1566" h="1683" extrusionOk="0">
                  <a:moveTo>
                    <a:pt x="383" y="1"/>
                  </a:moveTo>
                  <a:cubicBezTo>
                    <a:pt x="180" y="1"/>
                    <a:pt x="0" y="227"/>
                    <a:pt x="60" y="435"/>
                  </a:cubicBezTo>
                  <a:cubicBezTo>
                    <a:pt x="162" y="785"/>
                    <a:pt x="390" y="1136"/>
                    <a:pt x="574" y="1447"/>
                  </a:cubicBezTo>
                  <a:cubicBezTo>
                    <a:pt x="666" y="1603"/>
                    <a:pt x="832" y="1683"/>
                    <a:pt x="1000" y="1683"/>
                  </a:cubicBezTo>
                  <a:cubicBezTo>
                    <a:pt x="1113" y="1683"/>
                    <a:pt x="1228" y="1646"/>
                    <a:pt x="1320" y="1571"/>
                  </a:cubicBezTo>
                  <a:cubicBezTo>
                    <a:pt x="1565" y="1374"/>
                    <a:pt x="1560" y="1038"/>
                    <a:pt x="1354" y="816"/>
                  </a:cubicBezTo>
                  <a:cubicBezTo>
                    <a:pt x="1108" y="550"/>
                    <a:pt x="843" y="245"/>
                    <a:pt x="538" y="48"/>
                  </a:cubicBezTo>
                  <a:cubicBezTo>
                    <a:pt x="487" y="15"/>
                    <a:pt x="434" y="1"/>
                    <a:pt x="38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652;p44">
              <a:extLst>
                <a:ext uri="{FF2B5EF4-FFF2-40B4-BE49-F238E27FC236}">
                  <a16:creationId xmlns:a16="http://schemas.microsoft.com/office/drawing/2014/main" id="{3E72D016-27C5-447A-BB95-01DD03674D1B}"/>
                </a:ext>
              </a:extLst>
            </p:cNvPr>
            <p:cNvSpPr/>
            <p:nvPr/>
          </p:nvSpPr>
          <p:spPr>
            <a:xfrm>
              <a:off x="2985525" y="1670350"/>
              <a:ext cx="29225" cy="28500"/>
            </a:xfrm>
            <a:custGeom>
              <a:avLst/>
              <a:gdLst/>
              <a:ahLst/>
              <a:cxnLst/>
              <a:rect l="l" t="t" r="r" b="b"/>
              <a:pathLst>
                <a:path w="1169" h="1140" extrusionOk="0">
                  <a:moveTo>
                    <a:pt x="337" y="1"/>
                  </a:moveTo>
                  <a:cubicBezTo>
                    <a:pt x="197" y="1"/>
                    <a:pt x="49" y="128"/>
                    <a:pt x="24" y="264"/>
                  </a:cubicBezTo>
                  <a:cubicBezTo>
                    <a:pt x="1" y="401"/>
                    <a:pt x="33" y="503"/>
                    <a:pt x="82" y="627"/>
                  </a:cubicBezTo>
                  <a:cubicBezTo>
                    <a:pt x="98" y="666"/>
                    <a:pt x="112" y="706"/>
                    <a:pt x="128" y="746"/>
                  </a:cubicBezTo>
                  <a:cubicBezTo>
                    <a:pt x="170" y="851"/>
                    <a:pt x="215" y="921"/>
                    <a:pt x="288" y="1008"/>
                  </a:cubicBezTo>
                  <a:cubicBezTo>
                    <a:pt x="354" y="1086"/>
                    <a:pt x="501" y="1139"/>
                    <a:pt x="608" y="1139"/>
                  </a:cubicBezTo>
                  <a:cubicBezTo>
                    <a:pt x="617" y="1139"/>
                    <a:pt x="626" y="1139"/>
                    <a:pt x="634" y="1138"/>
                  </a:cubicBezTo>
                  <a:cubicBezTo>
                    <a:pt x="739" y="1131"/>
                    <a:pt x="831" y="1097"/>
                    <a:pt x="914" y="1029"/>
                  </a:cubicBezTo>
                  <a:cubicBezTo>
                    <a:pt x="1082" y="894"/>
                    <a:pt x="1168" y="600"/>
                    <a:pt x="1022" y="413"/>
                  </a:cubicBezTo>
                  <a:cubicBezTo>
                    <a:pt x="952" y="324"/>
                    <a:pt x="893" y="265"/>
                    <a:pt x="797" y="201"/>
                  </a:cubicBezTo>
                  <a:cubicBezTo>
                    <a:pt x="762" y="176"/>
                    <a:pt x="726" y="153"/>
                    <a:pt x="690" y="131"/>
                  </a:cubicBezTo>
                  <a:cubicBezTo>
                    <a:pt x="579" y="56"/>
                    <a:pt x="485" y="5"/>
                    <a:pt x="344" y="1"/>
                  </a:cubicBezTo>
                  <a:cubicBezTo>
                    <a:pt x="342" y="1"/>
                    <a:pt x="340" y="1"/>
                    <a:pt x="337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653;p44">
              <a:extLst>
                <a:ext uri="{FF2B5EF4-FFF2-40B4-BE49-F238E27FC236}">
                  <a16:creationId xmlns:a16="http://schemas.microsoft.com/office/drawing/2014/main" id="{355E45EF-1913-4FE1-908B-15DD08F9F49B}"/>
                </a:ext>
              </a:extLst>
            </p:cNvPr>
            <p:cNvSpPr/>
            <p:nvPr/>
          </p:nvSpPr>
          <p:spPr>
            <a:xfrm>
              <a:off x="3068500" y="1490700"/>
              <a:ext cx="26950" cy="49400"/>
            </a:xfrm>
            <a:custGeom>
              <a:avLst/>
              <a:gdLst/>
              <a:ahLst/>
              <a:cxnLst/>
              <a:rect l="l" t="t" r="r" b="b"/>
              <a:pathLst>
                <a:path w="1078" h="1976" extrusionOk="0">
                  <a:moveTo>
                    <a:pt x="489" y="1"/>
                  </a:moveTo>
                  <a:cubicBezTo>
                    <a:pt x="368" y="1"/>
                    <a:pt x="249" y="61"/>
                    <a:pt x="180" y="185"/>
                  </a:cubicBezTo>
                  <a:cubicBezTo>
                    <a:pt x="69" y="382"/>
                    <a:pt x="50" y="624"/>
                    <a:pt x="33" y="847"/>
                  </a:cubicBezTo>
                  <a:cubicBezTo>
                    <a:pt x="18" y="1051"/>
                    <a:pt x="0" y="1273"/>
                    <a:pt x="30" y="1475"/>
                  </a:cubicBezTo>
                  <a:cubicBezTo>
                    <a:pt x="70" y="1746"/>
                    <a:pt x="257" y="1976"/>
                    <a:pt x="546" y="1976"/>
                  </a:cubicBezTo>
                  <a:cubicBezTo>
                    <a:pt x="552" y="1976"/>
                    <a:pt x="559" y="1976"/>
                    <a:pt x="566" y="1975"/>
                  </a:cubicBezTo>
                  <a:cubicBezTo>
                    <a:pt x="866" y="1965"/>
                    <a:pt x="1051" y="1718"/>
                    <a:pt x="1066" y="1439"/>
                  </a:cubicBezTo>
                  <a:cubicBezTo>
                    <a:pt x="1077" y="1219"/>
                    <a:pt x="1035" y="981"/>
                    <a:pt x="997" y="765"/>
                  </a:cubicBezTo>
                  <a:cubicBezTo>
                    <a:pt x="963" y="563"/>
                    <a:pt x="922" y="343"/>
                    <a:pt x="804" y="171"/>
                  </a:cubicBezTo>
                  <a:cubicBezTo>
                    <a:pt x="728" y="59"/>
                    <a:pt x="608" y="1"/>
                    <a:pt x="48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654;p44">
              <a:extLst>
                <a:ext uri="{FF2B5EF4-FFF2-40B4-BE49-F238E27FC236}">
                  <a16:creationId xmlns:a16="http://schemas.microsoft.com/office/drawing/2014/main" id="{8A259D58-BDD4-475A-B9C9-022B9873135C}"/>
                </a:ext>
              </a:extLst>
            </p:cNvPr>
            <p:cNvSpPr/>
            <p:nvPr/>
          </p:nvSpPr>
          <p:spPr>
            <a:xfrm>
              <a:off x="3069475" y="1552300"/>
              <a:ext cx="26900" cy="31475"/>
            </a:xfrm>
            <a:custGeom>
              <a:avLst/>
              <a:gdLst/>
              <a:ahLst/>
              <a:cxnLst/>
              <a:rect l="l" t="t" r="r" b="b"/>
              <a:pathLst>
                <a:path w="1076" h="1259" extrusionOk="0">
                  <a:moveTo>
                    <a:pt x="471" y="0"/>
                  </a:moveTo>
                  <a:cubicBezTo>
                    <a:pt x="353" y="0"/>
                    <a:pt x="231" y="71"/>
                    <a:pt x="175" y="173"/>
                  </a:cubicBezTo>
                  <a:lnTo>
                    <a:pt x="175" y="173"/>
                  </a:lnTo>
                  <a:cubicBezTo>
                    <a:pt x="167" y="183"/>
                    <a:pt x="159" y="195"/>
                    <a:pt x="149" y="209"/>
                  </a:cubicBezTo>
                  <a:cubicBezTo>
                    <a:pt x="121" y="243"/>
                    <a:pt x="104" y="284"/>
                    <a:pt x="98" y="329"/>
                  </a:cubicBezTo>
                  <a:cubicBezTo>
                    <a:pt x="94" y="357"/>
                    <a:pt x="91" y="386"/>
                    <a:pt x="88" y="416"/>
                  </a:cubicBezTo>
                  <a:lnTo>
                    <a:pt x="88" y="416"/>
                  </a:lnTo>
                  <a:cubicBezTo>
                    <a:pt x="88" y="417"/>
                    <a:pt x="87" y="419"/>
                    <a:pt x="87" y="422"/>
                  </a:cubicBezTo>
                  <a:cubicBezTo>
                    <a:pt x="72" y="491"/>
                    <a:pt x="57" y="562"/>
                    <a:pt x="46" y="631"/>
                  </a:cubicBezTo>
                  <a:cubicBezTo>
                    <a:pt x="0" y="935"/>
                    <a:pt x="169" y="1224"/>
                    <a:pt x="494" y="1256"/>
                  </a:cubicBezTo>
                  <a:cubicBezTo>
                    <a:pt x="511" y="1258"/>
                    <a:pt x="527" y="1259"/>
                    <a:pt x="543" y="1259"/>
                  </a:cubicBezTo>
                  <a:cubicBezTo>
                    <a:pt x="821" y="1259"/>
                    <a:pt x="1076" y="1025"/>
                    <a:pt x="1057" y="732"/>
                  </a:cubicBezTo>
                  <a:cubicBezTo>
                    <a:pt x="1048" y="578"/>
                    <a:pt x="995" y="419"/>
                    <a:pt x="916" y="288"/>
                  </a:cubicBezTo>
                  <a:cubicBezTo>
                    <a:pt x="881" y="230"/>
                    <a:pt x="840" y="168"/>
                    <a:pt x="791" y="124"/>
                  </a:cubicBezTo>
                  <a:cubicBezTo>
                    <a:pt x="736" y="76"/>
                    <a:pt x="671" y="39"/>
                    <a:pt x="599" y="20"/>
                  </a:cubicBezTo>
                  <a:cubicBezTo>
                    <a:pt x="578" y="14"/>
                    <a:pt x="554" y="11"/>
                    <a:pt x="531" y="11"/>
                  </a:cubicBezTo>
                  <a:cubicBezTo>
                    <a:pt x="493" y="8"/>
                    <a:pt x="476" y="6"/>
                    <a:pt x="479" y="6"/>
                  </a:cubicBezTo>
                  <a:cubicBezTo>
                    <a:pt x="481" y="6"/>
                    <a:pt x="505" y="8"/>
                    <a:pt x="548" y="11"/>
                  </a:cubicBezTo>
                  <a:cubicBezTo>
                    <a:pt x="523" y="3"/>
                    <a:pt x="498" y="0"/>
                    <a:pt x="47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655;p44">
              <a:extLst>
                <a:ext uri="{FF2B5EF4-FFF2-40B4-BE49-F238E27FC236}">
                  <a16:creationId xmlns:a16="http://schemas.microsoft.com/office/drawing/2014/main" id="{BDBC766F-EC0F-4366-89BE-71E58ED22FBA}"/>
                </a:ext>
              </a:extLst>
            </p:cNvPr>
            <p:cNvSpPr/>
            <p:nvPr/>
          </p:nvSpPr>
          <p:spPr>
            <a:xfrm>
              <a:off x="3350475" y="2029350"/>
              <a:ext cx="27625" cy="24525"/>
            </a:xfrm>
            <a:custGeom>
              <a:avLst/>
              <a:gdLst/>
              <a:ahLst/>
              <a:cxnLst/>
              <a:rect l="l" t="t" r="r" b="b"/>
              <a:pathLst>
                <a:path w="1105" h="981" extrusionOk="0">
                  <a:moveTo>
                    <a:pt x="602" y="1"/>
                  </a:moveTo>
                  <a:cubicBezTo>
                    <a:pt x="326" y="1"/>
                    <a:pt x="108" y="237"/>
                    <a:pt x="48" y="492"/>
                  </a:cubicBezTo>
                  <a:cubicBezTo>
                    <a:pt x="0" y="687"/>
                    <a:pt x="129" y="938"/>
                    <a:pt x="343" y="969"/>
                  </a:cubicBezTo>
                  <a:cubicBezTo>
                    <a:pt x="391" y="977"/>
                    <a:pt x="438" y="981"/>
                    <a:pt x="485" y="981"/>
                  </a:cubicBezTo>
                  <a:cubicBezTo>
                    <a:pt x="550" y="981"/>
                    <a:pt x="613" y="973"/>
                    <a:pt x="679" y="954"/>
                  </a:cubicBezTo>
                  <a:cubicBezTo>
                    <a:pt x="818" y="913"/>
                    <a:pt x="968" y="814"/>
                    <a:pt x="1024" y="674"/>
                  </a:cubicBezTo>
                  <a:cubicBezTo>
                    <a:pt x="1085" y="519"/>
                    <a:pt x="1105" y="368"/>
                    <a:pt x="1011" y="217"/>
                  </a:cubicBezTo>
                  <a:cubicBezTo>
                    <a:pt x="923" y="73"/>
                    <a:pt x="772" y="2"/>
                    <a:pt x="608" y="1"/>
                  </a:cubicBezTo>
                  <a:cubicBezTo>
                    <a:pt x="606" y="1"/>
                    <a:pt x="604" y="1"/>
                    <a:pt x="60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656;p44">
              <a:extLst>
                <a:ext uri="{FF2B5EF4-FFF2-40B4-BE49-F238E27FC236}">
                  <a16:creationId xmlns:a16="http://schemas.microsoft.com/office/drawing/2014/main" id="{C29F58EA-1C42-40BA-B2DC-492D31FE7B36}"/>
                </a:ext>
              </a:extLst>
            </p:cNvPr>
            <p:cNvSpPr/>
            <p:nvPr/>
          </p:nvSpPr>
          <p:spPr>
            <a:xfrm>
              <a:off x="2715025" y="1669325"/>
              <a:ext cx="23925" cy="22200"/>
            </a:xfrm>
            <a:custGeom>
              <a:avLst/>
              <a:gdLst/>
              <a:ahLst/>
              <a:cxnLst/>
              <a:rect l="l" t="t" r="r" b="b"/>
              <a:pathLst>
                <a:path w="957" h="888" extrusionOk="0">
                  <a:moveTo>
                    <a:pt x="485" y="1"/>
                  </a:moveTo>
                  <a:cubicBezTo>
                    <a:pt x="285" y="1"/>
                    <a:pt x="85" y="139"/>
                    <a:pt x="46" y="341"/>
                  </a:cubicBezTo>
                  <a:cubicBezTo>
                    <a:pt x="1" y="578"/>
                    <a:pt x="132" y="820"/>
                    <a:pt x="376" y="877"/>
                  </a:cubicBezTo>
                  <a:cubicBezTo>
                    <a:pt x="407" y="884"/>
                    <a:pt x="439" y="888"/>
                    <a:pt x="472" y="888"/>
                  </a:cubicBezTo>
                  <a:cubicBezTo>
                    <a:pt x="671" y="888"/>
                    <a:pt x="873" y="750"/>
                    <a:pt x="911" y="548"/>
                  </a:cubicBezTo>
                  <a:cubicBezTo>
                    <a:pt x="956" y="311"/>
                    <a:pt x="823" y="69"/>
                    <a:pt x="581" y="12"/>
                  </a:cubicBezTo>
                  <a:cubicBezTo>
                    <a:pt x="550" y="4"/>
                    <a:pt x="517" y="1"/>
                    <a:pt x="485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657;p44">
              <a:extLst>
                <a:ext uri="{FF2B5EF4-FFF2-40B4-BE49-F238E27FC236}">
                  <a16:creationId xmlns:a16="http://schemas.microsoft.com/office/drawing/2014/main" id="{0A26B508-FC0B-44B6-B7C9-15D2434224FE}"/>
                </a:ext>
              </a:extLst>
            </p:cNvPr>
            <p:cNvSpPr/>
            <p:nvPr/>
          </p:nvSpPr>
          <p:spPr>
            <a:xfrm>
              <a:off x="3379500" y="1514175"/>
              <a:ext cx="22850" cy="21500"/>
            </a:xfrm>
            <a:custGeom>
              <a:avLst/>
              <a:gdLst/>
              <a:ahLst/>
              <a:cxnLst/>
              <a:rect l="l" t="t" r="r" b="b"/>
              <a:pathLst>
                <a:path w="914" h="860" extrusionOk="0">
                  <a:moveTo>
                    <a:pt x="424" y="1"/>
                  </a:moveTo>
                  <a:cubicBezTo>
                    <a:pt x="414" y="1"/>
                    <a:pt x="403" y="2"/>
                    <a:pt x="394" y="5"/>
                  </a:cubicBezTo>
                  <a:cubicBezTo>
                    <a:pt x="268" y="26"/>
                    <a:pt x="172" y="62"/>
                    <a:pt x="93" y="167"/>
                  </a:cubicBezTo>
                  <a:cubicBezTo>
                    <a:pt x="17" y="269"/>
                    <a:pt x="0" y="387"/>
                    <a:pt x="32" y="511"/>
                  </a:cubicBezTo>
                  <a:cubicBezTo>
                    <a:pt x="47" y="562"/>
                    <a:pt x="71" y="610"/>
                    <a:pt x="96" y="658"/>
                  </a:cubicBezTo>
                  <a:cubicBezTo>
                    <a:pt x="168" y="796"/>
                    <a:pt x="305" y="860"/>
                    <a:pt x="445" y="860"/>
                  </a:cubicBezTo>
                  <a:cubicBezTo>
                    <a:pt x="601" y="860"/>
                    <a:pt x="761" y="781"/>
                    <a:pt x="839" y="638"/>
                  </a:cubicBezTo>
                  <a:cubicBezTo>
                    <a:pt x="914" y="503"/>
                    <a:pt x="908" y="338"/>
                    <a:pt x="828" y="206"/>
                  </a:cubicBezTo>
                  <a:cubicBezTo>
                    <a:pt x="742" y="66"/>
                    <a:pt x="604" y="11"/>
                    <a:pt x="448" y="3"/>
                  </a:cubicBezTo>
                  <a:cubicBezTo>
                    <a:pt x="440" y="1"/>
                    <a:pt x="432" y="1"/>
                    <a:pt x="424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658;p44">
              <a:extLst>
                <a:ext uri="{FF2B5EF4-FFF2-40B4-BE49-F238E27FC236}">
                  <a16:creationId xmlns:a16="http://schemas.microsoft.com/office/drawing/2014/main" id="{0665F594-59BB-43FE-BA19-989A391DAFC5}"/>
                </a:ext>
              </a:extLst>
            </p:cNvPr>
            <p:cNvSpPr/>
            <p:nvPr/>
          </p:nvSpPr>
          <p:spPr>
            <a:xfrm>
              <a:off x="4498075" y="2877325"/>
              <a:ext cx="787550" cy="725325"/>
            </a:xfrm>
            <a:custGeom>
              <a:avLst/>
              <a:gdLst/>
              <a:ahLst/>
              <a:cxnLst/>
              <a:rect l="l" t="t" r="r" b="b"/>
              <a:pathLst>
                <a:path w="31502" h="29013" extrusionOk="0">
                  <a:moveTo>
                    <a:pt x="15874" y="1"/>
                  </a:moveTo>
                  <a:cubicBezTo>
                    <a:pt x="14109" y="1"/>
                    <a:pt x="12322" y="263"/>
                    <a:pt x="10596" y="834"/>
                  </a:cubicBezTo>
                  <a:cubicBezTo>
                    <a:pt x="7848" y="1743"/>
                    <a:pt x="5047" y="3881"/>
                    <a:pt x="3327" y="6113"/>
                  </a:cubicBezTo>
                  <a:cubicBezTo>
                    <a:pt x="1354" y="8669"/>
                    <a:pt x="0" y="12415"/>
                    <a:pt x="145" y="15640"/>
                  </a:cubicBezTo>
                  <a:cubicBezTo>
                    <a:pt x="310" y="19308"/>
                    <a:pt x="2266" y="22791"/>
                    <a:pt x="5121" y="25098"/>
                  </a:cubicBezTo>
                  <a:cubicBezTo>
                    <a:pt x="8364" y="27719"/>
                    <a:pt x="12375" y="29012"/>
                    <a:pt x="16228" y="29012"/>
                  </a:cubicBezTo>
                  <a:cubicBezTo>
                    <a:pt x="17843" y="29012"/>
                    <a:pt x="19429" y="28785"/>
                    <a:pt x="20921" y="28334"/>
                  </a:cubicBezTo>
                  <a:cubicBezTo>
                    <a:pt x="25032" y="27087"/>
                    <a:pt x="27883" y="24678"/>
                    <a:pt x="30034" y="20380"/>
                  </a:cubicBezTo>
                  <a:cubicBezTo>
                    <a:pt x="31216" y="18018"/>
                    <a:pt x="31502" y="14352"/>
                    <a:pt x="31374" y="12471"/>
                  </a:cubicBezTo>
                  <a:cubicBezTo>
                    <a:pt x="31157" y="9248"/>
                    <a:pt x="29623" y="6078"/>
                    <a:pt x="27178" y="3985"/>
                  </a:cubicBezTo>
                  <a:cubicBezTo>
                    <a:pt x="24338" y="1555"/>
                    <a:pt x="20172" y="1"/>
                    <a:pt x="158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659;p44">
              <a:extLst>
                <a:ext uri="{FF2B5EF4-FFF2-40B4-BE49-F238E27FC236}">
                  <a16:creationId xmlns:a16="http://schemas.microsoft.com/office/drawing/2014/main" id="{A127F4FC-B369-48F5-A0F2-FD34A0FB57E5}"/>
                </a:ext>
              </a:extLst>
            </p:cNvPr>
            <p:cNvSpPr/>
            <p:nvPr/>
          </p:nvSpPr>
          <p:spPr>
            <a:xfrm>
              <a:off x="4565100" y="2938525"/>
              <a:ext cx="654150" cy="602400"/>
            </a:xfrm>
            <a:custGeom>
              <a:avLst/>
              <a:gdLst/>
              <a:ahLst/>
              <a:cxnLst/>
              <a:rect l="l" t="t" r="r" b="b"/>
              <a:pathLst>
                <a:path w="26166" h="24096" extrusionOk="0">
                  <a:moveTo>
                    <a:pt x="13186" y="0"/>
                  </a:moveTo>
                  <a:cubicBezTo>
                    <a:pt x="11720" y="0"/>
                    <a:pt x="10235" y="218"/>
                    <a:pt x="8801" y="693"/>
                  </a:cubicBezTo>
                  <a:cubicBezTo>
                    <a:pt x="6518" y="1449"/>
                    <a:pt x="4194" y="3224"/>
                    <a:pt x="2764" y="5077"/>
                  </a:cubicBezTo>
                  <a:cubicBezTo>
                    <a:pt x="1126" y="7200"/>
                    <a:pt x="0" y="10310"/>
                    <a:pt x="120" y="12990"/>
                  </a:cubicBezTo>
                  <a:cubicBezTo>
                    <a:pt x="257" y="16035"/>
                    <a:pt x="1882" y="18929"/>
                    <a:pt x="4254" y="20845"/>
                  </a:cubicBezTo>
                  <a:cubicBezTo>
                    <a:pt x="6947" y="23021"/>
                    <a:pt x="10278" y="24095"/>
                    <a:pt x="13478" y="24095"/>
                  </a:cubicBezTo>
                  <a:cubicBezTo>
                    <a:pt x="14818" y="24095"/>
                    <a:pt x="16136" y="23907"/>
                    <a:pt x="17375" y="23531"/>
                  </a:cubicBezTo>
                  <a:cubicBezTo>
                    <a:pt x="20789" y="22498"/>
                    <a:pt x="23157" y="20496"/>
                    <a:pt x="24944" y="16926"/>
                  </a:cubicBezTo>
                  <a:cubicBezTo>
                    <a:pt x="25926" y="14965"/>
                    <a:pt x="26166" y="11921"/>
                    <a:pt x="26059" y="10359"/>
                  </a:cubicBezTo>
                  <a:cubicBezTo>
                    <a:pt x="25877" y="7682"/>
                    <a:pt x="24605" y="5050"/>
                    <a:pt x="22573" y="3310"/>
                  </a:cubicBezTo>
                  <a:cubicBezTo>
                    <a:pt x="20214" y="1291"/>
                    <a:pt x="16754" y="0"/>
                    <a:pt x="13186" y="0"/>
                  </a:cubicBezTo>
                  <a:close/>
                </a:path>
              </a:pathLst>
            </a:custGeom>
            <a:solidFill>
              <a:srgbClr val="FF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660;p44">
              <a:extLst>
                <a:ext uri="{FF2B5EF4-FFF2-40B4-BE49-F238E27FC236}">
                  <a16:creationId xmlns:a16="http://schemas.microsoft.com/office/drawing/2014/main" id="{B3E03320-06BD-4BEC-987C-634AD3AEDCD1}"/>
                </a:ext>
              </a:extLst>
            </p:cNvPr>
            <p:cNvSpPr/>
            <p:nvPr/>
          </p:nvSpPr>
          <p:spPr>
            <a:xfrm>
              <a:off x="4465400" y="2849350"/>
              <a:ext cx="849975" cy="781025"/>
            </a:xfrm>
            <a:custGeom>
              <a:avLst/>
              <a:gdLst/>
              <a:ahLst/>
              <a:cxnLst/>
              <a:rect l="l" t="t" r="r" b="b"/>
              <a:pathLst>
                <a:path w="33999" h="31241" extrusionOk="0">
                  <a:moveTo>
                    <a:pt x="17225" y="2234"/>
                  </a:moveTo>
                  <a:cubicBezTo>
                    <a:pt x="17609" y="2234"/>
                    <a:pt x="17993" y="2247"/>
                    <a:pt x="18376" y="2272"/>
                  </a:cubicBezTo>
                  <a:cubicBezTo>
                    <a:pt x="21433" y="2471"/>
                    <a:pt x="24550" y="3529"/>
                    <a:pt x="27021" y="5357"/>
                  </a:cubicBezTo>
                  <a:cubicBezTo>
                    <a:pt x="29673" y="7319"/>
                    <a:pt x="31304" y="10352"/>
                    <a:pt x="31567" y="13632"/>
                  </a:cubicBezTo>
                  <a:cubicBezTo>
                    <a:pt x="31875" y="18912"/>
                    <a:pt x="29667" y="24330"/>
                    <a:pt x="24974" y="27072"/>
                  </a:cubicBezTo>
                  <a:cubicBezTo>
                    <a:pt x="22709" y="28396"/>
                    <a:pt x="20149" y="29013"/>
                    <a:pt x="17576" y="29013"/>
                  </a:cubicBezTo>
                  <a:cubicBezTo>
                    <a:pt x="14294" y="29013"/>
                    <a:pt x="10991" y="28009"/>
                    <a:pt x="8255" y="26188"/>
                  </a:cubicBezTo>
                  <a:cubicBezTo>
                    <a:pt x="5907" y="24624"/>
                    <a:pt x="4024" y="22348"/>
                    <a:pt x="3125" y="19658"/>
                  </a:cubicBezTo>
                  <a:cubicBezTo>
                    <a:pt x="2165" y="16789"/>
                    <a:pt x="2529" y="13730"/>
                    <a:pt x="3730" y="10985"/>
                  </a:cubicBezTo>
                  <a:cubicBezTo>
                    <a:pt x="4963" y="8164"/>
                    <a:pt x="7011" y="5875"/>
                    <a:pt x="9631" y="4261"/>
                  </a:cubicBezTo>
                  <a:cubicBezTo>
                    <a:pt x="11920" y="2851"/>
                    <a:pt x="14560" y="2234"/>
                    <a:pt x="17225" y="2234"/>
                  </a:cubicBezTo>
                  <a:close/>
                  <a:moveTo>
                    <a:pt x="17117" y="0"/>
                  </a:moveTo>
                  <a:cubicBezTo>
                    <a:pt x="15036" y="0"/>
                    <a:pt x="12951" y="339"/>
                    <a:pt x="11027" y="1083"/>
                  </a:cubicBezTo>
                  <a:cubicBezTo>
                    <a:pt x="7780" y="2338"/>
                    <a:pt x="4875" y="4724"/>
                    <a:pt x="2987" y="7644"/>
                  </a:cubicBezTo>
                  <a:cubicBezTo>
                    <a:pt x="1132" y="10511"/>
                    <a:pt x="0" y="14195"/>
                    <a:pt x="403" y="17622"/>
                  </a:cubicBezTo>
                  <a:cubicBezTo>
                    <a:pt x="778" y="20796"/>
                    <a:pt x="2290" y="23747"/>
                    <a:pt x="4534" y="26010"/>
                  </a:cubicBezTo>
                  <a:cubicBezTo>
                    <a:pt x="7894" y="29395"/>
                    <a:pt x="12723" y="31241"/>
                    <a:pt x="17507" y="31241"/>
                  </a:cubicBezTo>
                  <a:cubicBezTo>
                    <a:pt x="19650" y="31241"/>
                    <a:pt x="21784" y="30871"/>
                    <a:pt x="23773" y="30102"/>
                  </a:cubicBezTo>
                  <a:cubicBezTo>
                    <a:pt x="26935" y="28881"/>
                    <a:pt x="29463" y="26734"/>
                    <a:pt x="31279" y="23881"/>
                  </a:cubicBezTo>
                  <a:cubicBezTo>
                    <a:pt x="33219" y="20832"/>
                    <a:pt x="33999" y="17210"/>
                    <a:pt x="33801" y="13613"/>
                  </a:cubicBezTo>
                  <a:lnTo>
                    <a:pt x="33801" y="13613"/>
                  </a:lnTo>
                  <a:cubicBezTo>
                    <a:pt x="33800" y="13592"/>
                    <a:pt x="33799" y="13572"/>
                    <a:pt x="33797" y="13550"/>
                  </a:cubicBezTo>
                  <a:lnTo>
                    <a:pt x="33797" y="13550"/>
                  </a:lnTo>
                  <a:cubicBezTo>
                    <a:pt x="33797" y="13550"/>
                    <a:pt x="33797" y="13550"/>
                    <a:pt x="33797" y="13550"/>
                  </a:cubicBezTo>
                  <a:cubicBezTo>
                    <a:pt x="33796" y="13530"/>
                    <a:pt x="33794" y="13509"/>
                    <a:pt x="33792" y="13489"/>
                  </a:cubicBezTo>
                  <a:lnTo>
                    <a:pt x="33792" y="13489"/>
                  </a:lnTo>
                  <a:cubicBezTo>
                    <a:pt x="33515" y="10181"/>
                    <a:pt x="32104" y="6975"/>
                    <a:pt x="29676" y="4677"/>
                  </a:cubicBezTo>
                  <a:cubicBezTo>
                    <a:pt x="27359" y="2484"/>
                    <a:pt x="24275" y="1068"/>
                    <a:pt x="21172" y="421"/>
                  </a:cubicBezTo>
                  <a:cubicBezTo>
                    <a:pt x="19853" y="147"/>
                    <a:pt x="18486" y="0"/>
                    <a:pt x="17117" y="0"/>
                  </a:cubicBezTo>
                  <a:close/>
                </a:path>
              </a:pathLst>
            </a:custGeom>
            <a:solidFill>
              <a:srgbClr val="FF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661;p44">
              <a:extLst>
                <a:ext uri="{FF2B5EF4-FFF2-40B4-BE49-F238E27FC236}">
                  <a16:creationId xmlns:a16="http://schemas.microsoft.com/office/drawing/2014/main" id="{2812143A-2C74-40BB-AD19-91FAE7E98F34}"/>
                </a:ext>
              </a:extLst>
            </p:cNvPr>
            <p:cNvSpPr/>
            <p:nvPr/>
          </p:nvSpPr>
          <p:spPr>
            <a:xfrm>
              <a:off x="4823300" y="2930900"/>
              <a:ext cx="137325" cy="617950"/>
            </a:xfrm>
            <a:custGeom>
              <a:avLst/>
              <a:gdLst/>
              <a:ahLst/>
              <a:cxnLst/>
              <a:rect l="l" t="t" r="r" b="b"/>
              <a:pathLst>
                <a:path w="5493" h="24718" extrusionOk="0">
                  <a:moveTo>
                    <a:pt x="5292" y="1"/>
                  </a:moveTo>
                  <a:cubicBezTo>
                    <a:pt x="5231" y="1"/>
                    <a:pt x="5173" y="29"/>
                    <a:pt x="5146" y="96"/>
                  </a:cubicBezTo>
                  <a:cubicBezTo>
                    <a:pt x="4442" y="1851"/>
                    <a:pt x="4261" y="3933"/>
                    <a:pt x="3883" y="5783"/>
                  </a:cubicBezTo>
                  <a:cubicBezTo>
                    <a:pt x="3455" y="7877"/>
                    <a:pt x="3018" y="9968"/>
                    <a:pt x="2581" y="12061"/>
                  </a:cubicBezTo>
                  <a:cubicBezTo>
                    <a:pt x="1725" y="16155"/>
                    <a:pt x="862" y="20248"/>
                    <a:pt x="45" y="24351"/>
                  </a:cubicBezTo>
                  <a:cubicBezTo>
                    <a:pt x="0" y="24576"/>
                    <a:pt x="186" y="24717"/>
                    <a:pt x="363" y="24717"/>
                  </a:cubicBezTo>
                  <a:cubicBezTo>
                    <a:pt x="486" y="24717"/>
                    <a:pt x="604" y="24649"/>
                    <a:pt x="635" y="24491"/>
                  </a:cubicBezTo>
                  <a:cubicBezTo>
                    <a:pt x="1451" y="20389"/>
                    <a:pt x="2314" y="16296"/>
                    <a:pt x="3169" y="12201"/>
                  </a:cubicBezTo>
                  <a:cubicBezTo>
                    <a:pt x="3595" y="10166"/>
                    <a:pt x="4019" y="8133"/>
                    <a:pt x="4435" y="6096"/>
                  </a:cubicBezTo>
                  <a:cubicBezTo>
                    <a:pt x="4823" y="4198"/>
                    <a:pt x="5490" y="2121"/>
                    <a:pt x="5492" y="178"/>
                  </a:cubicBezTo>
                  <a:cubicBezTo>
                    <a:pt x="5492" y="73"/>
                    <a:pt x="5388" y="1"/>
                    <a:pt x="52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662;p44">
              <a:extLst>
                <a:ext uri="{FF2B5EF4-FFF2-40B4-BE49-F238E27FC236}">
                  <a16:creationId xmlns:a16="http://schemas.microsoft.com/office/drawing/2014/main" id="{82C329EA-52DD-4EAE-AF46-B479863D940A}"/>
                </a:ext>
              </a:extLst>
            </p:cNvPr>
            <p:cNvSpPr/>
            <p:nvPr/>
          </p:nvSpPr>
          <p:spPr>
            <a:xfrm>
              <a:off x="4545950" y="3162525"/>
              <a:ext cx="672900" cy="148250"/>
            </a:xfrm>
            <a:custGeom>
              <a:avLst/>
              <a:gdLst/>
              <a:ahLst/>
              <a:cxnLst/>
              <a:rect l="l" t="t" r="r" b="b"/>
              <a:pathLst>
                <a:path w="26916" h="5930" extrusionOk="0">
                  <a:moveTo>
                    <a:pt x="390" y="1"/>
                  </a:moveTo>
                  <a:cubicBezTo>
                    <a:pt x="344" y="1"/>
                    <a:pt x="298" y="1"/>
                    <a:pt x="252" y="3"/>
                  </a:cubicBezTo>
                  <a:cubicBezTo>
                    <a:pt x="84" y="11"/>
                    <a:pt x="1" y="275"/>
                    <a:pt x="173" y="351"/>
                  </a:cubicBezTo>
                  <a:cubicBezTo>
                    <a:pt x="1049" y="737"/>
                    <a:pt x="2081" y="845"/>
                    <a:pt x="3014" y="1035"/>
                  </a:cubicBezTo>
                  <a:cubicBezTo>
                    <a:pt x="4106" y="1258"/>
                    <a:pt x="5198" y="1485"/>
                    <a:pt x="6287" y="1711"/>
                  </a:cubicBezTo>
                  <a:cubicBezTo>
                    <a:pt x="8577" y="2186"/>
                    <a:pt x="10863" y="2669"/>
                    <a:pt x="13149" y="3154"/>
                  </a:cubicBezTo>
                  <a:cubicBezTo>
                    <a:pt x="17567" y="4091"/>
                    <a:pt x="21984" y="5040"/>
                    <a:pt x="26415" y="5923"/>
                  </a:cubicBezTo>
                  <a:cubicBezTo>
                    <a:pt x="26438" y="5927"/>
                    <a:pt x="26460" y="5929"/>
                    <a:pt x="26482" y="5929"/>
                  </a:cubicBezTo>
                  <a:cubicBezTo>
                    <a:pt x="26813" y="5929"/>
                    <a:pt x="26915" y="5405"/>
                    <a:pt x="26556" y="5332"/>
                  </a:cubicBezTo>
                  <a:cubicBezTo>
                    <a:pt x="22125" y="4449"/>
                    <a:pt x="17707" y="3502"/>
                    <a:pt x="13287" y="2565"/>
                  </a:cubicBezTo>
                  <a:cubicBezTo>
                    <a:pt x="11001" y="2080"/>
                    <a:pt x="8714" y="1595"/>
                    <a:pt x="6426" y="1122"/>
                  </a:cubicBezTo>
                  <a:cubicBezTo>
                    <a:pt x="5382" y="906"/>
                    <a:pt x="4338" y="695"/>
                    <a:pt x="3293" y="486"/>
                  </a:cubicBezTo>
                  <a:cubicBezTo>
                    <a:pt x="2362" y="301"/>
                    <a:pt x="1351" y="1"/>
                    <a:pt x="3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663;p44">
              <a:extLst>
                <a:ext uri="{FF2B5EF4-FFF2-40B4-BE49-F238E27FC236}">
                  <a16:creationId xmlns:a16="http://schemas.microsoft.com/office/drawing/2014/main" id="{6934A05F-65DE-4412-909A-412E5853FA9E}"/>
                </a:ext>
              </a:extLst>
            </p:cNvPr>
            <p:cNvSpPr/>
            <p:nvPr/>
          </p:nvSpPr>
          <p:spPr>
            <a:xfrm>
              <a:off x="4717775" y="2975800"/>
              <a:ext cx="356700" cy="528200"/>
            </a:xfrm>
            <a:custGeom>
              <a:avLst/>
              <a:gdLst/>
              <a:ahLst/>
              <a:cxnLst/>
              <a:rect l="l" t="t" r="r" b="b"/>
              <a:pathLst>
                <a:path w="14268" h="21128" extrusionOk="0">
                  <a:moveTo>
                    <a:pt x="240" y="1"/>
                  </a:moveTo>
                  <a:cubicBezTo>
                    <a:pt x="123" y="1"/>
                    <a:pt x="1" y="108"/>
                    <a:pt x="55" y="235"/>
                  </a:cubicBezTo>
                  <a:cubicBezTo>
                    <a:pt x="797" y="1973"/>
                    <a:pt x="2143" y="3574"/>
                    <a:pt x="3182" y="5148"/>
                  </a:cubicBezTo>
                  <a:cubicBezTo>
                    <a:pt x="4360" y="6931"/>
                    <a:pt x="5531" y="8719"/>
                    <a:pt x="6701" y="10509"/>
                  </a:cubicBezTo>
                  <a:cubicBezTo>
                    <a:pt x="8990" y="14009"/>
                    <a:pt x="11275" y="17514"/>
                    <a:pt x="13598" y="20992"/>
                  </a:cubicBezTo>
                  <a:cubicBezTo>
                    <a:pt x="13662" y="21087"/>
                    <a:pt x="13752" y="21127"/>
                    <a:pt x="13842" y="21127"/>
                  </a:cubicBezTo>
                  <a:cubicBezTo>
                    <a:pt x="14056" y="21127"/>
                    <a:pt x="14267" y="20902"/>
                    <a:pt x="14114" y="20673"/>
                  </a:cubicBezTo>
                  <a:cubicBezTo>
                    <a:pt x="11791" y="17195"/>
                    <a:pt x="9505" y="13690"/>
                    <a:pt x="7216" y="10191"/>
                  </a:cubicBezTo>
                  <a:cubicBezTo>
                    <a:pt x="6078" y="8451"/>
                    <a:pt x="4938" y="6712"/>
                    <a:pt x="3792" y="4978"/>
                  </a:cubicBezTo>
                  <a:cubicBezTo>
                    <a:pt x="2726" y="3362"/>
                    <a:pt x="1730" y="1421"/>
                    <a:pt x="358" y="48"/>
                  </a:cubicBezTo>
                  <a:cubicBezTo>
                    <a:pt x="325" y="15"/>
                    <a:pt x="283" y="1"/>
                    <a:pt x="2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664;p44">
              <a:extLst>
                <a:ext uri="{FF2B5EF4-FFF2-40B4-BE49-F238E27FC236}">
                  <a16:creationId xmlns:a16="http://schemas.microsoft.com/office/drawing/2014/main" id="{AC158A72-577C-41A6-B14B-3D3120DF21D9}"/>
                </a:ext>
              </a:extLst>
            </p:cNvPr>
            <p:cNvSpPr/>
            <p:nvPr/>
          </p:nvSpPr>
          <p:spPr>
            <a:xfrm>
              <a:off x="4619850" y="3054250"/>
              <a:ext cx="552775" cy="365350"/>
            </a:xfrm>
            <a:custGeom>
              <a:avLst/>
              <a:gdLst/>
              <a:ahLst/>
              <a:cxnLst/>
              <a:rect l="l" t="t" r="r" b="b"/>
              <a:pathLst>
                <a:path w="22111" h="14614" extrusionOk="0">
                  <a:moveTo>
                    <a:pt x="21683" y="0"/>
                  </a:moveTo>
                  <a:cubicBezTo>
                    <a:pt x="21631" y="0"/>
                    <a:pt x="21577" y="16"/>
                    <a:pt x="21522" y="53"/>
                  </a:cubicBezTo>
                  <a:cubicBezTo>
                    <a:pt x="17917" y="2460"/>
                    <a:pt x="14282" y="4821"/>
                    <a:pt x="10652" y="7190"/>
                  </a:cubicBezTo>
                  <a:cubicBezTo>
                    <a:pt x="8822" y="8384"/>
                    <a:pt x="6994" y="9578"/>
                    <a:pt x="5169" y="10779"/>
                  </a:cubicBezTo>
                  <a:cubicBezTo>
                    <a:pt x="4260" y="11378"/>
                    <a:pt x="3353" y="11982"/>
                    <a:pt x="2448" y="12588"/>
                  </a:cubicBezTo>
                  <a:cubicBezTo>
                    <a:pt x="1660" y="13114"/>
                    <a:pt x="769" y="13615"/>
                    <a:pt x="107" y="14297"/>
                  </a:cubicBezTo>
                  <a:cubicBezTo>
                    <a:pt x="0" y="14409"/>
                    <a:pt x="89" y="14614"/>
                    <a:pt x="232" y="14614"/>
                  </a:cubicBezTo>
                  <a:cubicBezTo>
                    <a:pt x="252" y="14614"/>
                    <a:pt x="274" y="14610"/>
                    <a:pt x="296" y="14601"/>
                  </a:cubicBezTo>
                  <a:cubicBezTo>
                    <a:pt x="1177" y="14240"/>
                    <a:pt x="1969" y="13616"/>
                    <a:pt x="2760" y="13091"/>
                  </a:cubicBezTo>
                  <a:cubicBezTo>
                    <a:pt x="3669" y="12490"/>
                    <a:pt x="4578" y="11892"/>
                    <a:pt x="5487" y="11293"/>
                  </a:cubicBezTo>
                  <a:cubicBezTo>
                    <a:pt x="7312" y="10092"/>
                    <a:pt x="9140" y="8898"/>
                    <a:pt x="10969" y="7705"/>
                  </a:cubicBezTo>
                  <a:cubicBezTo>
                    <a:pt x="14600" y="5337"/>
                    <a:pt x="18236" y="2977"/>
                    <a:pt x="21841" y="569"/>
                  </a:cubicBezTo>
                  <a:cubicBezTo>
                    <a:pt x="22111" y="389"/>
                    <a:pt x="21936" y="0"/>
                    <a:pt x="216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665;p44">
              <a:extLst>
                <a:ext uri="{FF2B5EF4-FFF2-40B4-BE49-F238E27FC236}">
                  <a16:creationId xmlns:a16="http://schemas.microsoft.com/office/drawing/2014/main" id="{BE2D7CA7-ADCB-4093-9A77-1F16CA43D2BD}"/>
                </a:ext>
              </a:extLst>
            </p:cNvPr>
            <p:cNvSpPr/>
            <p:nvPr/>
          </p:nvSpPr>
          <p:spPr>
            <a:xfrm>
              <a:off x="4838900" y="3188300"/>
              <a:ext cx="109375" cy="100725"/>
            </a:xfrm>
            <a:custGeom>
              <a:avLst/>
              <a:gdLst/>
              <a:ahLst/>
              <a:cxnLst/>
              <a:rect l="l" t="t" r="r" b="b"/>
              <a:pathLst>
                <a:path w="4375" h="4029" extrusionOk="0">
                  <a:moveTo>
                    <a:pt x="2205" y="1"/>
                  </a:moveTo>
                  <a:cubicBezTo>
                    <a:pt x="1960" y="1"/>
                    <a:pt x="1712" y="37"/>
                    <a:pt x="1472" y="117"/>
                  </a:cubicBezTo>
                  <a:cubicBezTo>
                    <a:pt x="1091" y="242"/>
                    <a:pt x="702" y="539"/>
                    <a:pt x="463" y="849"/>
                  </a:cubicBezTo>
                  <a:cubicBezTo>
                    <a:pt x="189" y="1204"/>
                    <a:pt x="0" y="1724"/>
                    <a:pt x="21" y="2172"/>
                  </a:cubicBezTo>
                  <a:cubicBezTo>
                    <a:pt x="44" y="2681"/>
                    <a:pt x="315" y="3165"/>
                    <a:pt x="712" y="3485"/>
                  </a:cubicBezTo>
                  <a:cubicBezTo>
                    <a:pt x="1162" y="3849"/>
                    <a:pt x="1718" y="4028"/>
                    <a:pt x="2252" y="4028"/>
                  </a:cubicBezTo>
                  <a:cubicBezTo>
                    <a:pt x="2477" y="4028"/>
                    <a:pt x="2697" y="3997"/>
                    <a:pt x="2904" y="3934"/>
                  </a:cubicBezTo>
                  <a:cubicBezTo>
                    <a:pt x="3475" y="3761"/>
                    <a:pt x="3871" y="3426"/>
                    <a:pt x="4169" y="2830"/>
                  </a:cubicBezTo>
                  <a:cubicBezTo>
                    <a:pt x="4335" y="2503"/>
                    <a:pt x="4374" y="1993"/>
                    <a:pt x="4357" y="1733"/>
                  </a:cubicBezTo>
                  <a:cubicBezTo>
                    <a:pt x="4328" y="1285"/>
                    <a:pt x="4114" y="844"/>
                    <a:pt x="3774" y="554"/>
                  </a:cubicBezTo>
                  <a:cubicBezTo>
                    <a:pt x="3380" y="216"/>
                    <a:pt x="2802" y="1"/>
                    <a:pt x="22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666;p44">
              <a:extLst>
                <a:ext uri="{FF2B5EF4-FFF2-40B4-BE49-F238E27FC236}">
                  <a16:creationId xmlns:a16="http://schemas.microsoft.com/office/drawing/2014/main" id="{A2110C92-1FE5-4533-B1B0-88DAC603F961}"/>
                </a:ext>
              </a:extLst>
            </p:cNvPr>
            <p:cNvSpPr/>
            <p:nvPr/>
          </p:nvSpPr>
          <p:spPr>
            <a:xfrm>
              <a:off x="4633500" y="2926000"/>
              <a:ext cx="57400" cy="52550"/>
            </a:xfrm>
            <a:custGeom>
              <a:avLst/>
              <a:gdLst/>
              <a:ahLst/>
              <a:cxnLst/>
              <a:rect l="l" t="t" r="r" b="b"/>
              <a:pathLst>
                <a:path w="2296" h="2102" extrusionOk="0">
                  <a:moveTo>
                    <a:pt x="1780" y="0"/>
                  </a:moveTo>
                  <a:cubicBezTo>
                    <a:pt x="1405" y="0"/>
                    <a:pt x="1119" y="314"/>
                    <a:pt x="850" y="571"/>
                  </a:cubicBezTo>
                  <a:cubicBezTo>
                    <a:pt x="570" y="838"/>
                    <a:pt x="275" y="1169"/>
                    <a:pt x="111" y="1524"/>
                  </a:cubicBezTo>
                  <a:cubicBezTo>
                    <a:pt x="1" y="1766"/>
                    <a:pt x="197" y="2101"/>
                    <a:pt x="445" y="2101"/>
                  </a:cubicBezTo>
                  <a:cubicBezTo>
                    <a:pt x="509" y="2101"/>
                    <a:pt x="576" y="2079"/>
                    <a:pt x="643" y="2026"/>
                  </a:cubicBezTo>
                  <a:cubicBezTo>
                    <a:pt x="925" y="1804"/>
                    <a:pt x="1173" y="1541"/>
                    <a:pt x="1456" y="1317"/>
                  </a:cubicBezTo>
                  <a:cubicBezTo>
                    <a:pt x="1751" y="1085"/>
                    <a:pt x="2164" y="945"/>
                    <a:pt x="2248" y="544"/>
                  </a:cubicBezTo>
                  <a:cubicBezTo>
                    <a:pt x="2296" y="317"/>
                    <a:pt x="2160" y="63"/>
                    <a:pt x="1920" y="15"/>
                  </a:cubicBezTo>
                  <a:cubicBezTo>
                    <a:pt x="1872" y="5"/>
                    <a:pt x="1826" y="0"/>
                    <a:pt x="178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667;p44">
              <a:extLst>
                <a:ext uri="{FF2B5EF4-FFF2-40B4-BE49-F238E27FC236}">
                  <a16:creationId xmlns:a16="http://schemas.microsoft.com/office/drawing/2014/main" id="{8BD3D955-0553-47DC-840E-8279E4E5766D}"/>
                </a:ext>
              </a:extLst>
            </p:cNvPr>
            <p:cNvSpPr/>
            <p:nvPr/>
          </p:nvSpPr>
          <p:spPr>
            <a:xfrm>
              <a:off x="4703625" y="2897275"/>
              <a:ext cx="39425" cy="28175"/>
            </a:xfrm>
            <a:custGeom>
              <a:avLst/>
              <a:gdLst/>
              <a:ahLst/>
              <a:cxnLst/>
              <a:rect l="l" t="t" r="r" b="b"/>
              <a:pathLst>
                <a:path w="1577" h="1127" extrusionOk="0">
                  <a:moveTo>
                    <a:pt x="1050" y="0"/>
                  </a:moveTo>
                  <a:cubicBezTo>
                    <a:pt x="951" y="0"/>
                    <a:pt x="854" y="30"/>
                    <a:pt x="756" y="75"/>
                  </a:cubicBezTo>
                  <a:cubicBezTo>
                    <a:pt x="694" y="104"/>
                    <a:pt x="646" y="144"/>
                    <a:pt x="604" y="191"/>
                  </a:cubicBezTo>
                  <a:lnTo>
                    <a:pt x="604" y="191"/>
                  </a:lnTo>
                  <a:cubicBezTo>
                    <a:pt x="493" y="273"/>
                    <a:pt x="398" y="366"/>
                    <a:pt x="296" y="462"/>
                  </a:cubicBezTo>
                  <a:cubicBezTo>
                    <a:pt x="182" y="567"/>
                    <a:pt x="65" y="695"/>
                    <a:pt x="28" y="851"/>
                  </a:cubicBezTo>
                  <a:cubicBezTo>
                    <a:pt x="1" y="959"/>
                    <a:pt x="72" y="1106"/>
                    <a:pt x="195" y="1122"/>
                  </a:cubicBezTo>
                  <a:cubicBezTo>
                    <a:pt x="220" y="1126"/>
                    <a:pt x="243" y="1127"/>
                    <a:pt x="267" y="1127"/>
                  </a:cubicBezTo>
                  <a:cubicBezTo>
                    <a:pt x="396" y="1127"/>
                    <a:pt x="518" y="1086"/>
                    <a:pt x="640" y="1068"/>
                  </a:cubicBezTo>
                  <a:cubicBezTo>
                    <a:pt x="691" y="1060"/>
                    <a:pt x="761" y="1063"/>
                    <a:pt x="818" y="1055"/>
                  </a:cubicBezTo>
                  <a:cubicBezTo>
                    <a:pt x="846" y="1051"/>
                    <a:pt x="874" y="1048"/>
                    <a:pt x="901" y="1044"/>
                  </a:cubicBezTo>
                  <a:lnTo>
                    <a:pt x="901" y="1044"/>
                  </a:lnTo>
                  <a:cubicBezTo>
                    <a:pt x="911" y="1045"/>
                    <a:pt x="922" y="1046"/>
                    <a:pt x="935" y="1047"/>
                  </a:cubicBezTo>
                  <a:cubicBezTo>
                    <a:pt x="954" y="1051"/>
                    <a:pt x="972" y="1054"/>
                    <a:pt x="991" y="1054"/>
                  </a:cubicBezTo>
                  <a:cubicBezTo>
                    <a:pt x="1011" y="1054"/>
                    <a:pt x="1031" y="1051"/>
                    <a:pt x="1051" y="1046"/>
                  </a:cubicBezTo>
                  <a:cubicBezTo>
                    <a:pt x="1232" y="1015"/>
                    <a:pt x="1405" y="951"/>
                    <a:pt x="1493" y="774"/>
                  </a:cubicBezTo>
                  <a:cubicBezTo>
                    <a:pt x="1555" y="647"/>
                    <a:pt x="1577" y="506"/>
                    <a:pt x="1535" y="369"/>
                  </a:cubicBezTo>
                  <a:cubicBezTo>
                    <a:pt x="1496" y="242"/>
                    <a:pt x="1401" y="126"/>
                    <a:pt x="1285" y="62"/>
                  </a:cubicBezTo>
                  <a:cubicBezTo>
                    <a:pt x="1205" y="19"/>
                    <a:pt x="1127" y="0"/>
                    <a:pt x="105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668;p44">
              <a:extLst>
                <a:ext uri="{FF2B5EF4-FFF2-40B4-BE49-F238E27FC236}">
                  <a16:creationId xmlns:a16="http://schemas.microsoft.com/office/drawing/2014/main" id="{BBED1D20-E730-4086-B461-854129917A4F}"/>
                </a:ext>
              </a:extLst>
            </p:cNvPr>
            <p:cNvSpPr/>
            <p:nvPr/>
          </p:nvSpPr>
          <p:spPr>
            <a:xfrm>
              <a:off x="5228875" y="3048625"/>
              <a:ext cx="50675" cy="75950"/>
            </a:xfrm>
            <a:custGeom>
              <a:avLst/>
              <a:gdLst/>
              <a:ahLst/>
              <a:cxnLst/>
              <a:rect l="l" t="t" r="r" b="b"/>
              <a:pathLst>
                <a:path w="2027" h="3038" extrusionOk="0">
                  <a:moveTo>
                    <a:pt x="415" y="1"/>
                  </a:moveTo>
                  <a:cubicBezTo>
                    <a:pt x="390" y="1"/>
                    <a:pt x="366" y="2"/>
                    <a:pt x="341" y="6"/>
                  </a:cubicBezTo>
                  <a:cubicBezTo>
                    <a:pt x="147" y="30"/>
                    <a:pt x="10" y="163"/>
                    <a:pt x="6" y="364"/>
                  </a:cubicBezTo>
                  <a:cubicBezTo>
                    <a:pt x="1" y="754"/>
                    <a:pt x="375" y="1062"/>
                    <a:pt x="553" y="1383"/>
                  </a:cubicBezTo>
                  <a:cubicBezTo>
                    <a:pt x="750" y="1735"/>
                    <a:pt x="859" y="2114"/>
                    <a:pt x="905" y="2513"/>
                  </a:cubicBezTo>
                  <a:cubicBezTo>
                    <a:pt x="931" y="2733"/>
                    <a:pt x="1080" y="2996"/>
                    <a:pt x="1328" y="3028"/>
                  </a:cubicBezTo>
                  <a:cubicBezTo>
                    <a:pt x="1376" y="3034"/>
                    <a:pt x="1418" y="3038"/>
                    <a:pt x="1460" y="3038"/>
                  </a:cubicBezTo>
                  <a:cubicBezTo>
                    <a:pt x="1510" y="3038"/>
                    <a:pt x="1559" y="3033"/>
                    <a:pt x="1615" y="3018"/>
                  </a:cubicBezTo>
                  <a:cubicBezTo>
                    <a:pt x="1837" y="2962"/>
                    <a:pt x="2027" y="2704"/>
                    <a:pt x="2004" y="2473"/>
                  </a:cubicBezTo>
                  <a:cubicBezTo>
                    <a:pt x="1948" y="1932"/>
                    <a:pt x="1784" y="1402"/>
                    <a:pt x="1499" y="939"/>
                  </a:cubicBezTo>
                  <a:cubicBezTo>
                    <a:pt x="1278" y="578"/>
                    <a:pt x="890" y="1"/>
                    <a:pt x="415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669;p44">
              <a:extLst>
                <a:ext uri="{FF2B5EF4-FFF2-40B4-BE49-F238E27FC236}">
                  <a16:creationId xmlns:a16="http://schemas.microsoft.com/office/drawing/2014/main" id="{1DFB1F29-A83E-4839-84EB-366AFB3A82D8}"/>
                </a:ext>
              </a:extLst>
            </p:cNvPr>
            <p:cNvSpPr/>
            <p:nvPr/>
          </p:nvSpPr>
          <p:spPr>
            <a:xfrm>
              <a:off x="5262350" y="3143425"/>
              <a:ext cx="28450" cy="34875"/>
            </a:xfrm>
            <a:custGeom>
              <a:avLst/>
              <a:gdLst/>
              <a:ahLst/>
              <a:cxnLst/>
              <a:rect l="l" t="t" r="r" b="b"/>
              <a:pathLst>
                <a:path w="1138" h="1395" extrusionOk="0">
                  <a:moveTo>
                    <a:pt x="509" y="1"/>
                  </a:moveTo>
                  <a:cubicBezTo>
                    <a:pt x="365" y="1"/>
                    <a:pt x="228" y="78"/>
                    <a:pt x="128" y="221"/>
                  </a:cubicBezTo>
                  <a:cubicBezTo>
                    <a:pt x="0" y="403"/>
                    <a:pt x="33" y="666"/>
                    <a:pt x="35" y="879"/>
                  </a:cubicBezTo>
                  <a:cubicBezTo>
                    <a:pt x="38" y="1123"/>
                    <a:pt x="222" y="1313"/>
                    <a:pt x="445" y="1378"/>
                  </a:cubicBezTo>
                  <a:cubicBezTo>
                    <a:pt x="484" y="1389"/>
                    <a:pt x="525" y="1395"/>
                    <a:pt x="566" y="1395"/>
                  </a:cubicBezTo>
                  <a:cubicBezTo>
                    <a:pt x="665" y="1395"/>
                    <a:pt x="763" y="1364"/>
                    <a:pt x="847" y="1313"/>
                  </a:cubicBezTo>
                  <a:cubicBezTo>
                    <a:pt x="1053" y="1184"/>
                    <a:pt x="1137" y="934"/>
                    <a:pt x="1077" y="704"/>
                  </a:cubicBezTo>
                  <a:cubicBezTo>
                    <a:pt x="1023" y="499"/>
                    <a:pt x="981" y="258"/>
                    <a:pt x="808" y="115"/>
                  </a:cubicBezTo>
                  <a:cubicBezTo>
                    <a:pt x="711" y="37"/>
                    <a:pt x="609" y="1"/>
                    <a:pt x="50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670;p44">
              <a:extLst>
                <a:ext uri="{FF2B5EF4-FFF2-40B4-BE49-F238E27FC236}">
                  <a16:creationId xmlns:a16="http://schemas.microsoft.com/office/drawing/2014/main" id="{B53CDED5-71E4-44CB-842E-85F989701B1F}"/>
                </a:ext>
              </a:extLst>
            </p:cNvPr>
            <p:cNvSpPr/>
            <p:nvPr/>
          </p:nvSpPr>
          <p:spPr>
            <a:xfrm>
              <a:off x="4715750" y="3553950"/>
              <a:ext cx="103350" cy="44400"/>
            </a:xfrm>
            <a:custGeom>
              <a:avLst/>
              <a:gdLst/>
              <a:ahLst/>
              <a:cxnLst/>
              <a:rect l="l" t="t" r="r" b="b"/>
              <a:pathLst>
                <a:path w="4134" h="1776" extrusionOk="0">
                  <a:moveTo>
                    <a:pt x="344" y="0"/>
                  </a:moveTo>
                  <a:cubicBezTo>
                    <a:pt x="247" y="0"/>
                    <a:pt x="151" y="13"/>
                    <a:pt x="56" y="44"/>
                  </a:cubicBezTo>
                  <a:cubicBezTo>
                    <a:pt x="23" y="56"/>
                    <a:pt x="0" y="92"/>
                    <a:pt x="12" y="126"/>
                  </a:cubicBezTo>
                  <a:cubicBezTo>
                    <a:pt x="200" y="690"/>
                    <a:pt x="948" y="929"/>
                    <a:pt x="1455" y="1142"/>
                  </a:cubicBezTo>
                  <a:cubicBezTo>
                    <a:pt x="2132" y="1429"/>
                    <a:pt x="2844" y="1703"/>
                    <a:pt x="3578" y="1773"/>
                  </a:cubicBezTo>
                  <a:cubicBezTo>
                    <a:pt x="3595" y="1775"/>
                    <a:pt x="3612" y="1776"/>
                    <a:pt x="3628" y="1776"/>
                  </a:cubicBezTo>
                  <a:cubicBezTo>
                    <a:pt x="4131" y="1776"/>
                    <a:pt x="4133" y="984"/>
                    <a:pt x="3669" y="845"/>
                  </a:cubicBezTo>
                  <a:cubicBezTo>
                    <a:pt x="2998" y="644"/>
                    <a:pt x="2291" y="562"/>
                    <a:pt x="1615" y="363"/>
                  </a:cubicBezTo>
                  <a:cubicBezTo>
                    <a:pt x="1218" y="247"/>
                    <a:pt x="769" y="0"/>
                    <a:pt x="34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671;p44">
              <a:extLst>
                <a:ext uri="{FF2B5EF4-FFF2-40B4-BE49-F238E27FC236}">
                  <a16:creationId xmlns:a16="http://schemas.microsoft.com/office/drawing/2014/main" id="{B4E35764-354C-4B28-B8DD-C915238DC368}"/>
                </a:ext>
              </a:extLst>
            </p:cNvPr>
            <p:cNvSpPr/>
            <p:nvPr/>
          </p:nvSpPr>
          <p:spPr>
            <a:xfrm>
              <a:off x="4824000" y="3584025"/>
              <a:ext cx="34300" cy="25450"/>
            </a:xfrm>
            <a:custGeom>
              <a:avLst/>
              <a:gdLst/>
              <a:ahLst/>
              <a:cxnLst/>
              <a:rect l="l" t="t" r="r" b="b"/>
              <a:pathLst>
                <a:path w="1372" h="1018" extrusionOk="0">
                  <a:moveTo>
                    <a:pt x="848" y="1"/>
                  </a:moveTo>
                  <a:cubicBezTo>
                    <a:pt x="831" y="1"/>
                    <a:pt x="814" y="2"/>
                    <a:pt x="796" y="4"/>
                  </a:cubicBezTo>
                  <a:cubicBezTo>
                    <a:pt x="771" y="8"/>
                    <a:pt x="746" y="8"/>
                    <a:pt x="721" y="8"/>
                  </a:cubicBezTo>
                  <a:cubicBezTo>
                    <a:pt x="693" y="8"/>
                    <a:pt x="664" y="7"/>
                    <a:pt x="635" y="7"/>
                  </a:cubicBezTo>
                  <a:cubicBezTo>
                    <a:pt x="633" y="7"/>
                    <a:pt x="630" y="7"/>
                    <a:pt x="628" y="7"/>
                  </a:cubicBezTo>
                  <a:cubicBezTo>
                    <a:pt x="553" y="7"/>
                    <a:pt x="478" y="23"/>
                    <a:pt x="403" y="40"/>
                  </a:cubicBezTo>
                  <a:cubicBezTo>
                    <a:pt x="106" y="105"/>
                    <a:pt x="1" y="548"/>
                    <a:pt x="235" y="741"/>
                  </a:cubicBezTo>
                  <a:cubicBezTo>
                    <a:pt x="297" y="791"/>
                    <a:pt x="358" y="840"/>
                    <a:pt x="429" y="874"/>
                  </a:cubicBezTo>
                  <a:cubicBezTo>
                    <a:pt x="478" y="898"/>
                    <a:pt x="527" y="919"/>
                    <a:pt x="573" y="949"/>
                  </a:cubicBezTo>
                  <a:cubicBezTo>
                    <a:pt x="644" y="997"/>
                    <a:pt x="723" y="1018"/>
                    <a:pt x="802" y="1018"/>
                  </a:cubicBezTo>
                  <a:cubicBezTo>
                    <a:pt x="1027" y="1018"/>
                    <a:pt x="1252" y="844"/>
                    <a:pt x="1305" y="623"/>
                  </a:cubicBezTo>
                  <a:cubicBezTo>
                    <a:pt x="1371" y="342"/>
                    <a:pt x="1151" y="1"/>
                    <a:pt x="848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672;p44">
              <a:extLst>
                <a:ext uri="{FF2B5EF4-FFF2-40B4-BE49-F238E27FC236}">
                  <a16:creationId xmlns:a16="http://schemas.microsoft.com/office/drawing/2014/main" id="{647E1C3E-B7EA-4375-A7A3-82DEBFF9E26E}"/>
                </a:ext>
              </a:extLst>
            </p:cNvPr>
            <p:cNvSpPr/>
            <p:nvPr/>
          </p:nvSpPr>
          <p:spPr>
            <a:xfrm>
              <a:off x="4953250" y="3053400"/>
              <a:ext cx="36500" cy="50525"/>
            </a:xfrm>
            <a:custGeom>
              <a:avLst/>
              <a:gdLst/>
              <a:ahLst/>
              <a:cxnLst/>
              <a:rect l="l" t="t" r="r" b="b"/>
              <a:pathLst>
                <a:path w="1460" h="2021" extrusionOk="0">
                  <a:moveTo>
                    <a:pt x="973" y="0"/>
                  </a:moveTo>
                  <a:cubicBezTo>
                    <a:pt x="859" y="0"/>
                    <a:pt x="746" y="44"/>
                    <a:pt x="660" y="142"/>
                  </a:cubicBezTo>
                  <a:cubicBezTo>
                    <a:pt x="373" y="472"/>
                    <a:pt x="253" y="962"/>
                    <a:pt x="102" y="1364"/>
                  </a:cubicBezTo>
                  <a:cubicBezTo>
                    <a:pt x="0" y="1634"/>
                    <a:pt x="242" y="1945"/>
                    <a:pt x="498" y="2006"/>
                  </a:cubicBezTo>
                  <a:cubicBezTo>
                    <a:pt x="541" y="2016"/>
                    <a:pt x="582" y="2021"/>
                    <a:pt x="623" y="2021"/>
                  </a:cubicBezTo>
                  <a:cubicBezTo>
                    <a:pt x="868" y="2021"/>
                    <a:pt x="1059" y="1844"/>
                    <a:pt x="1140" y="1610"/>
                  </a:cubicBezTo>
                  <a:cubicBezTo>
                    <a:pt x="1268" y="1240"/>
                    <a:pt x="1460" y="838"/>
                    <a:pt x="1452" y="443"/>
                  </a:cubicBezTo>
                  <a:cubicBezTo>
                    <a:pt x="1446" y="184"/>
                    <a:pt x="1208" y="0"/>
                    <a:pt x="973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673;p44">
              <a:extLst>
                <a:ext uri="{FF2B5EF4-FFF2-40B4-BE49-F238E27FC236}">
                  <a16:creationId xmlns:a16="http://schemas.microsoft.com/office/drawing/2014/main" id="{94E8C4A0-9D76-4D1D-AC11-620D685138A3}"/>
                </a:ext>
              </a:extLst>
            </p:cNvPr>
            <p:cNvSpPr/>
            <p:nvPr/>
          </p:nvSpPr>
          <p:spPr>
            <a:xfrm>
              <a:off x="4940575" y="3113050"/>
              <a:ext cx="27350" cy="30400"/>
            </a:xfrm>
            <a:custGeom>
              <a:avLst/>
              <a:gdLst/>
              <a:ahLst/>
              <a:cxnLst/>
              <a:rect l="l" t="t" r="r" b="b"/>
              <a:pathLst>
                <a:path w="1094" h="1216" extrusionOk="0">
                  <a:moveTo>
                    <a:pt x="614" y="0"/>
                  </a:moveTo>
                  <a:cubicBezTo>
                    <a:pt x="543" y="0"/>
                    <a:pt x="473" y="19"/>
                    <a:pt x="410" y="58"/>
                  </a:cubicBezTo>
                  <a:cubicBezTo>
                    <a:pt x="239" y="164"/>
                    <a:pt x="88" y="395"/>
                    <a:pt x="50" y="594"/>
                  </a:cubicBezTo>
                  <a:cubicBezTo>
                    <a:pt x="0" y="854"/>
                    <a:pt x="148" y="1152"/>
                    <a:pt x="426" y="1205"/>
                  </a:cubicBezTo>
                  <a:cubicBezTo>
                    <a:pt x="463" y="1212"/>
                    <a:pt x="500" y="1215"/>
                    <a:pt x="536" y="1215"/>
                  </a:cubicBezTo>
                  <a:cubicBezTo>
                    <a:pt x="771" y="1215"/>
                    <a:pt x="969" y="1066"/>
                    <a:pt x="1037" y="827"/>
                  </a:cubicBezTo>
                  <a:cubicBezTo>
                    <a:pt x="1093" y="633"/>
                    <a:pt x="1061" y="360"/>
                    <a:pt x="955" y="186"/>
                  </a:cubicBezTo>
                  <a:cubicBezTo>
                    <a:pt x="883" y="67"/>
                    <a:pt x="749" y="0"/>
                    <a:pt x="61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674;p44">
              <a:extLst>
                <a:ext uri="{FF2B5EF4-FFF2-40B4-BE49-F238E27FC236}">
                  <a16:creationId xmlns:a16="http://schemas.microsoft.com/office/drawing/2014/main" id="{EA9A7230-19C0-42E5-BFC9-3D1CB3231D16}"/>
                </a:ext>
              </a:extLst>
            </p:cNvPr>
            <p:cNvSpPr/>
            <p:nvPr/>
          </p:nvSpPr>
          <p:spPr>
            <a:xfrm>
              <a:off x="4984700" y="3184175"/>
              <a:ext cx="70350" cy="27875"/>
            </a:xfrm>
            <a:custGeom>
              <a:avLst/>
              <a:gdLst/>
              <a:ahLst/>
              <a:cxnLst/>
              <a:rect l="l" t="t" r="r" b="b"/>
              <a:pathLst>
                <a:path w="2814" h="1115" extrusionOk="0">
                  <a:moveTo>
                    <a:pt x="2173" y="0"/>
                  </a:moveTo>
                  <a:cubicBezTo>
                    <a:pt x="2124" y="0"/>
                    <a:pt x="2071" y="8"/>
                    <a:pt x="2016" y="23"/>
                  </a:cubicBezTo>
                  <a:cubicBezTo>
                    <a:pt x="1432" y="188"/>
                    <a:pt x="791" y="271"/>
                    <a:pt x="240" y="525"/>
                  </a:cubicBezTo>
                  <a:cubicBezTo>
                    <a:pt x="1" y="634"/>
                    <a:pt x="85" y="1031"/>
                    <a:pt x="328" y="1074"/>
                  </a:cubicBezTo>
                  <a:cubicBezTo>
                    <a:pt x="488" y="1103"/>
                    <a:pt x="652" y="1114"/>
                    <a:pt x="817" y="1114"/>
                  </a:cubicBezTo>
                  <a:cubicBezTo>
                    <a:pt x="1271" y="1114"/>
                    <a:pt x="1738" y="1028"/>
                    <a:pt x="2174" y="969"/>
                  </a:cubicBezTo>
                  <a:cubicBezTo>
                    <a:pt x="2813" y="884"/>
                    <a:pt x="2712" y="0"/>
                    <a:pt x="2173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675;p44">
              <a:extLst>
                <a:ext uri="{FF2B5EF4-FFF2-40B4-BE49-F238E27FC236}">
                  <a16:creationId xmlns:a16="http://schemas.microsoft.com/office/drawing/2014/main" id="{A7E00130-0519-41D4-BDFD-3793157C0862}"/>
                </a:ext>
              </a:extLst>
            </p:cNvPr>
            <p:cNvSpPr/>
            <p:nvPr/>
          </p:nvSpPr>
          <p:spPr>
            <a:xfrm>
              <a:off x="5067775" y="3170150"/>
              <a:ext cx="55150" cy="24850"/>
            </a:xfrm>
            <a:custGeom>
              <a:avLst/>
              <a:gdLst/>
              <a:ahLst/>
              <a:cxnLst/>
              <a:rect l="l" t="t" r="r" b="b"/>
              <a:pathLst>
                <a:path w="2206" h="994" extrusionOk="0">
                  <a:moveTo>
                    <a:pt x="1486" y="1"/>
                  </a:moveTo>
                  <a:cubicBezTo>
                    <a:pt x="1235" y="1"/>
                    <a:pt x="965" y="111"/>
                    <a:pt x="741" y="192"/>
                  </a:cubicBezTo>
                  <a:cubicBezTo>
                    <a:pt x="470" y="291"/>
                    <a:pt x="223" y="396"/>
                    <a:pt x="57" y="641"/>
                  </a:cubicBezTo>
                  <a:cubicBezTo>
                    <a:pt x="1" y="725"/>
                    <a:pt x="44" y="873"/>
                    <a:pt x="136" y="911"/>
                  </a:cubicBezTo>
                  <a:cubicBezTo>
                    <a:pt x="291" y="977"/>
                    <a:pt x="445" y="994"/>
                    <a:pt x="602" y="994"/>
                  </a:cubicBezTo>
                  <a:cubicBezTo>
                    <a:pt x="707" y="994"/>
                    <a:pt x="814" y="986"/>
                    <a:pt x="924" y="981"/>
                  </a:cubicBezTo>
                  <a:cubicBezTo>
                    <a:pt x="979" y="979"/>
                    <a:pt x="1033" y="978"/>
                    <a:pt x="1088" y="978"/>
                  </a:cubicBezTo>
                  <a:cubicBezTo>
                    <a:pt x="1121" y="978"/>
                    <a:pt x="1154" y="979"/>
                    <a:pt x="1187" y="979"/>
                  </a:cubicBezTo>
                  <a:cubicBezTo>
                    <a:pt x="1412" y="979"/>
                    <a:pt x="1632" y="971"/>
                    <a:pt x="1835" y="857"/>
                  </a:cubicBezTo>
                  <a:cubicBezTo>
                    <a:pt x="2205" y="650"/>
                    <a:pt x="2049" y="149"/>
                    <a:pt x="1703" y="34"/>
                  </a:cubicBezTo>
                  <a:cubicBezTo>
                    <a:pt x="1634" y="11"/>
                    <a:pt x="1560" y="1"/>
                    <a:pt x="148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676;p44">
              <a:extLst>
                <a:ext uri="{FF2B5EF4-FFF2-40B4-BE49-F238E27FC236}">
                  <a16:creationId xmlns:a16="http://schemas.microsoft.com/office/drawing/2014/main" id="{F9F3B2B5-F949-405F-BB24-62BFFA1E4D39}"/>
                </a:ext>
              </a:extLst>
            </p:cNvPr>
            <p:cNvSpPr/>
            <p:nvPr/>
          </p:nvSpPr>
          <p:spPr>
            <a:xfrm>
              <a:off x="4977575" y="3298300"/>
              <a:ext cx="46800" cy="34925"/>
            </a:xfrm>
            <a:custGeom>
              <a:avLst/>
              <a:gdLst/>
              <a:ahLst/>
              <a:cxnLst/>
              <a:rect l="l" t="t" r="r" b="b"/>
              <a:pathLst>
                <a:path w="1872" h="1397" extrusionOk="0">
                  <a:moveTo>
                    <a:pt x="233" y="0"/>
                  </a:moveTo>
                  <a:cubicBezTo>
                    <a:pt x="101" y="0"/>
                    <a:pt x="1" y="166"/>
                    <a:pt x="44" y="286"/>
                  </a:cubicBezTo>
                  <a:cubicBezTo>
                    <a:pt x="117" y="484"/>
                    <a:pt x="253" y="644"/>
                    <a:pt x="397" y="796"/>
                  </a:cubicBezTo>
                  <a:cubicBezTo>
                    <a:pt x="551" y="958"/>
                    <a:pt x="702" y="1136"/>
                    <a:pt x="878" y="1276"/>
                  </a:cubicBezTo>
                  <a:cubicBezTo>
                    <a:pt x="986" y="1361"/>
                    <a:pt x="1096" y="1397"/>
                    <a:pt x="1198" y="1397"/>
                  </a:cubicBezTo>
                  <a:cubicBezTo>
                    <a:pt x="1597" y="1397"/>
                    <a:pt x="1871" y="842"/>
                    <a:pt x="1429" y="523"/>
                  </a:cubicBezTo>
                  <a:cubicBezTo>
                    <a:pt x="1112" y="295"/>
                    <a:pt x="641" y="32"/>
                    <a:pt x="247" y="1"/>
                  </a:cubicBezTo>
                  <a:cubicBezTo>
                    <a:pt x="242" y="1"/>
                    <a:pt x="238" y="0"/>
                    <a:pt x="233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677;p44">
              <a:extLst>
                <a:ext uri="{FF2B5EF4-FFF2-40B4-BE49-F238E27FC236}">
                  <a16:creationId xmlns:a16="http://schemas.microsoft.com/office/drawing/2014/main" id="{18E160B5-FDA1-475F-8E2C-0779B7B4FD56}"/>
                </a:ext>
              </a:extLst>
            </p:cNvPr>
            <p:cNvSpPr/>
            <p:nvPr/>
          </p:nvSpPr>
          <p:spPr>
            <a:xfrm>
              <a:off x="5025725" y="3338925"/>
              <a:ext cx="42700" cy="36775"/>
            </a:xfrm>
            <a:custGeom>
              <a:avLst/>
              <a:gdLst/>
              <a:ahLst/>
              <a:cxnLst/>
              <a:rect l="l" t="t" r="r" b="b"/>
              <a:pathLst>
                <a:path w="1708" h="1471" extrusionOk="0">
                  <a:moveTo>
                    <a:pt x="370" y="1"/>
                  </a:moveTo>
                  <a:cubicBezTo>
                    <a:pt x="168" y="1"/>
                    <a:pt x="0" y="276"/>
                    <a:pt x="130" y="449"/>
                  </a:cubicBezTo>
                  <a:cubicBezTo>
                    <a:pt x="276" y="644"/>
                    <a:pt x="452" y="843"/>
                    <a:pt x="576" y="1059"/>
                  </a:cubicBezTo>
                  <a:lnTo>
                    <a:pt x="576" y="1059"/>
                  </a:lnTo>
                  <a:cubicBezTo>
                    <a:pt x="638" y="1300"/>
                    <a:pt x="854" y="1471"/>
                    <a:pt x="1085" y="1471"/>
                  </a:cubicBezTo>
                  <a:cubicBezTo>
                    <a:pt x="1190" y="1471"/>
                    <a:pt x="1299" y="1435"/>
                    <a:pt x="1396" y="1353"/>
                  </a:cubicBezTo>
                  <a:cubicBezTo>
                    <a:pt x="1708" y="1093"/>
                    <a:pt x="1606" y="637"/>
                    <a:pt x="1261" y="482"/>
                  </a:cubicBezTo>
                  <a:lnTo>
                    <a:pt x="1261" y="482"/>
                  </a:lnTo>
                  <a:cubicBezTo>
                    <a:pt x="1258" y="477"/>
                    <a:pt x="1241" y="465"/>
                    <a:pt x="1211" y="444"/>
                  </a:cubicBezTo>
                  <a:cubicBezTo>
                    <a:pt x="1177" y="417"/>
                    <a:pt x="1142" y="391"/>
                    <a:pt x="1108" y="365"/>
                  </a:cubicBezTo>
                  <a:cubicBezTo>
                    <a:pt x="1036" y="313"/>
                    <a:pt x="966" y="261"/>
                    <a:pt x="890" y="216"/>
                  </a:cubicBezTo>
                  <a:cubicBezTo>
                    <a:pt x="750" y="129"/>
                    <a:pt x="602" y="70"/>
                    <a:pt x="445" y="14"/>
                  </a:cubicBezTo>
                  <a:cubicBezTo>
                    <a:pt x="420" y="5"/>
                    <a:pt x="395" y="1"/>
                    <a:pt x="37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678;p44">
              <a:extLst>
                <a:ext uri="{FF2B5EF4-FFF2-40B4-BE49-F238E27FC236}">
                  <a16:creationId xmlns:a16="http://schemas.microsoft.com/office/drawing/2014/main" id="{9A33B2E8-BA58-4613-AF69-1AC8BCFAC485}"/>
                </a:ext>
              </a:extLst>
            </p:cNvPr>
            <p:cNvSpPr/>
            <p:nvPr/>
          </p:nvSpPr>
          <p:spPr>
            <a:xfrm>
              <a:off x="4888650" y="3429800"/>
              <a:ext cx="28125" cy="55050"/>
            </a:xfrm>
            <a:custGeom>
              <a:avLst/>
              <a:gdLst/>
              <a:ahLst/>
              <a:cxnLst/>
              <a:rect l="l" t="t" r="r" b="b"/>
              <a:pathLst>
                <a:path w="1125" h="2202" extrusionOk="0">
                  <a:moveTo>
                    <a:pt x="618" y="1"/>
                  </a:moveTo>
                  <a:cubicBezTo>
                    <a:pt x="575" y="1"/>
                    <a:pt x="527" y="12"/>
                    <a:pt x="475" y="37"/>
                  </a:cubicBezTo>
                  <a:cubicBezTo>
                    <a:pt x="203" y="167"/>
                    <a:pt x="188" y="513"/>
                    <a:pt x="149" y="776"/>
                  </a:cubicBezTo>
                  <a:cubicBezTo>
                    <a:pt x="102" y="1089"/>
                    <a:pt x="1" y="1448"/>
                    <a:pt x="47" y="1760"/>
                  </a:cubicBezTo>
                  <a:cubicBezTo>
                    <a:pt x="88" y="2037"/>
                    <a:pt x="322" y="2202"/>
                    <a:pt x="547" y="2202"/>
                  </a:cubicBezTo>
                  <a:cubicBezTo>
                    <a:pt x="730" y="2202"/>
                    <a:pt x="907" y="2094"/>
                    <a:pt x="971" y="1851"/>
                  </a:cubicBezTo>
                  <a:cubicBezTo>
                    <a:pt x="1043" y="1573"/>
                    <a:pt x="1124" y="1"/>
                    <a:pt x="618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679;p44">
              <a:extLst>
                <a:ext uri="{FF2B5EF4-FFF2-40B4-BE49-F238E27FC236}">
                  <a16:creationId xmlns:a16="http://schemas.microsoft.com/office/drawing/2014/main" id="{A882B45C-8677-4C55-B995-0C873D92A8E9}"/>
                </a:ext>
              </a:extLst>
            </p:cNvPr>
            <p:cNvSpPr/>
            <p:nvPr/>
          </p:nvSpPr>
          <p:spPr>
            <a:xfrm>
              <a:off x="4883425" y="3502450"/>
              <a:ext cx="27250" cy="31550"/>
            </a:xfrm>
            <a:custGeom>
              <a:avLst/>
              <a:gdLst/>
              <a:ahLst/>
              <a:cxnLst/>
              <a:rect l="l" t="t" r="r" b="b"/>
              <a:pathLst>
                <a:path w="1090" h="1262" extrusionOk="0">
                  <a:moveTo>
                    <a:pt x="686" y="1"/>
                  </a:moveTo>
                  <a:cubicBezTo>
                    <a:pt x="637" y="1"/>
                    <a:pt x="590" y="13"/>
                    <a:pt x="549" y="41"/>
                  </a:cubicBezTo>
                  <a:cubicBezTo>
                    <a:pt x="439" y="118"/>
                    <a:pt x="379" y="223"/>
                    <a:pt x="322" y="305"/>
                  </a:cubicBezTo>
                  <a:cubicBezTo>
                    <a:pt x="321" y="307"/>
                    <a:pt x="277" y="373"/>
                    <a:pt x="279" y="373"/>
                  </a:cubicBezTo>
                  <a:cubicBezTo>
                    <a:pt x="280" y="373"/>
                    <a:pt x="285" y="367"/>
                    <a:pt x="296" y="353"/>
                  </a:cubicBezTo>
                  <a:lnTo>
                    <a:pt x="296" y="353"/>
                  </a:lnTo>
                  <a:cubicBezTo>
                    <a:pt x="250" y="416"/>
                    <a:pt x="196" y="473"/>
                    <a:pt x="156" y="543"/>
                  </a:cubicBezTo>
                  <a:cubicBezTo>
                    <a:pt x="1" y="818"/>
                    <a:pt x="166" y="1178"/>
                    <a:pt x="469" y="1250"/>
                  </a:cubicBezTo>
                  <a:cubicBezTo>
                    <a:pt x="504" y="1258"/>
                    <a:pt x="539" y="1262"/>
                    <a:pt x="574" y="1262"/>
                  </a:cubicBezTo>
                  <a:cubicBezTo>
                    <a:pt x="837" y="1262"/>
                    <a:pt x="1090" y="1040"/>
                    <a:pt x="1067" y="759"/>
                  </a:cubicBezTo>
                  <a:cubicBezTo>
                    <a:pt x="1061" y="682"/>
                    <a:pt x="1043" y="610"/>
                    <a:pt x="1025" y="537"/>
                  </a:cubicBezTo>
                  <a:lnTo>
                    <a:pt x="1025" y="537"/>
                  </a:lnTo>
                  <a:cubicBezTo>
                    <a:pt x="1027" y="545"/>
                    <a:pt x="1029" y="549"/>
                    <a:pt x="1029" y="549"/>
                  </a:cubicBezTo>
                  <a:cubicBezTo>
                    <a:pt x="1031" y="549"/>
                    <a:pt x="1005" y="407"/>
                    <a:pt x="1005" y="407"/>
                  </a:cubicBezTo>
                  <a:lnTo>
                    <a:pt x="1005" y="407"/>
                  </a:lnTo>
                  <a:cubicBezTo>
                    <a:pt x="1005" y="407"/>
                    <a:pt x="1006" y="409"/>
                    <a:pt x="1006" y="413"/>
                  </a:cubicBezTo>
                  <a:cubicBezTo>
                    <a:pt x="993" y="345"/>
                    <a:pt x="979" y="224"/>
                    <a:pt x="925" y="132"/>
                  </a:cubicBezTo>
                  <a:cubicBezTo>
                    <a:pt x="877" y="50"/>
                    <a:pt x="780" y="1"/>
                    <a:pt x="68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680;p44">
              <a:extLst>
                <a:ext uri="{FF2B5EF4-FFF2-40B4-BE49-F238E27FC236}">
                  <a16:creationId xmlns:a16="http://schemas.microsoft.com/office/drawing/2014/main" id="{ED37DA1C-F2C1-414C-A989-0A87CBFC18A9}"/>
                </a:ext>
              </a:extLst>
            </p:cNvPr>
            <p:cNvSpPr/>
            <p:nvPr/>
          </p:nvSpPr>
          <p:spPr>
            <a:xfrm>
              <a:off x="4792275" y="3336875"/>
              <a:ext cx="37825" cy="42725"/>
            </a:xfrm>
            <a:custGeom>
              <a:avLst/>
              <a:gdLst/>
              <a:ahLst/>
              <a:cxnLst/>
              <a:rect l="l" t="t" r="r" b="b"/>
              <a:pathLst>
                <a:path w="1513" h="1709" extrusionOk="0">
                  <a:moveTo>
                    <a:pt x="1155" y="1"/>
                  </a:moveTo>
                  <a:cubicBezTo>
                    <a:pt x="1101" y="1"/>
                    <a:pt x="1045" y="16"/>
                    <a:pt x="991" y="50"/>
                  </a:cubicBezTo>
                  <a:cubicBezTo>
                    <a:pt x="671" y="255"/>
                    <a:pt x="461" y="604"/>
                    <a:pt x="205" y="877"/>
                  </a:cubicBezTo>
                  <a:cubicBezTo>
                    <a:pt x="1" y="1094"/>
                    <a:pt x="34" y="1441"/>
                    <a:pt x="274" y="1615"/>
                  </a:cubicBezTo>
                  <a:cubicBezTo>
                    <a:pt x="359" y="1677"/>
                    <a:pt x="467" y="1708"/>
                    <a:pt x="575" y="1708"/>
                  </a:cubicBezTo>
                  <a:cubicBezTo>
                    <a:pt x="748" y="1708"/>
                    <a:pt x="922" y="1626"/>
                    <a:pt x="998" y="1457"/>
                  </a:cubicBezTo>
                  <a:cubicBezTo>
                    <a:pt x="1153" y="1114"/>
                    <a:pt x="1409" y="775"/>
                    <a:pt x="1475" y="398"/>
                  </a:cubicBezTo>
                  <a:cubicBezTo>
                    <a:pt x="1512" y="192"/>
                    <a:pt x="1347" y="1"/>
                    <a:pt x="1155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681;p44">
              <a:extLst>
                <a:ext uri="{FF2B5EF4-FFF2-40B4-BE49-F238E27FC236}">
                  <a16:creationId xmlns:a16="http://schemas.microsoft.com/office/drawing/2014/main" id="{3D139937-42B1-41A8-83A3-152A21F65F71}"/>
                </a:ext>
              </a:extLst>
            </p:cNvPr>
            <p:cNvSpPr/>
            <p:nvPr/>
          </p:nvSpPr>
          <p:spPr>
            <a:xfrm>
              <a:off x="4761700" y="3395875"/>
              <a:ext cx="30800" cy="31050"/>
            </a:xfrm>
            <a:custGeom>
              <a:avLst/>
              <a:gdLst/>
              <a:ahLst/>
              <a:cxnLst/>
              <a:rect l="l" t="t" r="r" b="b"/>
              <a:pathLst>
                <a:path w="1232" h="1242" extrusionOk="0">
                  <a:moveTo>
                    <a:pt x="852" y="0"/>
                  </a:moveTo>
                  <a:cubicBezTo>
                    <a:pt x="795" y="0"/>
                    <a:pt x="735" y="13"/>
                    <a:pt x="677" y="42"/>
                  </a:cubicBezTo>
                  <a:cubicBezTo>
                    <a:pt x="459" y="146"/>
                    <a:pt x="218" y="286"/>
                    <a:pt x="109" y="513"/>
                  </a:cubicBezTo>
                  <a:cubicBezTo>
                    <a:pt x="1" y="736"/>
                    <a:pt x="50" y="996"/>
                    <a:pt x="254" y="1146"/>
                  </a:cubicBezTo>
                  <a:cubicBezTo>
                    <a:pt x="342" y="1211"/>
                    <a:pt x="440" y="1241"/>
                    <a:pt x="536" y="1241"/>
                  </a:cubicBezTo>
                  <a:cubicBezTo>
                    <a:pt x="666" y="1241"/>
                    <a:pt x="795" y="1188"/>
                    <a:pt x="900" y="1092"/>
                  </a:cubicBezTo>
                  <a:cubicBezTo>
                    <a:pt x="1086" y="925"/>
                    <a:pt x="1151" y="648"/>
                    <a:pt x="1191" y="412"/>
                  </a:cubicBezTo>
                  <a:cubicBezTo>
                    <a:pt x="1232" y="170"/>
                    <a:pt x="1059" y="0"/>
                    <a:pt x="852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682;p44">
              <a:extLst>
                <a:ext uri="{FF2B5EF4-FFF2-40B4-BE49-F238E27FC236}">
                  <a16:creationId xmlns:a16="http://schemas.microsoft.com/office/drawing/2014/main" id="{E2C37135-5FE2-46C9-B871-EA9133FAD693}"/>
                </a:ext>
              </a:extLst>
            </p:cNvPr>
            <p:cNvSpPr/>
            <p:nvPr/>
          </p:nvSpPr>
          <p:spPr>
            <a:xfrm>
              <a:off x="4615675" y="3260150"/>
              <a:ext cx="68125" cy="26200"/>
            </a:xfrm>
            <a:custGeom>
              <a:avLst/>
              <a:gdLst/>
              <a:ahLst/>
              <a:cxnLst/>
              <a:rect l="l" t="t" r="r" b="b"/>
              <a:pathLst>
                <a:path w="2725" h="1048" extrusionOk="0">
                  <a:moveTo>
                    <a:pt x="1689" y="0"/>
                  </a:moveTo>
                  <a:cubicBezTo>
                    <a:pt x="1534" y="0"/>
                    <a:pt x="1378" y="15"/>
                    <a:pt x="1211" y="38"/>
                  </a:cubicBezTo>
                  <a:cubicBezTo>
                    <a:pt x="897" y="82"/>
                    <a:pt x="561" y="119"/>
                    <a:pt x="286" y="284"/>
                  </a:cubicBezTo>
                  <a:cubicBezTo>
                    <a:pt x="0" y="455"/>
                    <a:pt x="43" y="985"/>
                    <a:pt x="406" y="1034"/>
                  </a:cubicBezTo>
                  <a:cubicBezTo>
                    <a:pt x="482" y="1044"/>
                    <a:pt x="557" y="1048"/>
                    <a:pt x="631" y="1048"/>
                  </a:cubicBezTo>
                  <a:cubicBezTo>
                    <a:pt x="836" y="1048"/>
                    <a:pt x="1039" y="1019"/>
                    <a:pt x="1246" y="1011"/>
                  </a:cubicBezTo>
                  <a:cubicBezTo>
                    <a:pt x="1533" y="999"/>
                    <a:pt x="1804" y="1012"/>
                    <a:pt x="2084" y="972"/>
                  </a:cubicBezTo>
                  <a:cubicBezTo>
                    <a:pt x="2573" y="901"/>
                    <a:pt x="2724" y="175"/>
                    <a:pt x="2174" y="53"/>
                  </a:cubicBezTo>
                  <a:cubicBezTo>
                    <a:pt x="2005" y="16"/>
                    <a:pt x="1847" y="0"/>
                    <a:pt x="1689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683;p44">
              <a:extLst>
                <a:ext uri="{FF2B5EF4-FFF2-40B4-BE49-F238E27FC236}">
                  <a16:creationId xmlns:a16="http://schemas.microsoft.com/office/drawing/2014/main" id="{707E8A2D-D625-4CC1-BD7D-8DE26916B322}"/>
                </a:ext>
              </a:extLst>
            </p:cNvPr>
            <p:cNvSpPr/>
            <p:nvPr/>
          </p:nvSpPr>
          <p:spPr>
            <a:xfrm>
              <a:off x="4699150" y="3256800"/>
              <a:ext cx="41000" cy="25925"/>
            </a:xfrm>
            <a:custGeom>
              <a:avLst/>
              <a:gdLst/>
              <a:ahLst/>
              <a:cxnLst/>
              <a:rect l="l" t="t" r="r" b="b"/>
              <a:pathLst>
                <a:path w="1640" h="1037" extrusionOk="0">
                  <a:moveTo>
                    <a:pt x="1070" y="1"/>
                  </a:moveTo>
                  <a:cubicBezTo>
                    <a:pt x="977" y="1"/>
                    <a:pt x="882" y="23"/>
                    <a:pt x="791" y="66"/>
                  </a:cubicBezTo>
                  <a:cubicBezTo>
                    <a:pt x="626" y="145"/>
                    <a:pt x="470" y="236"/>
                    <a:pt x="314" y="330"/>
                  </a:cubicBezTo>
                  <a:cubicBezTo>
                    <a:pt x="192" y="405"/>
                    <a:pt x="0" y="474"/>
                    <a:pt x="44" y="653"/>
                  </a:cubicBezTo>
                  <a:cubicBezTo>
                    <a:pt x="86" y="832"/>
                    <a:pt x="335" y="926"/>
                    <a:pt x="489" y="979"/>
                  </a:cubicBezTo>
                  <a:cubicBezTo>
                    <a:pt x="607" y="1019"/>
                    <a:pt x="730" y="1037"/>
                    <a:pt x="853" y="1037"/>
                  </a:cubicBezTo>
                  <a:cubicBezTo>
                    <a:pt x="972" y="1037"/>
                    <a:pt x="1092" y="1021"/>
                    <a:pt x="1208" y="993"/>
                  </a:cubicBezTo>
                  <a:cubicBezTo>
                    <a:pt x="1508" y="920"/>
                    <a:pt x="1639" y="556"/>
                    <a:pt x="1521" y="293"/>
                  </a:cubicBezTo>
                  <a:cubicBezTo>
                    <a:pt x="1431" y="93"/>
                    <a:pt x="1257" y="1"/>
                    <a:pt x="107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684;p44">
              <a:extLst>
                <a:ext uri="{FF2B5EF4-FFF2-40B4-BE49-F238E27FC236}">
                  <a16:creationId xmlns:a16="http://schemas.microsoft.com/office/drawing/2014/main" id="{5E5FD564-5C28-4AB0-A4CC-714D7C77B662}"/>
                </a:ext>
              </a:extLst>
            </p:cNvPr>
            <p:cNvSpPr/>
            <p:nvPr/>
          </p:nvSpPr>
          <p:spPr>
            <a:xfrm>
              <a:off x="4748150" y="3092400"/>
              <a:ext cx="39125" cy="42075"/>
            </a:xfrm>
            <a:custGeom>
              <a:avLst/>
              <a:gdLst/>
              <a:ahLst/>
              <a:cxnLst/>
              <a:rect l="l" t="t" r="r" b="b"/>
              <a:pathLst>
                <a:path w="1565" h="1683" extrusionOk="0">
                  <a:moveTo>
                    <a:pt x="382" y="0"/>
                  </a:moveTo>
                  <a:cubicBezTo>
                    <a:pt x="180" y="0"/>
                    <a:pt x="0" y="227"/>
                    <a:pt x="61" y="436"/>
                  </a:cubicBezTo>
                  <a:cubicBezTo>
                    <a:pt x="161" y="785"/>
                    <a:pt x="391" y="1137"/>
                    <a:pt x="574" y="1447"/>
                  </a:cubicBezTo>
                  <a:cubicBezTo>
                    <a:pt x="666" y="1602"/>
                    <a:pt x="832" y="1682"/>
                    <a:pt x="1000" y="1682"/>
                  </a:cubicBezTo>
                  <a:cubicBezTo>
                    <a:pt x="1114" y="1682"/>
                    <a:pt x="1228" y="1646"/>
                    <a:pt x="1320" y="1571"/>
                  </a:cubicBezTo>
                  <a:cubicBezTo>
                    <a:pt x="1565" y="1374"/>
                    <a:pt x="1559" y="1037"/>
                    <a:pt x="1354" y="816"/>
                  </a:cubicBezTo>
                  <a:cubicBezTo>
                    <a:pt x="1107" y="550"/>
                    <a:pt x="842" y="246"/>
                    <a:pt x="538" y="48"/>
                  </a:cubicBezTo>
                  <a:cubicBezTo>
                    <a:pt x="487" y="15"/>
                    <a:pt x="434" y="0"/>
                    <a:pt x="382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685;p44">
              <a:extLst>
                <a:ext uri="{FF2B5EF4-FFF2-40B4-BE49-F238E27FC236}">
                  <a16:creationId xmlns:a16="http://schemas.microsoft.com/office/drawing/2014/main" id="{B939A1F7-5D2E-45E7-B9DB-4F163EFC52FA}"/>
                </a:ext>
              </a:extLst>
            </p:cNvPr>
            <p:cNvSpPr/>
            <p:nvPr/>
          </p:nvSpPr>
          <p:spPr>
            <a:xfrm>
              <a:off x="4783050" y="3137125"/>
              <a:ext cx="29225" cy="28500"/>
            </a:xfrm>
            <a:custGeom>
              <a:avLst/>
              <a:gdLst/>
              <a:ahLst/>
              <a:cxnLst/>
              <a:rect l="l" t="t" r="r" b="b"/>
              <a:pathLst>
                <a:path w="1169" h="1140" extrusionOk="0">
                  <a:moveTo>
                    <a:pt x="341" y="1"/>
                  </a:moveTo>
                  <a:cubicBezTo>
                    <a:pt x="199" y="1"/>
                    <a:pt x="49" y="128"/>
                    <a:pt x="25" y="263"/>
                  </a:cubicBezTo>
                  <a:cubicBezTo>
                    <a:pt x="1" y="402"/>
                    <a:pt x="33" y="502"/>
                    <a:pt x="82" y="627"/>
                  </a:cubicBezTo>
                  <a:cubicBezTo>
                    <a:pt x="98" y="665"/>
                    <a:pt x="113" y="707"/>
                    <a:pt x="130" y="745"/>
                  </a:cubicBezTo>
                  <a:cubicBezTo>
                    <a:pt x="171" y="851"/>
                    <a:pt x="216" y="922"/>
                    <a:pt x="289" y="1008"/>
                  </a:cubicBezTo>
                  <a:cubicBezTo>
                    <a:pt x="355" y="1087"/>
                    <a:pt x="506" y="1140"/>
                    <a:pt x="614" y="1140"/>
                  </a:cubicBezTo>
                  <a:cubicBezTo>
                    <a:pt x="621" y="1140"/>
                    <a:pt x="628" y="1139"/>
                    <a:pt x="634" y="1139"/>
                  </a:cubicBezTo>
                  <a:cubicBezTo>
                    <a:pt x="740" y="1130"/>
                    <a:pt x="832" y="1097"/>
                    <a:pt x="914" y="1030"/>
                  </a:cubicBezTo>
                  <a:cubicBezTo>
                    <a:pt x="1082" y="895"/>
                    <a:pt x="1169" y="599"/>
                    <a:pt x="1023" y="414"/>
                  </a:cubicBezTo>
                  <a:cubicBezTo>
                    <a:pt x="952" y="324"/>
                    <a:pt x="893" y="264"/>
                    <a:pt x="798" y="201"/>
                  </a:cubicBezTo>
                  <a:cubicBezTo>
                    <a:pt x="763" y="177"/>
                    <a:pt x="726" y="154"/>
                    <a:pt x="692" y="130"/>
                  </a:cubicBezTo>
                  <a:cubicBezTo>
                    <a:pt x="579" y="57"/>
                    <a:pt x="486" y="5"/>
                    <a:pt x="346" y="1"/>
                  </a:cubicBezTo>
                  <a:cubicBezTo>
                    <a:pt x="344" y="1"/>
                    <a:pt x="342" y="1"/>
                    <a:pt x="34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686;p44">
              <a:extLst>
                <a:ext uri="{FF2B5EF4-FFF2-40B4-BE49-F238E27FC236}">
                  <a16:creationId xmlns:a16="http://schemas.microsoft.com/office/drawing/2014/main" id="{A4684ECC-06DC-4139-A4D9-9C59375F8F35}"/>
                </a:ext>
              </a:extLst>
            </p:cNvPr>
            <p:cNvSpPr/>
            <p:nvPr/>
          </p:nvSpPr>
          <p:spPr>
            <a:xfrm>
              <a:off x="4866025" y="2957475"/>
              <a:ext cx="26950" cy="49400"/>
            </a:xfrm>
            <a:custGeom>
              <a:avLst/>
              <a:gdLst/>
              <a:ahLst/>
              <a:cxnLst/>
              <a:rect l="l" t="t" r="r" b="b"/>
              <a:pathLst>
                <a:path w="1078" h="1976" extrusionOk="0">
                  <a:moveTo>
                    <a:pt x="489" y="1"/>
                  </a:moveTo>
                  <a:cubicBezTo>
                    <a:pt x="369" y="1"/>
                    <a:pt x="250" y="60"/>
                    <a:pt x="180" y="185"/>
                  </a:cubicBezTo>
                  <a:cubicBezTo>
                    <a:pt x="70" y="382"/>
                    <a:pt x="51" y="624"/>
                    <a:pt x="33" y="847"/>
                  </a:cubicBezTo>
                  <a:cubicBezTo>
                    <a:pt x="18" y="1051"/>
                    <a:pt x="1" y="1272"/>
                    <a:pt x="30" y="1475"/>
                  </a:cubicBezTo>
                  <a:cubicBezTo>
                    <a:pt x="70" y="1746"/>
                    <a:pt x="257" y="1975"/>
                    <a:pt x="547" y="1975"/>
                  </a:cubicBezTo>
                  <a:cubicBezTo>
                    <a:pt x="554" y="1975"/>
                    <a:pt x="561" y="1975"/>
                    <a:pt x="567" y="1975"/>
                  </a:cubicBezTo>
                  <a:cubicBezTo>
                    <a:pt x="867" y="1964"/>
                    <a:pt x="1052" y="1719"/>
                    <a:pt x="1067" y="1439"/>
                  </a:cubicBezTo>
                  <a:cubicBezTo>
                    <a:pt x="1078" y="1218"/>
                    <a:pt x="1035" y="980"/>
                    <a:pt x="998" y="764"/>
                  </a:cubicBezTo>
                  <a:cubicBezTo>
                    <a:pt x="963" y="563"/>
                    <a:pt x="922" y="342"/>
                    <a:pt x="805" y="172"/>
                  </a:cubicBezTo>
                  <a:cubicBezTo>
                    <a:pt x="730" y="59"/>
                    <a:pt x="609" y="1"/>
                    <a:pt x="48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687;p44">
              <a:extLst>
                <a:ext uri="{FF2B5EF4-FFF2-40B4-BE49-F238E27FC236}">
                  <a16:creationId xmlns:a16="http://schemas.microsoft.com/office/drawing/2014/main" id="{94F03F9C-B35E-4F15-9B16-761C4638A345}"/>
                </a:ext>
              </a:extLst>
            </p:cNvPr>
            <p:cNvSpPr/>
            <p:nvPr/>
          </p:nvSpPr>
          <p:spPr>
            <a:xfrm>
              <a:off x="4867000" y="3019075"/>
              <a:ext cx="26925" cy="31475"/>
            </a:xfrm>
            <a:custGeom>
              <a:avLst/>
              <a:gdLst/>
              <a:ahLst/>
              <a:cxnLst/>
              <a:rect l="l" t="t" r="r" b="b"/>
              <a:pathLst>
                <a:path w="1077" h="1259" extrusionOk="0">
                  <a:moveTo>
                    <a:pt x="471" y="0"/>
                  </a:moveTo>
                  <a:cubicBezTo>
                    <a:pt x="353" y="0"/>
                    <a:pt x="230" y="72"/>
                    <a:pt x="174" y="174"/>
                  </a:cubicBezTo>
                  <a:lnTo>
                    <a:pt x="174" y="174"/>
                  </a:lnTo>
                  <a:cubicBezTo>
                    <a:pt x="167" y="184"/>
                    <a:pt x="159" y="195"/>
                    <a:pt x="150" y="208"/>
                  </a:cubicBezTo>
                  <a:cubicBezTo>
                    <a:pt x="123" y="244"/>
                    <a:pt x="105" y="284"/>
                    <a:pt x="98" y="328"/>
                  </a:cubicBezTo>
                  <a:cubicBezTo>
                    <a:pt x="95" y="358"/>
                    <a:pt x="91" y="387"/>
                    <a:pt x="88" y="416"/>
                  </a:cubicBezTo>
                  <a:lnTo>
                    <a:pt x="88" y="416"/>
                  </a:lnTo>
                  <a:cubicBezTo>
                    <a:pt x="88" y="418"/>
                    <a:pt x="88" y="420"/>
                    <a:pt x="87" y="422"/>
                  </a:cubicBezTo>
                  <a:cubicBezTo>
                    <a:pt x="72" y="490"/>
                    <a:pt x="57" y="563"/>
                    <a:pt x="47" y="631"/>
                  </a:cubicBezTo>
                  <a:cubicBezTo>
                    <a:pt x="1" y="936"/>
                    <a:pt x="169" y="1223"/>
                    <a:pt x="496" y="1256"/>
                  </a:cubicBezTo>
                  <a:cubicBezTo>
                    <a:pt x="513" y="1257"/>
                    <a:pt x="529" y="1258"/>
                    <a:pt x="546" y="1258"/>
                  </a:cubicBezTo>
                  <a:cubicBezTo>
                    <a:pt x="822" y="1258"/>
                    <a:pt x="1076" y="1025"/>
                    <a:pt x="1058" y="731"/>
                  </a:cubicBezTo>
                  <a:cubicBezTo>
                    <a:pt x="1048" y="579"/>
                    <a:pt x="995" y="419"/>
                    <a:pt x="917" y="288"/>
                  </a:cubicBezTo>
                  <a:cubicBezTo>
                    <a:pt x="882" y="230"/>
                    <a:pt x="842" y="168"/>
                    <a:pt x="791" y="125"/>
                  </a:cubicBezTo>
                  <a:cubicBezTo>
                    <a:pt x="736" y="76"/>
                    <a:pt x="671" y="39"/>
                    <a:pt x="600" y="21"/>
                  </a:cubicBezTo>
                  <a:cubicBezTo>
                    <a:pt x="578" y="14"/>
                    <a:pt x="555" y="11"/>
                    <a:pt x="532" y="11"/>
                  </a:cubicBezTo>
                  <a:cubicBezTo>
                    <a:pt x="494" y="8"/>
                    <a:pt x="476" y="6"/>
                    <a:pt x="479" y="6"/>
                  </a:cubicBezTo>
                  <a:cubicBezTo>
                    <a:pt x="482" y="6"/>
                    <a:pt x="506" y="8"/>
                    <a:pt x="550" y="11"/>
                  </a:cubicBezTo>
                  <a:cubicBezTo>
                    <a:pt x="524" y="4"/>
                    <a:pt x="498" y="0"/>
                    <a:pt x="47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688;p44">
              <a:extLst>
                <a:ext uri="{FF2B5EF4-FFF2-40B4-BE49-F238E27FC236}">
                  <a16:creationId xmlns:a16="http://schemas.microsoft.com/office/drawing/2014/main" id="{BFB19156-13A6-45B3-AEF4-A97557D8BA23}"/>
                </a:ext>
              </a:extLst>
            </p:cNvPr>
            <p:cNvSpPr/>
            <p:nvPr/>
          </p:nvSpPr>
          <p:spPr>
            <a:xfrm>
              <a:off x="5148025" y="3496125"/>
              <a:ext cx="27625" cy="24525"/>
            </a:xfrm>
            <a:custGeom>
              <a:avLst/>
              <a:gdLst/>
              <a:ahLst/>
              <a:cxnLst/>
              <a:rect l="l" t="t" r="r" b="b"/>
              <a:pathLst>
                <a:path w="1105" h="981" extrusionOk="0">
                  <a:moveTo>
                    <a:pt x="601" y="0"/>
                  </a:moveTo>
                  <a:cubicBezTo>
                    <a:pt x="325" y="0"/>
                    <a:pt x="108" y="238"/>
                    <a:pt x="47" y="492"/>
                  </a:cubicBezTo>
                  <a:cubicBezTo>
                    <a:pt x="0" y="687"/>
                    <a:pt x="130" y="938"/>
                    <a:pt x="342" y="969"/>
                  </a:cubicBezTo>
                  <a:cubicBezTo>
                    <a:pt x="392" y="976"/>
                    <a:pt x="441" y="980"/>
                    <a:pt x="490" y="980"/>
                  </a:cubicBezTo>
                  <a:cubicBezTo>
                    <a:pt x="552" y="980"/>
                    <a:pt x="614" y="973"/>
                    <a:pt x="678" y="955"/>
                  </a:cubicBezTo>
                  <a:cubicBezTo>
                    <a:pt x="818" y="914"/>
                    <a:pt x="968" y="814"/>
                    <a:pt x="1023" y="675"/>
                  </a:cubicBezTo>
                  <a:cubicBezTo>
                    <a:pt x="1085" y="519"/>
                    <a:pt x="1104" y="368"/>
                    <a:pt x="1011" y="216"/>
                  </a:cubicBezTo>
                  <a:cubicBezTo>
                    <a:pt x="923" y="74"/>
                    <a:pt x="771" y="1"/>
                    <a:pt x="607" y="0"/>
                  </a:cubicBezTo>
                  <a:cubicBezTo>
                    <a:pt x="605" y="0"/>
                    <a:pt x="603" y="0"/>
                    <a:pt x="60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689;p44">
              <a:extLst>
                <a:ext uri="{FF2B5EF4-FFF2-40B4-BE49-F238E27FC236}">
                  <a16:creationId xmlns:a16="http://schemas.microsoft.com/office/drawing/2014/main" id="{0DCF79BC-9E12-4805-8EF0-4D48952E261C}"/>
                </a:ext>
              </a:extLst>
            </p:cNvPr>
            <p:cNvSpPr/>
            <p:nvPr/>
          </p:nvSpPr>
          <p:spPr>
            <a:xfrm>
              <a:off x="4512550" y="3136125"/>
              <a:ext cx="23925" cy="22200"/>
            </a:xfrm>
            <a:custGeom>
              <a:avLst/>
              <a:gdLst/>
              <a:ahLst/>
              <a:cxnLst/>
              <a:rect l="l" t="t" r="r" b="b"/>
              <a:pathLst>
                <a:path w="957" h="888" extrusionOk="0">
                  <a:moveTo>
                    <a:pt x="486" y="0"/>
                  </a:moveTo>
                  <a:cubicBezTo>
                    <a:pt x="286" y="0"/>
                    <a:pt x="85" y="137"/>
                    <a:pt x="47" y="341"/>
                  </a:cubicBezTo>
                  <a:cubicBezTo>
                    <a:pt x="1" y="578"/>
                    <a:pt x="134" y="820"/>
                    <a:pt x="377" y="876"/>
                  </a:cubicBezTo>
                  <a:cubicBezTo>
                    <a:pt x="408" y="884"/>
                    <a:pt x="440" y="887"/>
                    <a:pt x="473" y="887"/>
                  </a:cubicBezTo>
                  <a:cubicBezTo>
                    <a:pt x="671" y="887"/>
                    <a:pt x="873" y="749"/>
                    <a:pt x="912" y="547"/>
                  </a:cubicBezTo>
                  <a:cubicBezTo>
                    <a:pt x="956" y="310"/>
                    <a:pt x="824" y="69"/>
                    <a:pt x="582" y="11"/>
                  </a:cubicBezTo>
                  <a:cubicBezTo>
                    <a:pt x="551" y="4"/>
                    <a:pt x="518" y="0"/>
                    <a:pt x="48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690;p44">
              <a:extLst>
                <a:ext uri="{FF2B5EF4-FFF2-40B4-BE49-F238E27FC236}">
                  <a16:creationId xmlns:a16="http://schemas.microsoft.com/office/drawing/2014/main" id="{5253D112-67EC-4BEC-91C5-632857FF2441}"/>
                </a:ext>
              </a:extLst>
            </p:cNvPr>
            <p:cNvSpPr/>
            <p:nvPr/>
          </p:nvSpPr>
          <p:spPr>
            <a:xfrm>
              <a:off x="5177025" y="2980925"/>
              <a:ext cx="22850" cy="21500"/>
            </a:xfrm>
            <a:custGeom>
              <a:avLst/>
              <a:gdLst/>
              <a:ahLst/>
              <a:cxnLst/>
              <a:rect l="l" t="t" r="r" b="b"/>
              <a:pathLst>
                <a:path w="914" h="860" extrusionOk="0">
                  <a:moveTo>
                    <a:pt x="424" y="0"/>
                  </a:moveTo>
                  <a:cubicBezTo>
                    <a:pt x="414" y="0"/>
                    <a:pt x="404" y="1"/>
                    <a:pt x="394" y="4"/>
                  </a:cubicBezTo>
                  <a:cubicBezTo>
                    <a:pt x="268" y="25"/>
                    <a:pt x="172" y="62"/>
                    <a:pt x="96" y="167"/>
                  </a:cubicBezTo>
                  <a:cubicBezTo>
                    <a:pt x="19" y="269"/>
                    <a:pt x="0" y="387"/>
                    <a:pt x="33" y="510"/>
                  </a:cubicBezTo>
                  <a:cubicBezTo>
                    <a:pt x="47" y="561"/>
                    <a:pt x="73" y="610"/>
                    <a:pt x="97" y="657"/>
                  </a:cubicBezTo>
                  <a:cubicBezTo>
                    <a:pt x="169" y="796"/>
                    <a:pt x="306" y="859"/>
                    <a:pt x="446" y="859"/>
                  </a:cubicBezTo>
                  <a:cubicBezTo>
                    <a:pt x="602" y="859"/>
                    <a:pt x="762" y="780"/>
                    <a:pt x="840" y="639"/>
                  </a:cubicBezTo>
                  <a:cubicBezTo>
                    <a:pt x="914" y="504"/>
                    <a:pt x="908" y="337"/>
                    <a:pt x="830" y="207"/>
                  </a:cubicBezTo>
                  <a:cubicBezTo>
                    <a:pt x="743" y="66"/>
                    <a:pt x="605" y="12"/>
                    <a:pt x="448" y="2"/>
                  </a:cubicBezTo>
                  <a:cubicBezTo>
                    <a:pt x="440" y="1"/>
                    <a:pt x="432" y="0"/>
                    <a:pt x="42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691;p44">
              <a:extLst>
                <a:ext uri="{FF2B5EF4-FFF2-40B4-BE49-F238E27FC236}">
                  <a16:creationId xmlns:a16="http://schemas.microsoft.com/office/drawing/2014/main" id="{8EF0D528-70C5-40BC-B7DB-27E405711B27}"/>
                </a:ext>
              </a:extLst>
            </p:cNvPr>
            <p:cNvSpPr/>
            <p:nvPr/>
          </p:nvSpPr>
          <p:spPr>
            <a:xfrm>
              <a:off x="2353075" y="3356400"/>
              <a:ext cx="787550" cy="725300"/>
            </a:xfrm>
            <a:custGeom>
              <a:avLst/>
              <a:gdLst/>
              <a:ahLst/>
              <a:cxnLst/>
              <a:rect l="l" t="t" r="r" b="b"/>
              <a:pathLst>
                <a:path w="31502" h="29012" extrusionOk="0">
                  <a:moveTo>
                    <a:pt x="15874" y="0"/>
                  </a:moveTo>
                  <a:cubicBezTo>
                    <a:pt x="14109" y="0"/>
                    <a:pt x="12322" y="262"/>
                    <a:pt x="10595" y="834"/>
                  </a:cubicBezTo>
                  <a:cubicBezTo>
                    <a:pt x="7847" y="1743"/>
                    <a:pt x="5047" y="3881"/>
                    <a:pt x="3328" y="6112"/>
                  </a:cubicBezTo>
                  <a:cubicBezTo>
                    <a:pt x="1355" y="8669"/>
                    <a:pt x="0" y="12415"/>
                    <a:pt x="145" y="15640"/>
                  </a:cubicBezTo>
                  <a:cubicBezTo>
                    <a:pt x="309" y="19308"/>
                    <a:pt x="2266" y="22792"/>
                    <a:pt x="5122" y="25098"/>
                  </a:cubicBezTo>
                  <a:cubicBezTo>
                    <a:pt x="8364" y="27718"/>
                    <a:pt x="12375" y="29012"/>
                    <a:pt x="16228" y="29012"/>
                  </a:cubicBezTo>
                  <a:cubicBezTo>
                    <a:pt x="17843" y="29012"/>
                    <a:pt x="19430" y="28785"/>
                    <a:pt x="20922" y="28333"/>
                  </a:cubicBezTo>
                  <a:cubicBezTo>
                    <a:pt x="25032" y="27087"/>
                    <a:pt x="27883" y="24677"/>
                    <a:pt x="30035" y="20380"/>
                  </a:cubicBezTo>
                  <a:cubicBezTo>
                    <a:pt x="31215" y="18020"/>
                    <a:pt x="31502" y="14354"/>
                    <a:pt x="31375" y="12471"/>
                  </a:cubicBezTo>
                  <a:cubicBezTo>
                    <a:pt x="31158" y="9247"/>
                    <a:pt x="29624" y="6078"/>
                    <a:pt x="27178" y="3985"/>
                  </a:cubicBezTo>
                  <a:cubicBezTo>
                    <a:pt x="24338" y="1554"/>
                    <a:pt x="20172" y="0"/>
                    <a:pt x="158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692;p44">
              <a:extLst>
                <a:ext uri="{FF2B5EF4-FFF2-40B4-BE49-F238E27FC236}">
                  <a16:creationId xmlns:a16="http://schemas.microsoft.com/office/drawing/2014/main" id="{5AE28A1D-99D4-4303-9762-A5EB2D802332}"/>
                </a:ext>
              </a:extLst>
            </p:cNvPr>
            <p:cNvSpPr/>
            <p:nvPr/>
          </p:nvSpPr>
          <p:spPr>
            <a:xfrm>
              <a:off x="2420100" y="3417600"/>
              <a:ext cx="654150" cy="602375"/>
            </a:xfrm>
            <a:custGeom>
              <a:avLst/>
              <a:gdLst/>
              <a:ahLst/>
              <a:cxnLst/>
              <a:rect l="l" t="t" r="r" b="b"/>
              <a:pathLst>
                <a:path w="26166" h="24095" extrusionOk="0">
                  <a:moveTo>
                    <a:pt x="13186" y="0"/>
                  </a:moveTo>
                  <a:cubicBezTo>
                    <a:pt x="11720" y="0"/>
                    <a:pt x="10236" y="218"/>
                    <a:pt x="8802" y="693"/>
                  </a:cubicBezTo>
                  <a:cubicBezTo>
                    <a:pt x="6518" y="1448"/>
                    <a:pt x="4193" y="3223"/>
                    <a:pt x="2764" y="5076"/>
                  </a:cubicBezTo>
                  <a:cubicBezTo>
                    <a:pt x="1127" y="7199"/>
                    <a:pt x="0" y="10310"/>
                    <a:pt x="121" y="12989"/>
                  </a:cubicBezTo>
                  <a:cubicBezTo>
                    <a:pt x="257" y="16036"/>
                    <a:pt x="1883" y="18929"/>
                    <a:pt x="4254" y="20844"/>
                  </a:cubicBezTo>
                  <a:cubicBezTo>
                    <a:pt x="6947" y="23020"/>
                    <a:pt x="10278" y="24095"/>
                    <a:pt x="13478" y="24095"/>
                  </a:cubicBezTo>
                  <a:cubicBezTo>
                    <a:pt x="14819" y="24095"/>
                    <a:pt x="16137" y="23906"/>
                    <a:pt x="17376" y="23531"/>
                  </a:cubicBezTo>
                  <a:cubicBezTo>
                    <a:pt x="20789" y="22497"/>
                    <a:pt x="23158" y="20496"/>
                    <a:pt x="24944" y="16926"/>
                  </a:cubicBezTo>
                  <a:cubicBezTo>
                    <a:pt x="25927" y="14966"/>
                    <a:pt x="26166" y="11920"/>
                    <a:pt x="26059" y="10358"/>
                  </a:cubicBezTo>
                  <a:cubicBezTo>
                    <a:pt x="25878" y="7682"/>
                    <a:pt x="24605" y="5049"/>
                    <a:pt x="22572" y="3310"/>
                  </a:cubicBezTo>
                  <a:cubicBezTo>
                    <a:pt x="20214" y="1291"/>
                    <a:pt x="16755" y="0"/>
                    <a:pt x="13186" y="0"/>
                  </a:cubicBezTo>
                  <a:close/>
                </a:path>
              </a:pathLst>
            </a:custGeom>
            <a:solidFill>
              <a:srgbClr val="FF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693;p44">
              <a:extLst>
                <a:ext uri="{FF2B5EF4-FFF2-40B4-BE49-F238E27FC236}">
                  <a16:creationId xmlns:a16="http://schemas.microsoft.com/office/drawing/2014/main" id="{A58673D4-058A-4CD0-A5DA-5583398DAB6D}"/>
                </a:ext>
              </a:extLst>
            </p:cNvPr>
            <p:cNvSpPr/>
            <p:nvPr/>
          </p:nvSpPr>
          <p:spPr>
            <a:xfrm>
              <a:off x="2320425" y="3328400"/>
              <a:ext cx="849950" cy="781025"/>
            </a:xfrm>
            <a:custGeom>
              <a:avLst/>
              <a:gdLst/>
              <a:ahLst/>
              <a:cxnLst/>
              <a:rect l="l" t="t" r="r" b="b"/>
              <a:pathLst>
                <a:path w="33998" h="31241" extrusionOk="0">
                  <a:moveTo>
                    <a:pt x="17227" y="2235"/>
                  </a:moveTo>
                  <a:cubicBezTo>
                    <a:pt x="17609" y="2235"/>
                    <a:pt x="17992" y="2248"/>
                    <a:pt x="18375" y="2273"/>
                  </a:cubicBezTo>
                  <a:cubicBezTo>
                    <a:pt x="21433" y="2471"/>
                    <a:pt x="24549" y="3530"/>
                    <a:pt x="27021" y="5358"/>
                  </a:cubicBezTo>
                  <a:cubicBezTo>
                    <a:pt x="29672" y="7320"/>
                    <a:pt x="31304" y="10352"/>
                    <a:pt x="31567" y="13632"/>
                  </a:cubicBezTo>
                  <a:cubicBezTo>
                    <a:pt x="31875" y="18913"/>
                    <a:pt x="29666" y="24330"/>
                    <a:pt x="24973" y="27074"/>
                  </a:cubicBezTo>
                  <a:cubicBezTo>
                    <a:pt x="22708" y="28398"/>
                    <a:pt x="20149" y="29014"/>
                    <a:pt x="17576" y="29014"/>
                  </a:cubicBezTo>
                  <a:cubicBezTo>
                    <a:pt x="14294" y="29014"/>
                    <a:pt x="10991" y="28010"/>
                    <a:pt x="8255" y="26189"/>
                  </a:cubicBezTo>
                  <a:cubicBezTo>
                    <a:pt x="5906" y="24625"/>
                    <a:pt x="4024" y="22350"/>
                    <a:pt x="3124" y="19659"/>
                  </a:cubicBezTo>
                  <a:cubicBezTo>
                    <a:pt x="2164" y="16790"/>
                    <a:pt x="2528" y="13731"/>
                    <a:pt x="3730" y="10986"/>
                  </a:cubicBezTo>
                  <a:cubicBezTo>
                    <a:pt x="4963" y="8164"/>
                    <a:pt x="7011" y="5876"/>
                    <a:pt x="9630" y="4262"/>
                  </a:cubicBezTo>
                  <a:cubicBezTo>
                    <a:pt x="11921" y="2851"/>
                    <a:pt x="14562" y="2235"/>
                    <a:pt x="17227" y="2235"/>
                  </a:cubicBezTo>
                  <a:close/>
                  <a:moveTo>
                    <a:pt x="17116" y="1"/>
                  </a:moveTo>
                  <a:cubicBezTo>
                    <a:pt x="15035" y="1"/>
                    <a:pt x="12951" y="340"/>
                    <a:pt x="11027" y="1083"/>
                  </a:cubicBezTo>
                  <a:cubicBezTo>
                    <a:pt x="7779" y="2338"/>
                    <a:pt x="4874" y="4724"/>
                    <a:pt x="2986" y="7643"/>
                  </a:cubicBezTo>
                  <a:cubicBezTo>
                    <a:pt x="1132" y="10510"/>
                    <a:pt x="0" y="14194"/>
                    <a:pt x="402" y="17621"/>
                  </a:cubicBezTo>
                  <a:cubicBezTo>
                    <a:pt x="776" y="20795"/>
                    <a:pt x="2289" y="23746"/>
                    <a:pt x="4533" y="26009"/>
                  </a:cubicBezTo>
                  <a:cubicBezTo>
                    <a:pt x="7893" y="29394"/>
                    <a:pt x="12722" y="31240"/>
                    <a:pt x="17507" y="31240"/>
                  </a:cubicBezTo>
                  <a:cubicBezTo>
                    <a:pt x="19650" y="31240"/>
                    <a:pt x="21784" y="30870"/>
                    <a:pt x="23772" y="30102"/>
                  </a:cubicBezTo>
                  <a:cubicBezTo>
                    <a:pt x="26934" y="28880"/>
                    <a:pt x="29462" y="26733"/>
                    <a:pt x="31278" y="23880"/>
                  </a:cubicBezTo>
                  <a:cubicBezTo>
                    <a:pt x="33218" y="20833"/>
                    <a:pt x="33998" y="17210"/>
                    <a:pt x="33799" y="13614"/>
                  </a:cubicBezTo>
                  <a:lnTo>
                    <a:pt x="33799" y="13614"/>
                  </a:lnTo>
                  <a:cubicBezTo>
                    <a:pt x="33799" y="13593"/>
                    <a:pt x="33797" y="13572"/>
                    <a:pt x="33796" y="13551"/>
                  </a:cubicBezTo>
                  <a:lnTo>
                    <a:pt x="33796" y="13551"/>
                  </a:lnTo>
                  <a:cubicBezTo>
                    <a:pt x="33796" y="13551"/>
                    <a:pt x="33796" y="13551"/>
                    <a:pt x="33796" y="13551"/>
                  </a:cubicBezTo>
                  <a:cubicBezTo>
                    <a:pt x="33795" y="13530"/>
                    <a:pt x="33793" y="13509"/>
                    <a:pt x="33791" y="13488"/>
                  </a:cubicBezTo>
                  <a:lnTo>
                    <a:pt x="33791" y="13488"/>
                  </a:lnTo>
                  <a:cubicBezTo>
                    <a:pt x="33513" y="10181"/>
                    <a:pt x="32104" y="6976"/>
                    <a:pt x="29676" y="4678"/>
                  </a:cubicBezTo>
                  <a:cubicBezTo>
                    <a:pt x="27358" y="2485"/>
                    <a:pt x="24275" y="1068"/>
                    <a:pt x="21170" y="422"/>
                  </a:cubicBezTo>
                  <a:cubicBezTo>
                    <a:pt x="19851" y="147"/>
                    <a:pt x="18484" y="1"/>
                    <a:pt x="17116" y="1"/>
                  </a:cubicBezTo>
                  <a:close/>
                </a:path>
              </a:pathLst>
            </a:custGeom>
            <a:solidFill>
              <a:srgbClr val="FF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694;p44">
              <a:extLst>
                <a:ext uri="{FF2B5EF4-FFF2-40B4-BE49-F238E27FC236}">
                  <a16:creationId xmlns:a16="http://schemas.microsoft.com/office/drawing/2014/main" id="{C19F1A4E-E87A-4205-987B-AA707513A4C7}"/>
                </a:ext>
              </a:extLst>
            </p:cNvPr>
            <p:cNvSpPr/>
            <p:nvPr/>
          </p:nvSpPr>
          <p:spPr>
            <a:xfrm>
              <a:off x="2678300" y="3409975"/>
              <a:ext cx="137325" cy="617950"/>
            </a:xfrm>
            <a:custGeom>
              <a:avLst/>
              <a:gdLst/>
              <a:ahLst/>
              <a:cxnLst/>
              <a:rect l="l" t="t" r="r" b="b"/>
              <a:pathLst>
                <a:path w="5493" h="24718" extrusionOk="0">
                  <a:moveTo>
                    <a:pt x="5291" y="1"/>
                  </a:moveTo>
                  <a:cubicBezTo>
                    <a:pt x="5230" y="1"/>
                    <a:pt x="5173" y="29"/>
                    <a:pt x="5146" y="96"/>
                  </a:cubicBezTo>
                  <a:cubicBezTo>
                    <a:pt x="4442" y="1851"/>
                    <a:pt x="4261" y="3933"/>
                    <a:pt x="3882" y="5782"/>
                  </a:cubicBezTo>
                  <a:cubicBezTo>
                    <a:pt x="3454" y="7877"/>
                    <a:pt x="3018" y="9969"/>
                    <a:pt x="2582" y="12061"/>
                  </a:cubicBezTo>
                  <a:cubicBezTo>
                    <a:pt x="1725" y="16155"/>
                    <a:pt x="863" y="20249"/>
                    <a:pt x="45" y="24351"/>
                  </a:cubicBezTo>
                  <a:cubicBezTo>
                    <a:pt x="0" y="24576"/>
                    <a:pt x="186" y="24717"/>
                    <a:pt x="363" y="24717"/>
                  </a:cubicBezTo>
                  <a:cubicBezTo>
                    <a:pt x="486" y="24717"/>
                    <a:pt x="604" y="24649"/>
                    <a:pt x="636" y="24492"/>
                  </a:cubicBezTo>
                  <a:cubicBezTo>
                    <a:pt x="1451" y="20389"/>
                    <a:pt x="2314" y="16295"/>
                    <a:pt x="3169" y="12202"/>
                  </a:cubicBezTo>
                  <a:cubicBezTo>
                    <a:pt x="3595" y="10166"/>
                    <a:pt x="4019" y="8132"/>
                    <a:pt x="4436" y="6096"/>
                  </a:cubicBezTo>
                  <a:cubicBezTo>
                    <a:pt x="4823" y="4197"/>
                    <a:pt x="5491" y="2121"/>
                    <a:pt x="5492" y="179"/>
                  </a:cubicBezTo>
                  <a:cubicBezTo>
                    <a:pt x="5491" y="73"/>
                    <a:pt x="5387" y="1"/>
                    <a:pt x="52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695;p44">
              <a:extLst>
                <a:ext uri="{FF2B5EF4-FFF2-40B4-BE49-F238E27FC236}">
                  <a16:creationId xmlns:a16="http://schemas.microsoft.com/office/drawing/2014/main" id="{0E0DE44D-1CD3-4893-8DAD-CE9C6B95395F}"/>
                </a:ext>
              </a:extLst>
            </p:cNvPr>
            <p:cNvSpPr/>
            <p:nvPr/>
          </p:nvSpPr>
          <p:spPr>
            <a:xfrm>
              <a:off x="2400975" y="3641600"/>
              <a:ext cx="672875" cy="148250"/>
            </a:xfrm>
            <a:custGeom>
              <a:avLst/>
              <a:gdLst/>
              <a:ahLst/>
              <a:cxnLst/>
              <a:rect l="l" t="t" r="r" b="b"/>
              <a:pathLst>
                <a:path w="26915" h="5930" extrusionOk="0">
                  <a:moveTo>
                    <a:pt x="390" y="0"/>
                  </a:moveTo>
                  <a:cubicBezTo>
                    <a:pt x="344" y="0"/>
                    <a:pt x="298" y="1"/>
                    <a:pt x="252" y="3"/>
                  </a:cubicBezTo>
                  <a:cubicBezTo>
                    <a:pt x="82" y="11"/>
                    <a:pt x="1" y="276"/>
                    <a:pt x="173" y="352"/>
                  </a:cubicBezTo>
                  <a:cubicBezTo>
                    <a:pt x="1048" y="737"/>
                    <a:pt x="2081" y="845"/>
                    <a:pt x="3013" y="1035"/>
                  </a:cubicBezTo>
                  <a:cubicBezTo>
                    <a:pt x="4104" y="1258"/>
                    <a:pt x="5196" y="1485"/>
                    <a:pt x="6287" y="1711"/>
                  </a:cubicBezTo>
                  <a:cubicBezTo>
                    <a:pt x="8576" y="2185"/>
                    <a:pt x="10862" y="2668"/>
                    <a:pt x="13147" y="3154"/>
                  </a:cubicBezTo>
                  <a:cubicBezTo>
                    <a:pt x="17567" y="4092"/>
                    <a:pt x="21984" y="5039"/>
                    <a:pt x="26415" y="5922"/>
                  </a:cubicBezTo>
                  <a:cubicBezTo>
                    <a:pt x="26438" y="5927"/>
                    <a:pt x="26460" y="5929"/>
                    <a:pt x="26481" y="5929"/>
                  </a:cubicBezTo>
                  <a:cubicBezTo>
                    <a:pt x="26812" y="5929"/>
                    <a:pt x="26914" y="5404"/>
                    <a:pt x="26556" y="5332"/>
                  </a:cubicBezTo>
                  <a:cubicBezTo>
                    <a:pt x="22124" y="4450"/>
                    <a:pt x="17706" y="3502"/>
                    <a:pt x="13287" y="2565"/>
                  </a:cubicBezTo>
                  <a:cubicBezTo>
                    <a:pt x="11000" y="2079"/>
                    <a:pt x="8714" y="1596"/>
                    <a:pt x="6426" y="1121"/>
                  </a:cubicBezTo>
                  <a:cubicBezTo>
                    <a:pt x="5383" y="905"/>
                    <a:pt x="4338" y="694"/>
                    <a:pt x="3294" y="487"/>
                  </a:cubicBezTo>
                  <a:cubicBezTo>
                    <a:pt x="2361" y="301"/>
                    <a:pt x="1351" y="0"/>
                    <a:pt x="3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696;p44">
              <a:extLst>
                <a:ext uri="{FF2B5EF4-FFF2-40B4-BE49-F238E27FC236}">
                  <a16:creationId xmlns:a16="http://schemas.microsoft.com/office/drawing/2014/main" id="{3FF05732-289A-46BA-A496-CE51171CACEC}"/>
                </a:ext>
              </a:extLst>
            </p:cNvPr>
            <p:cNvSpPr/>
            <p:nvPr/>
          </p:nvSpPr>
          <p:spPr>
            <a:xfrm>
              <a:off x="2572800" y="3454875"/>
              <a:ext cx="356650" cy="528175"/>
            </a:xfrm>
            <a:custGeom>
              <a:avLst/>
              <a:gdLst/>
              <a:ahLst/>
              <a:cxnLst/>
              <a:rect l="l" t="t" r="r" b="b"/>
              <a:pathLst>
                <a:path w="14266" h="21127" extrusionOk="0">
                  <a:moveTo>
                    <a:pt x="238" y="1"/>
                  </a:moveTo>
                  <a:cubicBezTo>
                    <a:pt x="121" y="1"/>
                    <a:pt x="0" y="108"/>
                    <a:pt x="54" y="235"/>
                  </a:cubicBezTo>
                  <a:cubicBezTo>
                    <a:pt x="796" y="1973"/>
                    <a:pt x="2143" y="3573"/>
                    <a:pt x="3181" y="5147"/>
                  </a:cubicBezTo>
                  <a:cubicBezTo>
                    <a:pt x="4360" y="6931"/>
                    <a:pt x="5530" y="8719"/>
                    <a:pt x="6700" y="10508"/>
                  </a:cubicBezTo>
                  <a:cubicBezTo>
                    <a:pt x="8989" y="14010"/>
                    <a:pt x="11274" y="17513"/>
                    <a:pt x="13597" y="20991"/>
                  </a:cubicBezTo>
                  <a:cubicBezTo>
                    <a:pt x="13661" y="21087"/>
                    <a:pt x="13752" y="21127"/>
                    <a:pt x="13842" y="21127"/>
                  </a:cubicBezTo>
                  <a:cubicBezTo>
                    <a:pt x="14055" y="21127"/>
                    <a:pt x="14266" y="20902"/>
                    <a:pt x="14113" y="20672"/>
                  </a:cubicBezTo>
                  <a:cubicBezTo>
                    <a:pt x="11790" y="17194"/>
                    <a:pt x="9503" y="13690"/>
                    <a:pt x="7215" y="10190"/>
                  </a:cubicBezTo>
                  <a:cubicBezTo>
                    <a:pt x="6077" y="8451"/>
                    <a:pt x="4938" y="6712"/>
                    <a:pt x="3792" y="4979"/>
                  </a:cubicBezTo>
                  <a:cubicBezTo>
                    <a:pt x="2724" y="3363"/>
                    <a:pt x="1729" y="1422"/>
                    <a:pt x="357" y="49"/>
                  </a:cubicBezTo>
                  <a:cubicBezTo>
                    <a:pt x="324" y="16"/>
                    <a:pt x="281" y="1"/>
                    <a:pt x="2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697;p44">
              <a:extLst>
                <a:ext uri="{FF2B5EF4-FFF2-40B4-BE49-F238E27FC236}">
                  <a16:creationId xmlns:a16="http://schemas.microsoft.com/office/drawing/2014/main" id="{44BFA0D6-1A5B-4549-A3E6-94775B5104C1}"/>
                </a:ext>
              </a:extLst>
            </p:cNvPr>
            <p:cNvSpPr/>
            <p:nvPr/>
          </p:nvSpPr>
          <p:spPr>
            <a:xfrm>
              <a:off x="2474850" y="3533350"/>
              <a:ext cx="552775" cy="365350"/>
            </a:xfrm>
            <a:custGeom>
              <a:avLst/>
              <a:gdLst/>
              <a:ahLst/>
              <a:cxnLst/>
              <a:rect l="l" t="t" r="r" b="b"/>
              <a:pathLst>
                <a:path w="22111" h="14614" extrusionOk="0">
                  <a:moveTo>
                    <a:pt x="21682" y="1"/>
                  </a:moveTo>
                  <a:cubicBezTo>
                    <a:pt x="21631" y="1"/>
                    <a:pt x="21576" y="16"/>
                    <a:pt x="21522" y="53"/>
                  </a:cubicBezTo>
                  <a:cubicBezTo>
                    <a:pt x="17916" y="2461"/>
                    <a:pt x="14283" y="4821"/>
                    <a:pt x="10652" y="7191"/>
                  </a:cubicBezTo>
                  <a:cubicBezTo>
                    <a:pt x="8823" y="8383"/>
                    <a:pt x="6994" y="9579"/>
                    <a:pt x="5170" y="10780"/>
                  </a:cubicBezTo>
                  <a:cubicBezTo>
                    <a:pt x="4261" y="11379"/>
                    <a:pt x="3354" y="11982"/>
                    <a:pt x="2448" y="12587"/>
                  </a:cubicBezTo>
                  <a:cubicBezTo>
                    <a:pt x="1661" y="13115"/>
                    <a:pt x="770" y="13614"/>
                    <a:pt x="106" y="14298"/>
                  </a:cubicBezTo>
                  <a:cubicBezTo>
                    <a:pt x="1" y="14408"/>
                    <a:pt x="90" y="14614"/>
                    <a:pt x="233" y="14614"/>
                  </a:cubicBezTo>
                  <a:cubicBezTo>
                    <a:pt x="253" y="14614"/>
                    <a:pt x="274" y="14610"/>
                    <a:pt x="295" y="14601"/>
                  </a:cubicBezTo>
                  <a:cubicBezTo>
                    <a:pt x="1176" y="14240"/>
                    <a:pt x="1970" y="13617"/>
                    <a:pt x="2760" y="13092"/>
                  </a:cubicBezTo>
                  <a:cubicBezTo>
                    <a:pt x="3668" y="12490"/>
                    <a:pt x="4577" y="11892"/>
                    <a:pt x="5488" y="11293"/>
                  </a:cubicBezTo>
                  <a:cubicBezTo>
                    <a:pt x="7311" y="10092"/>
                    <a:pt x="9139" y="8899"/>
                    <a:pt x="10970" y="7705"/>
                  </a:cubicBezTo>
                  <a:cubicBezTo>
                    <a:pt x="14601" y="5338"/>
                    <a:pt x="18235" y="2977"/>
                    <a:pt x="21841" y="569"/>
                  </a:cubicBezTo>
                  <a:cubicBezTo>
                    <a:pt x="22111" y="389"/>
                    <a:pt x="21936" y="1"/>
                    <a:pt x="216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698;p44">
              <a:extLst>
                <a:ext uri="{FF2B5EF4-FFF2-40B4-BE49-F238E27FC236}">
                  <a16:creationId xmlns:a16="http://schemas.microsoft.com/office/drawing/2014/main" id="{30F0C3E7-8847-4243-AFFC-8D5A84ACE922}"/>
                </a:ext>
              </a:extLst>
            </p:cNvPr>
            <p:cNvSpPr/>
            <p:nvPr/>
          </p:nvSpPr>
          <p:spPr>
            <a:xfrm>
              <a:off x="2693925" y="3667400"/>
              <a:ext cx="109375" cy="100700"/>
            </a:xfrm>
            <a:custGeom>
              <a:avLst/>
              <a:gdLst/>
              <a:ahLst/>
              <a:cxnLst/>
              <a:rect l="l" t="t" r="r" b="b"/>
              <a:pathLst>
                <a:path w="4375" h="4028" extrusionOk="0">
                  <a:moveTo>
                    <a:pt x="2203" y="0"/>
                  </a:moveTo>
                  <a:cubicBezTo>
                    <a:pt x="1958" y="0"/>
                    <a:pt x="1711" y="37"/>
                    <a:pt x="1472" y="115"/>
                  </a:cubicBezTo>
                  <a:cubicBezTo>
                    <a:pt x="1090" y="241"/>
                    <a:pt x="701" y="538"/>
                    <a:pt x="462" y="847"/>
                  </a:cubicBezTo>
                  <a:cubicBezTo>
                    <a:pt x="187" y="1203"/>
                    <a:pt x="0" y="1723"/>
                    <a:pt x="20" y="2170"/>
                  </a:cubicBezTo>
                  <a:cubicBezTo>
                    <a:pt x="43" y="2680"/>
                    <a:pt x="315" y="3164"/>
                    <a:pt x="710" y="3484"/>
                  </a:cubicBezTo>
                  <a:cubicBezTo>
                    <a:pt x="1160" y="3848"/>
                    <a:pt x="1716" y="4028"/>
                    <a:pt x="2251" y="4028"/>
                  </a:cubicBezTo>
                  <a:cubicBezTo>
                    <a:pt x="2475" y="4028"/>
                    <a:pt x="2696" y="3996"/>
                    <a:pt x="2904" y="3933"/>
                  </a:cubicBezTo>
                  <a:cubicBezTo>
                    <a:pt x="3474" y="3760"/>
                    <a:pt x="3870" y="3424"/>
                    <a:pt x="4169" y="2829"/>
                  </a:cubicBezTo>
                  <a:cubicBezTo>
                    <a:pt x="4335" y="2501"/>
                    <a:pt x="4374" y="1993"/>
                    <a:pt x="4357" y="1732"/>
                  </a:cubicBezTo>
                  <a:cubicBezTo>
                    <a:pt x="4327" y="1284"/>
                    <a:pt x="4114" y="844"/>
                    <a:pt x="3774" y="553"/>
                  </a:cubicBezTo>
                  <a:cubicBezTo>
                    <a:pt x="3379" y="216"/>
                    <a:pt x="2800" y="0"/>
                    <a:pt x="22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699;p44">
              <a:extLst>
                <a:ext uri="{FF2B5EF4-FFF2-40B4-BE49-F238E27FC236}">
                  <a16:creationId xmlns:a16="http://schemas.microsoft.com/office/drawing/2014/main" id="{F406D00C-1AEA-411D-AC30-FF0ECDDA61B6}"/>
                </a:ext>
              </a:extLst>
            </p:cNvPr>
            <p:cNvSpPr/>
            <p:nvPr/>
          </p:nvSpPr>
          <p:spPr>
            <a:xfrm>
              <a:off x="2488500" y="3405050"/>
              <a:ext cx="57400" cy="52550"/>
            </a:xfrm>
            <a:custGeom>
              <a:avLst/>
              <a:gdLst/>
              <a:ahLst/>
              <a:cxnLst/>
              <a:rect l="l" t="t" r="r" b="b"/>
              <a:pathLst>
                <a:path w="2296" h="2102" extrusionOk="0">
                  <a:moveTo>
                    <a:pt x="1781" y="1"/>
                  </a:moveTo>
                  <a:cubicBezTo>
                    <a:pt x="1405" y="1"/>
                    <a:pt x="1119" y="314"/>
                    <a:pt x="851" y="572"/>
                  </a:cubicBezTo>
                  <a:cubicBezTo>
                    <a:pt x="571" y="839"/>
                    <a:pt x="275" y="1170"/>
                    <a:pt x="112" y="1524"/>
                  </a:cubicBezTo>
                  <a:cubicBezTo>
                    <a:pt x="1" y="1766"/>
                    <a:pt x="198" y="2102"/>
                    <a:pt x="445" y="2102"/>
                  </a:cubicBezTo>
                  <a:cubicBezTo>
                    <a:pt x="509" y="2102"/>
                    <a:pt x="576" y="2079"/>
                    <a:pt x="642" y="2027"/>
                  </a:cubicBezTo>
                  <a:cubicBezTo>
                    <a:pt x="926" y="1804"/>
                    <a:pt x="1174" y="1542"/>
                    <a:pt x="1456" y="1318"/>
                  </a:cubicBezTo>
                  <a:cubicBezTo>
                    <a:pt x="1750" y="1085"/>
                    <a:pt x="2164" y="946"/>
                    <a:pt x="2248" y="545"/>
                  </a:cubicBezTo>
                  <a:cubicBezTo>
                    <a:pt x="2295" y="318"/>
                    <a:pt x="2160" y="64"/>
                    <a:pt x="1921" y="15"/>
                  </a:cubicBezTo>
                  <a:cubicBezTo>
                    <a:pt x="1873" y="5"/>
                    <a:pt x="1826" y="1"/>
                    <a:pt x="178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700;p44">
              <a:extLst>
                <a:ext uri="{FF2B5EF4-FFF2-40B4-BE49-F238E27FC236}">
                  <a16:creationId xmlns:a16="http://schemas.microsoft.com/office/drawing/2014/main" id="{E841859D-4B4A-45FC-8EE6-7DED5F78DE59}"/>
                </a:ext>
              </a:extLst>
            </p:cNvPr>
            <p:cNvSpPr/>
            <p:nvPr/>
          </p:nvSpPr>
          <p:spPr>
            <a:xfrm>
              <a:off x="2558650" y="3376325"/>
              <a:ext cx="39400" cy="28200"/>
            </a:xfrm>
            <a:custGeom>
              <a:avLst/>
              <a:gdLst/>
              <a:ahLst/>
              <a:cxnLst/>
              <a:rect l="l" t="t" r="r" b="b"/>
              <a:pathLst>
                <a:path w="1576" h="1128" extrusionOk="0">
                  <a:moveTo>
                    <a:pt x="1049" y="1"/>
                  </a:moveTo>
                  <a:cubicBezTo>
                    <a:pt x="951" y="1"/>
                    <a:pt x="854" y="30"/>
                    <a:pt x="755" y="76"/>
                  </a:cubicBezTo>
                  <a:cubicBezTo>
                    <a:pt x="692" y="105"/>
                    <a:pt x="644" y="145"/>
                    <a:pt x="602" y="193"/>
                  </a:cubicBezTo>
                  <a:lnTo>
                    <a:pt x="602" y="193"/>
                  </a:lnTo>
                  <a:cubicBezTo>
                    <a:pt x="491" y="274"/>
                    <a:pt x="396" y="367"/>
                    <a:pt x="295" y="463"/>
                  </a:cubicBezTo>
                  <a:cubicBezTo>
                    <a:pt x="181" y="567"/>
                    <a:pt x="63" y="696"/>
                    <a:pt x="27" y="852"/>
                  </a:cubicBezTo>
                  <a:cubicBezTo>
                    <a:pt x="1" y="961"/>
                    <a:pt x="72" y="1107"/>
                    <a:pt x="195" y="1123"/>
                  </a:cubicBezTo>
                  <a:cubicBezTo>
                    <a:pt x="219" y="1126"/>
                    <a:pt x="243" y="1128"/>
                    <a:pt x="266" y="1128"/>
                  </a:cubicBezTo>
                  <a:cubicBezTo>
                    <a:pt x="395" y="1128"/>
                    <a:pt x="517" y="1086"/>
                    <a:pt x="639" y="1069"/>
                  </a:cubicBezTo>
                  <a:cubicBezTo>
                    <a:pt x="689" y="1061"/>
                    <a:pt x="759" y="1064"/>
                    <a:pt x="818" y="1056"/>
                  </a:cubicBezTo>
                  <a:cubicBezTo>
                    <a:pt x="846" y="1052"/>
                    <a:pt x="875" y="1048"/>
                    <a:pt x="904" y="1045"/>
                  </a:cubicBezTo>
                  <a:lnTo>
                    <a:pt x="904" y="1045"/>
                  </a:lnTo>
                  <a:cubicBezTo>
                    <a:pt x="913" y="1045"/>
                    <a:pt x="922" y="1046"/>
                    <a:pt x="934" y="1047"/>
                  </a:cubicBezTo>
                  <a:cubicBezTo>
                    <a:pt x="952" y="1052"/>
                    <a:pt x="971" y="1055"/>
                    <a:pt x="990" y="1055"/>
                  </a:cubicBezTo>
                  <a:cubicBezTo>
                    <a:pt x="1010" y="1055"/>
                    <a:pt x="1030" y="1052"/>
                    <a:pt x="1050" y="1046"/>
                  </a:cubicBezTo>
                  <a:cubicBezTo>
                    <a:pt x="1231" y="1016"/>
                    <a:pt x="1404" y="951"/>
                    <a:pt x="1492" y="775"/>
                  </a:cubicBezTo>
                  <a:cubicBezTo>
                    <a:pt x="1554" y="647"/>
                    <a:pt x="1576" y="507"/>
                    <a:pt x="1534" y="370"/>
                  </a:cubicBezTo>
                  <a:cubicBezTo>
                    <a:pt x="1495" y="244"/>
                    <a:pt x="1401" y="126"/>
                    <a:pt x="1284" y="63"/>
                  </a:cubicBezTo>
                  <a:cubicBezTo>
                    <a:pt x="1205" y="19"/>
                    <a:pt x="1127" y="1"/>
                    <a:pt x="104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701;p44">
              <a:extLst>
                <a:ext uri="{FF2B5EF4-FFF2-40B4-BE49-F238E27FC236}">
                  <a16:creationId xmlns:a16="http://schemas.microsoft.com/office/drawing/2014/main" id="{4DFAE68E-1D0E-4787-8E46-E2DD2A917FF8}"/>
                </a:ext>
              </a:extLst>
            </p:cNvPr>
            <p:cNvSpPr/>
            <p:nvPr/>
          </p:nvSpPr>
          <p:spPr>
            <a:xfrm>
              <a:off x="3083900" y="3527725"/>
              <a:ext cx="50650" cy="75925"/>
            </a:xfrm>
            <a:custGeom>
              <a:avLst/>
              <a:gdLst/>
              <a:ahLst/>
              <a:cxnLst/>
              <a:rect l="l" t="t" r="r" b="b"/>
              <a:pathLst>
                <a:path w="2026" h="3037" extrusionOk="0">
                  <a:moveTo>
                    <a:pt x="416" y="1"/>
                  </a:moveTo>
                  <a:cubicBezTo>
                    <a:pt x="391" y="1"/>
                    <a:pt x="366" y="2"/>
                    <a:pt x="341" y="5"/>
                  </a:cubicBezTo>
                  <a:cubicBezTo>
                    <a:pt x="147" y="29"/>
                    <a:pt x="8" y="162"/>
                    <a:pt x="6" y="363"/>
                  </a:cubicBezTo>
                  <a:cubicBezTo>
                    <a:pt x="1" y="751"/>
                    <a:pt x="375" y="1059"/>
                    <a:pt x="553" y="1381"/>
                  </a:cubicBezTo>
                  <a:cubicBezTo>
                    <a:pt x="749" y="1735"/>
                    <a:pt x="858" y="2113"/>
                    <a:pt x="904" y="2512"/>
                  </a:cubicBezTo>
                  <a:cubicBezTo>
                    <a:pt x="930" y="2732"/>
                    <a:pt x="1078" y="2994"/>
                    <a:pt x="1327" y="3027"/>
                  </a:cubicBezTo>
                  <a:cubicBezTo>
                    <a:pt x="1375" y="3033"/>
                    <a:pt x="1417" y="3037"/>
                    <a:pt x="1459" y="3037"/>
                  </a:cubicBezTo>
                  <a:cubicBezTo>
                    <a:pt x="1509" y="3037"/>
                    <a:pt x="1558" y="3031"/>
                    <a:pt x="1614" y="3017"/>
                  </a:cubicBezTo>
                  <a:cubicBezTo>
                    <a:pt x="1835" y="2962"/>
                    <a:pt x="2025" y="2702"/>
                    <a:pt x="2003" y="2471"/>
                  </a:cubicBezTo>
                  <a:cubicBezTo>
                    <a:pt x="1948" y="1931"/>
                    <a:pt x="1782" y="1401"/>
                    <a:pt x="1499" y="937"/>
                  </a:cubicBezTo>
                  <a:cubicBezTo>
                    <a:pt x="1278" y="577"/>
                    <a:pt x="891" y="1"/>
                    <a:pt x="41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702;p44">
              <a:extLst>
                <a:ext uri="{FF2B5EF4-FFF2-40B4-BE49-F238E27FC236}">
                  <a16:creationId xmlns:a16="http://schemas.microsoft.com/office/drawing/2014/main" id="{02A39C04-F993-4FCE-A2FA-AD237732B958}"/>
                </a:ext>
              </a:extLst>
            </p:cNvPr>
            <p:cNvSpPr/>
            <p:nvPr/>
          </p:nvSpPr>
          <p:spPr>
            <a:xfrm>
              <a:off x="3117325" y="3622525"/>
              <a:ext cx="28500" cy="34875"/>
            </a:xfrm>
            <a:custGeom>
              <a:avLst/>
              <a:gdLst/>
              <a:ahLst/>
              <a:cxnLst/>
              <a:rect l="l" t="t" r="r" b="b"/>
              <a:pathLst>
                <a:path w="1140" h="1395" extrusionOk="0">
                  <a:moveTo>
                    <a:pt x="510" y="0"/>
                  </a:moveTo>
                  <a:cubicBezTo>
                    <a:pt x="366" y="0"/>
                    <a:pt x="229" y="78"/>
                    <a:pt x="130" y="220"/>
                  </a:cubicBezTo>
                  <a:cubicBezTo>
                    <a:pt x="1" y="402"/>
                    <a:pt x="33" y="666"/>
                    <a:pt x="37" y="879"/>
                  </a:cubicBezTo>
                  <a:cubicBezTo>
                    <a:pt x="39" y="1122"/>
                    <a:pt x="223" y="1313"/>
                    <a:pt x="445" y="1377"/>
                  </a:cubicBezTo>
                  <a:cubicBezTo>
                    <a:pt x="485" y="1389"/>
                    <a:pt x="527" y="1394"/>
                    <a:pt x="569" y="1394"/>
                  </a:cubicBezTo>
                  <a:cubicBezTo>
                    <a:pt x="667" y="1394"/>
                    <a:pt x="765" y="1364"/>
                    <a:pt x="848" y="1313"/>
                  </a:cubicBezTo>
                  <a:cubicBezTo>
                    <a:pt x="1055" y="1184"/>
                    <a:pt x="1139" y="934"/>
                    <a:pt x="1078" y="705"/>
                  </a:cubicBezTo>
                  <a:cubicBezTo>
                    <a:pt x="1024" y="500"/>
                    <a:pt x="983" y="257"/>
                    <a:pt x="810" y="116"/>
                  </a:cubicBezTo>
                  <a:cubicBezTo>
                    <a:pt x="713" y="37"/>
                    <a:pt x="610" y="0"/>
                    <a:pt x="51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703;p44">
              <a:extLst>
                <a:ext uri="{FF2B5EF4-FFF2-40B4-BE49-F238E27FC236}">
                  <a16:creationId xmlns:a16="http://schemas.microsoft.com/office/drawing/2014/main" id="{BF71267C-3FD6-4312-8813-74EBE323A04F}"/>
                </a:ext>
              </a:extLst>
            </p:cNvPr>
            <p:cNvSpPr/>
            <p:nvPr/>
          </p:nvSpPr>
          <p:spPr>
            <a:xfrm>
              <a:off x="2570725" y="4033025"/>
              <a:ext cx="103400" cy="44400"/>
            </a:xfrm>
            <a:custGeom>
              <a:avLst/>
              <a:gdLst/>
              <a:ahLst/>
              <a:cxnLst/>
              <a:rect l="l" t="t" r="r" b="b"/>
              <a:pathLst>
                <a:path w="4136" h="1776" extrusionOk="0">
                  <a:moveTo>
                    <a:pt x="346" y="0"/>
                  </a:moveTo>
                  <a:cubicBezTo>
                    <a:pt x="249" y="0"/>
                    <a:pt x="152" y="13"/>
                    <a:pt x="58" y="43"/>
                  </a:cubicBezTo>
                  <a:cubicBezTo>
                    <a:pt x="22" y="56"/>
                    <a:pt x="1" y="92"/>
                    <a:pt x="13" y="127"/>
                  </a:cubicBezTo>
                  <a:cubicBezTo>
                    <a:pt x="201" y="690"/>
                    <a:pt x="950" y="929"/>
                    <a:pt x="1456" y="1143"/>
                  </a:cubicBezTo>
                  <a:cubicBezTo>
                    <a:pt x="2134" y="1429"/>
                    <a:pt x="2845" y="1703"/>
                    <a:pt x="3579" y="1773"/>
                  </a:cubicBezTo>
                  <a:cubicBezTo>
                    <a:pt x="3596" y="1775"/>
                    <a:pt x="3612" y="1776"/>
                    <a:pt x="3628" y="1776"/>
                  </a:cubicBezTo>
                  <a:cubicBezTo>
                    <a:pt x="4132" y="1776"/>
                    <a:pt x="4135" y="984"/>
                    <a:pt x="3671" y="846"/>
                  </a:cubicBezTo>
                  <a:cubicBezTo>
                    <a:pt x="3000" y="643"/>
                    <a:pt x="2293" y="561"/>
                    <a:pt x="1617" y="362"/>
                  </a:cubicBezTo>
                  <a:cubicBezTo>
                    <a:pt x="1220" y="246"/>
                    <a:pt x="771" y="0"/>
                    <a:pt x="34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704;p44">
              <a:extLst>
                <a:ext uri="{FF2B5EF4-FFF2-40B4-BE49-F238E27FC236}">
                  <a16:creationId xmlns:a16="http://schemas.microsoft.com/office/drawing/2014/main" id="{511A18A1-65FB-4EB2-9920-6CB3F4A5C626}"/>
                </a:ext>
              </a:extLst>
            </p:cNvPr>
            <p:cNvSpPr/>
            <p:nvPr/>
          </p:nvSpPr>
          <p:spPr>
            <a:xfrm>
              <a:off x="2679000" y="4063125"/>
              <a:ext cx="34300" cy="25425"/>
            </a:xfrm>
            <a:custGeom>
              <a:avLst/>
              <a:gdLst/>
              <a:ahLst/>
              <a:cxnLst/>
              <a:rect l="l" t="t" r="r" b="b"/>
              <a:pathLst>
                <a:path w="1372" h="1017" extrusionOk="0">
                  <a:moveTo>
                    <a:pt x="850" y="0"/>
                  </a:moveTo>
                  <a:cubicBezTo>
                    <a:pt x="832" y="0"/>
                    <a:pt x="815" y="1"/>
                    <a:pt x="797" y="4"/>
                  </a:cubicBezTo>
                  <a:cubicBezTo>
                    <a:pt x="774" y="7"/>
                    <a:pt x="751" y="7"/>
                    <a:pt x="728" y="7"/>
                  </a:cubicBezTo>
                  <a:cubicBezTo>
                    <a:pt x="698" y="7"/>
                    <a:pt x="667" y="6"/>
                    <a:pt x="636" y="6"/>
                  </a:cubicBezTo>
                  <a:cubicBezTo>
                    <a:pt x="634" y="6"/>
                    <a:pt x="631" y="6"/>
                    <a:pt x="629" y="6"/>
                  </a:cubicBezTo>
                  <a:cubicBezTo>
                    <a:pt x="552" y="6"/>
                    <a:pt x="478" y="22"/>
                    <a:pt x="404" y="38"/>
                  </a:cubicBezTo>
                  <a:cubicBezTo>
                    <a:pt x="106" y="103"/>
                    <a:pt x="0" y="546"/>
                    <a:pt x="236" y="740"/>
                  </a:cubicBezTo>
                  <a:cubicBezTo>
                    <a:pt x="297" y="790"/>
                    <a:pt x="357" y="838"/>
                    <a:pt x="430" y="874"/>
                  </a:cubicBezTo>
                  <a:cubicBezTo>
                    <a:pt x="478" y="897"/>
                    <a:pt x="528" y="918"/>
                    <a:pt x="572" y="947"/>
                  </a:cubicBezTo>
                  <a:cubicBezTo>
                    <a:pt x="644" y="996"/>
                    <a:pt x="723" y="1017"/>
                    <a:pt x="802" y="1017"/>
                  </a:cubicBezTo>
                  <a:cubicBezTo>
                    <a:pt x="1028" y="1017"/>
                    <a:pt x="1253" y="842"/>
                    <a:pt x="1305" y="622"/>
                  </a:cubicBezTo>
                  <a:cubicBezTo>
                    <a:pt x="1372" y="341"/>
                    <a:pt x="1153" y="0"/>
                    <a:pt x="85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705;p44">
              <a:extLst>
                <a:ext uri="{FF2B5EF4-FFF2-40B4-BE49-F238E27FC236}">
                  <a16:creationId xmlns:a16="http://schemas.microsoft.com/office/drawing/2014/main" id="{26596FF2-6FFB-4571-B529-1FF4864990D4}"/>
                </a:ext>
              </a:extLst>
            </p:cNvPr>
            <p:cNvSpPr/>
            <p:nvPr/>
          </p:nvSpPr>
          <p:spPr>
            <a:xfrm>
              <a:off x="2808275" y="3532500"/>
              <a:ext cx="36500" cy="50500"/>
            </a:xfrm>
            <a:custGeom>
              <a:avLst/>
              <a:gdLst/>
              <a:ahLst/>
              <a:cxnLst/>
              <a:rect l="l" t="t" r="r" b="b"/>
              <a:pathLst>
                <a:path w="1460" h="2020" extrusionOk="0">
                  <a:moveTo>
                    <a:pt x="971" y="0"/>
                  </a:moveTo>
                  <a:cubicBezTo>
                    <a:pt x="858" y="0"/>
                    <a:pt x="745" y="43"/>
                    <a:pt x="660" y="141"/>
                  </a:cubicBezTo>
                  <a:cubicBezTo>
                    <a:pt x="373" y="470"/>
                    <a:pt x="252" y="960"/>
                    <a:pt x="102" y="1362"/>
                  </a:cubicBezTo>
                  <a:cubicBezTo>
                    <a:pt x="0" y="1633"/>
                    <a:pt x="241" y="1944"/>
                    <a:pt x="497" y="2004"/>
                  </a:cubicBezTo>
                  <a:cubicBezTo>
                    <a:pt x="540" y="2015"/>
                    <a:pt x="582" y="2019"/>
                    <a:pt x="622" y="2019"/>
                  </a:cubicBezTo>
                  <a:cubicBezTo>
                    <a:pt x="867" y="2019"/>
                    <a:pt x="1058" y="1843"/>
                    <a:pt x="1140" y="1609"/>
                  </a:cubicBezTo>
                  <a:cubicBezTo>
                    <a:pt x="1267" y="1240"/>
                    <a:pt x="1460" y="837"/>
                    <a:pt x="1451" y="441"/>
                  </a:cubicBezTo>
                  <a:cubicBezTo>
                    <a:pt x="1446" y="183"/>
                    <a:pt x="1207" y="0"/>
                    <a:pt x="97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706;p44">
              <a:extLst>
                <a:ext uri="{FF2B5EF4-FFF2-40B4-BE49-F238E27FC236}">
                  <a16:creationId xmlns:a16="http://schemas.microsoft.com/office/drawing/2014/main" id="{5231358B-E226-49BC-A4F8-146F00CC7EDB}"/>
                </a:ext>
              </a:extLst>
            </p:cNvPr>
            <p:cNvSpPr/>
            <p:nvPr/>
          </p:nvSpPr>
          <p:spPr>
            <a:xfrm>
              <a:off x="2795600" y="3592100"/>
              <a:ext cx="27300" cy="30400"/>
            </a:xfrm>
            <a:custGeom>
              <a:avLst/>
              <a:gdLst/>
              <a:ahLst/>
              <a:cxnLst/>
              <a:rect l="l" t="t" r="r" b="b"/>
              <a:pathLst>
                <a:path w="1092" h="1216" extrusionOk="0">
                  <a:moveTo>
                    <a:pt x="613" y="1"/>
                  </a:moveTo>
                  <a:cubicBezTo>
                    <a:pt x="543" y="1"/>
                    <a:pt x="472" y="19"/>
                    <a:pt x="410" y="58"/>
                  </a:cubicBezTo>
                  <a:cubicBezTo>
                    <a:pt x="238" y="165"/>
                    <a:pt x="87" y="395"/>
                    <a:pt x="49" y="595"/>
                  </a:cubicBezTo>
                  <a:cubicBezTo>
                    <a:pt x="0" y="856"/>
                    <a:pt x="147" y="1153"/>
                    <a:pt x="426" y="1205"/>
                  </a:cubicBezTo>
                  <a:cubicBezTo>
                    <a:pt x="463" y="1212"/>
                    <a:pt x="500" y="1216"/>
                    <a:pt x="536" y="1216"/>
                  </a:cubicBezTo>
                  <a:cubicBezTo>
                    <a:pt x="770" y="1216"/>
                    <a:pt x="968" y="1066"/>
                    <a:pt x="1037" y="829"/>
                  </a:cubicBezTo>
                  <a:cubicBezTo>
                    <a:pt x="1092" y="634"/>
                    <a:pt x="1060" y="361"/>
                    <a:pt x="954" y="187"/>
                  </a:cubicBezTo>
                  <a:cubicBezTo>
                    <a:pt x="881" y="68"/>
                    <a:pt x="748" y="1"/>
                    <a:pt x="61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707;p44">
              <a:extLst>
                <a:ext uri="{FF2B5EF4-FFF2-40B4-BE49-F238E27FC236}">
                  <a16:creationId xmlns:a16="http://schemas.microsoft.com/office/drawing/2014/main" id="{4491F774-F185-49CB-8A3E-C97BAFB9D77E}"/>
                </a:ext>
              </a:extLst>
            </p:cNvPr>
            <p:cNvSpPr/>
            <p:nvPr/>
          </p:nvSpPr>
          <p:spPr>
            <a:xfrm>
              <a:off x="2839725" y="3663250"/>
              <a:ext cx="70325" cy="27875"/>
            </a:xfrm>
            <a:custGeom>
              <a:avLst/>
              <a:gdLst/>
              <a:ahLst/>
              <a:cxnLst/>
              <a:rect l="l" t="t" r="r" b="b"/>
              <a:pathLst>
                <a:path w="2813" h="1115" extrusionOk="0">
                  <a:moveTo>
                    <a:pt x="2172" y="0"/>
                  </a:moveTo>
                  <a:cubicBezTo>
                    <a:pt x="2123" y="0"/>
                    <a:pt x="2070" y="7"/>
                    <a:pt x="2014" y="23"/>
                  </a:cubicBezTo>
                  <a:cubicBezTo>
                    <a:pt x="1431" y="188"/>
                    <a:pt x="791" y="271"/>
                    <a:pt x="239" y="525"/>
                  </a:cubicBezTo>
                  <a:cubicBezTo>
                    <a:pt x="0" y="634"/>
                    <a:pt x="84" y="1032"/>
                    <a:pt x="327" y="1075"/>
                  </a:cubicBezTo>
                  <a:cubicBezTo>
                    <a:pt x="486" y="1103"/>
                    <a:pt x="649" y="1114"/>
                    <a:pt x="813" y="1114"/>
                  </a:cubicBezTo>
                  <a:cubicBezTo>
                    <a:pt x="1268" y="1114"/>
                    <a:pt x="1737" y="1028"/>
                    <a:pt x="2173" y="969"/>
                  </a:cubicBezTo>
                  <a:cubicBezTo>
                    <a:pt x="2813" y="884"/>
                    <a:pt x="2712" y="0"/>
                    <a:pt x="2172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708;p44">
              <a:extLst>
                <a:ext uri="{FF2B5EF4-FFF2-40B4-BE49-F238E27FC236}">
                  <a16:creationId xmlns:a16="http://schemas.microsoft.com/office/drawing/2014/main" id="{31A12AAE-84B6-4E5B-B499-081A8FB1D1DC}"/>
                </a:ext>
              </a:extLst>
            </p:cNvPr>
            <p:cNvSpPr/>
            <p:nvPr/>
          </p:nvSpPr>
          <p:spPr>
            <a:xfrm>
              <a:off x="2922775" y="3649275"/>
              <a:ext cx="55100" cy="24825"/>
            </a:xfrm>
            <a:custGeom>
              <a:avLst/>
              <a:gdLst/>
              <a:ahLst/>
              <a:cxnLst/>
              <a:rect l="l" t="t" r="r" b="b"/>
              <a:pathLst>
                <a:path w="2204" h="993" extrusionOk="0">
                  <a:moveTo>
                    <a:pt x="1483" y="1"/>
                  </a:moveTo>
                  <a:cubicBezTo>
                    <a:pt x="1233" y="1"/>
                    <a:pt x="964" y="110"/>
                    <a:pt x="740" y="192"/>
                  </a:cubicBezTo>
                  <a:cubicBezTo>
                    <a:pt x="469" y="290"/>
                    <a:pt x="222" y="396"/>
                    <a:pt x="57" y="640"/>
                  </a:cubicBezTo>
                  <a:cubicBezTo>
                    <a:pt x="0" y="724"/>
                    <a:pt x="43" y="871"/>
                    <a:pt x="135" y="911"/>
                  </a:cubicBezTo>
                  <a:cubicBezTo>
                    <a:pt x="290" y="976"/>
                    <a:pt x="445" y="993"/>
                    <a:pt x="603" y="993"/>
                  </a:cubicBezTo>
                  <a:cubicBezTo>
                    <a:pt x="707" y="993"/>
                    <a:pt x="813" y="986"/>
                    <a:pt x="923" y="981"/>
                  </a:cubicBezTo>
                  <a:cubicBezTo>
                    <a:pt x="987" y="978"/>
                    <a:pt x="1052" y="978"/>
                    <a:pt x="1117" y="978"/>
                  </a:cubicBezTo>
                  <a:cubicBezTo>
                    <a:pt x="1132" y="978"/>
                    <a:pt x="1148" y="978"/>
                    <a:pt x="1163" y="978"/>
                  </a:cubicBezTo>
                  <a:cubicBezTo>
                    <a:pt x="1396" y="978"/>
                    <a:pt x="1624" y="974"/>
                    <a:pt x="1835" y="857"/>
                  </a:cubicBezTo>
                  <a:cubicBezTo>
                    <a:pt x="2204" y="650"/>
                    <a:pt x="2048" y="149"/>
                    <a:pt x="1702" y="34"/>
                  </a:cubicBezTo>
                  <a:cubicBezTo>
                    <a:pt x="1632" y="10"/>
                    <a:pt x="1558" y="1"/>
                    <a:pt x="148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709;p44">
              <a:extLst>
                <a:ext uri="{FF2B5EF4-FFF2-40B4-BE49-F238E27FC236}">
                  <a16:creationId xmlns:a16="http://schemas.microsoft.com/office/drawing/2014/main" id="{29F77EC4-4354-4BE5-903A-5959F05DA8BE}"/>
                </a:ext>
              </a:extLst>
            </p:cNvPr>
            <p:cNvSpPr/>
            <p:nvPr/>
          </p:nvSpPr>
          <p:spPr>
            <a:xfrm>
              <a:off x="2832600" y="3777375"/>
              <a:ext cx="46775" cy="34925"/>
            </a:xfrm>
            <a:custGeom>
              <a:avLst/>
              <a:gdLst/>
              <a:ahLst/>
              <a:cxnLst/>
              <a:rect l="l" t="t" r="r" b="b"/>
              <a:pathLst>
                <a:path w="1871" h="1397" extrusionOk="0">
                  <a:moveTo>
                    <a:pt x="231" y="1"/>
                  </a:moveTo>
                  <a:cubicBezTo>
                    <a:pt x="101" y="1"/>
                    <a:pt x="1" y="166"/>
                    <a:pt x="43" y="286"/>
                  </a:cubicBezTo>
                  <a:cubicBezTo>
                    <a:pt x="116" y="484"/>
                    <a:pt x="252" y="645"/>
                    <a:pt x="396" y="796"/>
                  </a:cubicBezTo>
                  <a:cubicBezTo>
                    <a:pt x="549" y="958"/>
                    <a:pt x="702" y="1137"/>
                    <a:pt x="877" y="1275"/>
                  </a:cubicBezTo>
                  <a:cubicBezTo>
                    <a:pt x="985" y="1360"/>
                    <a:pt x="1095" y="1396"/>
                    <a:pt x="1197" y="1396"/>
                  </a:cubicBezTo>
                  <a:cubicBezTo>
                    <a:pt x="1596" y="1396"/>
                    <a:pt x="1871" y="841"/>
                    <a:pt x="1428" y="523"/>
                  </a:cubicBezTo>
                  <a:cubicBezTo>
                    <a:pt x="1110" y="295"/>
                    <a:pt x="640" y="32"/>
                    <a:pt x="245" y="2"/>
                  </a:cubicBezTo>
                  <a:cubicBezTo>
                    <a:pt x="241" y="1"/>
                    <a:pt x="236" y="1"/>
                    <a:pt x="23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710;p44">
              <a:extLst>
                <a:ext uri="{FF2B5EF4-FFF2-40B4-BE49-F238E27FC236}">
                  <a16:creationId xmlns:a16="http://schemas.microsoft.com/office/drawing/2014/main" id="{B69A42CF-EA6C-4F6C-AC56-AEF472C9DEE2}"/>
                </a:ext>
              </a:extLst>
            </p:cNvPr>
            <p:cNvSpPr/>
            <p:nvPr/>
          </p:nvSpPr>
          <p:spPr>
            <a:xfrm>
              <a:off x="2880700" y="3818000"/>
              <a:ext cx="42750" cy="36775"/>
            </a:xfrm>
            <a:custGeom>
              <a:avLst/>
              <a:gdLst/>
              <a:ahLst/>
              <a:cxnLst/>
              <a:rect l="l" t="t" r="r" b="b"/>
              <a:pathLst>
                <a:path w="1710" h="1471" extrusionOk="0">
                  <a:moveTo>
                    <a:pt x="372" y="0"/>
                  </a:moveTo>
                  <a:cubicBezTo>
                    <a:pt x="169" y="0"/>
                    <a:pt x="1" y="275"/>
                    <a:pt x="131" y="449"/>
                  </a:cubicBezTo>
                  <a:cubicBezTo>
                    <a:pt x="277" y="645"/>
                    <a:pt x="454" y="843"/>
                    <a:pt x="577" y="1060"/>
                  </a:cubicBezTo>
                  <a:lnTo>
                    <a:pt x="577" y="1060"/>
                  </a:lnTo>
                  <a:cubicBezTo>
                    <a:pt x="639" y="1300"/>
                    <a:pt x="855" y="1471"/>
                    <a:pt x="1085" y="1471"/>
                  </a:cubicBezTo>
                  <a:cubicBezTo>
                    <a:pt x="1190" y="1471"/>
                    <a:pt x="1299" y="1435"/>
                    <a:pt x="1397" y="1353"/>
                  </a:cubicBezTo>
                  <a:cubicBezTo>
                    <a:pt x="1709" y="1092"/>
                    <a:pt x="1608" y="637"/>
                    <a:pt x="1263" y="483"/>
                  </a:cubicBezTo>
                  <a:lnTo>
                    <a:pt x="1263" y="483"/>
                  </a:lnTo>
                  <a:cubicBezTo>
                    <a:pt x="1261" y="478"/>
                    <a:pt x="1244" y="465"/>
                    <a:pt x="1212" y="444"/>
                  </a:cubicBezTo>
                  <a:cubicBezTo>
                    <a:pt x="1179" y="417"/>
                    <a:pt x="1143" y="391"/>
                    <a:pt x="1109" y="366"/>
                  </a:cubicBezTo>
                  <a:cubicBezTo>
                    <a:pt x="1038" y="313"/>
                    <a:pt x="968" y="261"/>
                    <a:pt x="892" y="214"/>
                  </a:cubicBezTo>
                  <a:cubicBezTo>
                    <a:pt x="752" y="128"/>
                    <a:pt x="602" y="68"/>
                    <a:pt x="446" y="12"/>
                  </a:cubicBezTo>
                  <a:cubicBezTo>
                    <a:pt x="421" y="4"/>
                    <a:pt x="396" y="0"/>
                    <a:pt x="372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711;p44">
              <a:extLst>
                <a:ext uri="{FF2B5EF4-FFF2-40B4-BE49-F238E27FC236}">
                  <a16:creationId xmlns:a16="http://schemas.microsoft.com/office/drawing/2014/main" id="{C25EE0F4-E278-48A1-BDFD-9BD13A5CD468}"/>
                </a:ext>
              </a:extLst>
            </p:cNvPr>
            <p:cNvSpPr/>
            <p:nvPr/>
          </p:nvSpPr>
          <p:spPr>
            <a:xfrm>
              <a:off x="2743675" y="3908875"/>
              <a:ext cx="28075" cy="55050"/>
            </a:xfrm>
            <a:custGeom>
              <a:avLst/>
              <a:gdLst/>
              <a:ahLst/>
              <a:cxnLst/>
              <a:rect l="l" t="t" r="r" b="b"/>
              <a:pathLst>
                <a:path w="1123" h="2202" extrusionOk="0">
                  <a:moveTo>
                    <a:pt x="617" y="1"/>
                  </a:moveTo>
                  <a:cubicBezTo>
                    <a:pt x="574" y="1"/>
                    <a:pt x="527" y="12"/>
                    <a:pt x="475" y="37"/>
                  </a:cubicBezTo>
                  <a:cubicBezTo>
                    <a:pt x="201" y="166"/>
                    <a:pt x="186" y="512"/>
                    <a:pt x="147" y="776"/>
                  </a:cubicBezTo>
                  <a:cubicBezTo>
                    <a:pt x="102" y="1088"/>
                    <a:pt x="0" y="1447"/>
                    <a:pt x="46" y="1760"/>
                  </a:cubicBezTo>
                  <a:cubicBezTo>
                    <a:pt x="87" y="2037"/>
                    <a:pt x="321" y="2201"/>
                    <a:pt x="546" y="2201"/>
                  </a:cubicBezTo>
                  <a:cubicBezTo>
                    <a:pt x="729" y="2201"/>
                    <a:pt x="906" y="2093"/>
                    <a:pt x="970" y="1851"/>
                  </a:cubicBezTo>
                  <a:cubicBezTo>
                    <a:pt x="1043" y="1574"/>
                    <a:pt x="1123" y="1"/>
                    <a:pt x="617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712;p44">
              <a:extLst>
                <a:ext uri="{FF2B5EF4-FFF2-40B4-BE49-F238E27FC236}">
                  <a16:creationId xmlns:a16="http://schemas.microsoft.com/office/drawing/2014/main" id="{6D55A438-A548-48F3-9FCB-3EEB2186C1AC}"/>
                </a:ext>
              </a:extLst>
            </p:cNvPr>
            <p:cNvSpPr/>
            <p:nvPr/>
          </p:nvSpPr>
          <p:spPr>
            <a:xfrm>
              <a:off x="2738425" y="3981550"/>
              <a:ext cx="27250" cy="31525"/>
            </a:xfrm>
            <a:custGeom>
              <a:avLst/>
              <a:gdLst/>
              <a:ahLst/>
              <a:cxnLst/>
              <a:rect l="l" t="t" r="r" b="b"/>
              <a:pathLst>
                <a:path w="1090" h="1261" extrusionOk="0">
                  <a:moveTo>
                    <a:pt x="686" y="0"/>
                  </a:moveTo>
                  <a:cubicBezTo>
                    <a:pt x="638" y="0"/>
                    <a:pt x="590" y="13"/>
                    <a:pt x="550" y="41"/>
                  </a:cubicBezTo>
                  <a:cubicBezTo>
                    <a:pt x="439" y="118"/>
                    <a:pt x="379" y="221"/>
                    <a:pt x="323" y="305"/>
                  </a:cubicBezTo>
                  <a:cubicBezTo>
                    <a:pt x="321" y="306"/>
                    <a:pt x="277" y="372"/>
                    <a:pt x="280" y="372"/>
                  </a:cubicBezTo>
                  <a:cubicBezTo>
                    <a:pt x="281" y="372"/>
                    <a:pt x="286" y="366"/>
                    <a:pt x="297" y="351"/>
                  </a:cubicBezTo>
                  <a:lnTo>
                    <a:pt x="297" y="351"/>
                  </a:lnTo>
                  <a:cubicBezTo>
                    <a:pt x="249" y="415"/>
                    <a:pt x="195" y="472"/>
                    <a:pt x="156" y="542"/>
                  </a:cubicBezTo>
                  <a:cubicBezTo>
                    <a:pt x="1" y="818"/>
                    <a:pt x="167" y="1177"/>
                    <a:pt x="470" y="1248"/>
                  </a:cubicBezTo>
                  <a:cubicBezTo>
                    <a:pt x="505" y="1257"/>
                    <a:pt x="540" y="1261"/>
                    <a:pt x="575" y="1261"/>
                  </a:cubicBezTo>
                  <a:cubicBezTo>
                    <a:pt x="838" y="1261"/>
                    <a:pt x="1089" y="1038"/>
                    <a:pt x="1067" y="759"/>
                  </a:cubicBezTo>
                  <a:cubicBezTo>
                    <a:pt x="1060" y="681"/>
                    <a:pt x="1043" y="608"/>
                    <a:pt x="1024" y="533"/>
                  </a:cubicBezTo>
                  <a:lnTo>
                    <a:pt x="1024" y="533"/>
                  </a:lnTo>
                  <a:cubicBezTo>
                    <a:pt x="1027" y="543"/>
                    <a:pt x="1029" y="548"/>
                    <a:pt x="1029" y="548"/>
                  </a:cubicBezTo>
                  <a:cubicBezTo>
                    <a:pt x="1032" y="548"/>
                    <a:pt x="1010" y="431"/>
                    <a:pt x="1005" y="409"/>
                  </a:cubicBezTo>
                  <a:lnTo>
                    <a:pt x="1005" y="409"/>
                  </a:lnTo>
                  <a:cubicBezTo>
                    <a:pt x="994" y="340"/>
                    <a:pt x="978" y="222"/>
                    <a:pt x="925" y="132"/>
                  </a:cubicBezTo>
                  <a:cubicBezTo>
                    <a:pt x="877" y="49"/>
                    <a:pt x="781" y="0"/>
                    <a:pt x="68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713;p44">
              <a:extLst>
                <a:ext uri="{FF2B5EF4-FFF2-40B4-BE49-F238E27FC236}">
                  <a16:creationId xmlns:a16="http://schemas.microsoft.com/office/drawing/2014/main" id="{CB226C51-8552-4ECA-985D-744CE0EC5BAB}"/>
                </a:ext>
              </a:extLst>
            </p:cNvPr>
            <p:cNvSpPr/>
            <p:nvPr/>
          </p:nvSpPr>
          <p:spPr>
            <a:xfrm>
              <a:off x="2647300" y="3815950"/>
              <a:ext cx="37775" cy="42725"/>
            </a:xfrm>
            <a:custGeom>
              <a:avLst/>
              <a:gdLst/>
              <a:ahLst/>
              <a:cxnLst/>
              <a:rect l="l" t="t" r="r" b="b"/>
              <a:pathLst>
                <a:path w="1511" h="1709" extrusionOk="0">
                  <a:moveTo>
                    <a:pt x="1154" y="0"/>
                  </a:moveTo>
                  <a:cubicBezTo>
                    <a:pt x="1100" y="0"/>
                    <a:pt x="1045" y="16"/>
                    <a:pt x="991" y="50"/>
                  </a:cubicBezTo>
                  <a:cubicBezTo>
                    <a:pt x="671" y="254"/>
                    <a:pt x="461" y="605"/>
                    <a:pt x="204" y="877"/>
                  </a:cubicBezTo>
                  <a:cubicBezTo>
                    <a:pt x="0" y="1093"/>
                    <a:pt x="34" y="1440"/>
                    <a:pt x="273" y="1615"/>
                  </a:cubicBezTo>
                  <a:cubicBezTo>
                    <a:pt x="357" y="1677"/>
                    <a:pt x="465" y="1709"/>
                    <a:pt x="572" y="1709"/>
                  </a:cubicBezTo>
                  <a:cubicBezTo>
                    <a:pt x="746" y="1709"/>
                    <a:pt x="920" y="1626"/>
                    <a:pt x="997" y="1456"/>
                  </a:cubicBezTo>
                  <a:cubicBezTo>
                    <a:pt x="1153" y="1114"/>
                    <a:pt x="1408" y="774"/>
                    <a:pt x="1474" y="399"/>
                  </a:cubicBezTo>
                  <a:cubicBezTo>
                    <a:pt x="1510" y="192"/>
                    <a:pt x="1345" y="0"/>
                    <a:pt x="115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714;p44">
              <a:extLst>
                <a:ext uri="{FF2B5EF4-FFF2-40B4-BE49-F238E27FC236}">
                  <a16:creationId xmlns:a16="http://schemas.microsoft.com/office/drawing/2014/main" id="{D97F5908-2BE5-4943-9309-C6C1B454C0F1}"/>
                </a:ext>
              </a:extLst>
            </p:cNvPr>
            <p:cNvSpPr/>
            <p:nvPr/>
          </p:nvSpPr>
          <p:spPr>
            <a:xfrm>
              <a:off x="2616675" y="3874925"/>
              <a:ext cx="30825" cy="31075"/>
            </a:xfrm>
            <a:custGeom>
              <a:avLst/>
              <a:gdLst/>
              <a:ahLst/>
              <a:cxnLst/>
              <a:rect l="l" t="t" r="r" b="b"/>
              <a:pathLst>
                <a:path w="1233" h="1243" extrusionOk="0">
                  <a:moveTo>
                    <a:pt x="852" y="1"/>
                  </a:moveTo>
                  <a:cubicBezTo>
                    <a:pt x="794" y="1"/>
                    <a:pt x="735" y="14"/>
                    <a:pt x="676" y="42"/>
                  </a:cubicBezTo>
                  <a:cubicBezTo>
                    <a:pt x="459" y="148"/>
                    <a:pt x="218" y="287"/>
                    <a:pt x="109" y="514"/>
                  </a:cubicBezTo>
                  <a:cubicBezTo>
                    <a:pt x="1" y="737"/>
                    <a:pt x="49" y="998"/>
                    <a:pt x="254" y="1148"/>
                  </a:cubicBezTo>
                  <a:cubicBezTo>
                    <a:pt x="342" y="1213"/>
                    <a:pt x="439" y="1242"/>
                    <a:pt x="535" y="1242"/>
                  </a:cubicBezTo>
                  <a:cubicBezTo>
                    <a:pt x="665" y="1242"/>
                    <a:pt x="795" y="1189"/>
                    <a:pt x="901" y="1094"/>
                  </a:cubicBezTo>
                  <a:cubicBezTo>
                    <a:pt x="1086" y="927"/>
                    <a:pt x="1151" y="649"/>
                    <a:pt x="1191" y="414"/>
                  </a:cubicBezTo>
                  <a:cubicBezTo>
                    <a:pt x="1232" y="172"/>
                    <a:pt x="1058" y="1"/>
                    <a:pt x="85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715;p44">
              <a:extLst>
                <a:ext uri="{FF2B5EF4-FFF2-40B4-BE49-F238E27FC236}">
                  <a16:creationId xmlns:a16="http://schemas.microsoft.com/office/drawing/2014/main" id="{AEB3531F-00FC-4981-AF80-6FC6CD57917B}"/>
                </a:ext>
              </a:extLst>
            </p:cNvPr>
            <p:cNvSpPr/>
            <p:nvPr/>
          </p:nvSpPr>
          <p:spPr>
            <a:xfrm>
              <a:off x="2470675" y="3739250"/>
              <a:ext cx="68150" cy="26225"/>
            </a:xfrm>
            <a:custGeom>
              <a:avLst/>
              <a:gdLst/>
              <a:ahLst/>
              <a:cxnLst/>
              <a:rect l="l" t="t" r="r" b="b"/>
              <a:pathLst>
                <a:path w="2726" h="1049" extrusionOk="0">
                  <a:moveTo>
                    <a:pt x="1690" y="0"/>
                  </a:moveTo>
                  <a:cubicBezTo>
                    <a:pt x="1535" y="0"/>
                    <a:pt x="1379" y="15"/>
                    <a:pt x="1210" y="38"/>
                  </a:cubicBezTo>
                  <a:cubicBezTo>
                    <a:pt x="898" y="81"/>
                    <a:pt x="561" y="119"/>
                    <a:pt x="286" y="285"/>
                  </a:cubicBezTo>
                  <a:cubicBezTo>
                    <a:pt x="1" y="453"/>
                    <a:pt x="44" y="984"/>
                    <a:pt x="407" y="1035"/>
                  </a:cubicBezTo>
                  <a:cubicBezTo>
                    <a:pt x="481" y="1045"/>
                    <a:pt x="555" y="1049"/>
                    <a:pt x="629" y="1049"/>
                  </a:cubicBezTo>
                  <a:cubicBezTo>
                    <a:pt x="834" y="1049"/>
                    <a:pt x="1038" y="1019"/>
                    <a:pt x="1246" y="1011"/>
                  </a:cubicBezTo>
                  <a:cubicBezTo>
                    <a:pt x="1533" y="999"/>
                    <a:pt x="1804" y="1013"/>
                    <a:pt x="2084" y="972"/>
                  </a:cubicBezTo>
                  <a:cubicBezTo>
                    <a:pt x="2574" y="902"/>
                    <a:pt x="2725" y="175"/>
                    <a:pt x="2175" y="53"/>
                  </a:cubicBezTo>
                  <a:cubicBezTo>
                    <a:pt x="2006" y="16"/>
                    <a:pt x="1849" y="0"/>
                    <a:pt x="169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716;p44">
              <a:extLst>
                <a:ext uri="{FF2B5EF4-FFF2-40B4-BE49-F238E27FC236}">
                  <a16:creationId xmlns:a16="http://schemas.microsoft.com/office/drawing/2014/main" id="{7816F98E-DF4D-47B0-A721-43342EDCDE6C}"/>
                </a:ext>
              </a:extLst>
            </p:cNvPr>
            <p:cNvSpPr/>
            <p:nvPr/>
          </p:nvSpPr>
          <p:spPr>
            <a:xfrm>
              <a:off x="2554150" y="3735875"/>
              <a:ext cx="40975" cy="25925"/>
            </a:xfrm>
            <a:custGeom>
              <a:avLst/>
              <a:gdLst/>
              <a:ahLst/>
              <a:cxnLst/>
              <a:rect l="l" t="t" r="r" b="b"/>
              <a:pathLst>
                <a:path w="1639" h="1037" extrusionOk="0">
                  <a:moveTo>
                    <a:pt x="1070" y="1"/>
                  </a:moveTo>
                  <a:cubicBezTo>
                    <a:pt x="978" y="1"/>
                    <a:pt x="881" y="23"/>
                    <a:pt x="790" y="67"/>
                  </a:cubicBezTo>
                  <a:cubicBezTo>
                    <a:pt x="626" y="145"/>
                    <a:pt x="469" y="236"/>
                    <a:pt x="314" y="330"/>
                  </a:cubicBezTo>
                  <a:cubicBezTo>
                    <a:pt x="192" y="404"/>
                    <a:pt x="0" y="474"/>
                    <a:pt x="43" y="653"/>
                  </a:cubicBezTo>
                  <a:cubicBezTo>
                    <a:pt x="85" y="831"/>
                    <a:pt x="335" y="927"/>
                    <a:pt x="490" y="978"/>
                  </a:cubicBezTo>
                  <a:cubicBezTo>
                    <a:pt x="608" y="1019"/>
                    <a:pt x="730" y="1037"/>
                    <a:pt x="853" y="1037"/>
                  </a:cubicBezTo>
                  <a:cubicBezTo>
                    <a:pt x="973" y="1037"/>
                    <a:pt x="1092" y="1020"/>
                    <a:pt x="1209" y="992"/>
                  </a:cubicBezTo>
                  <a:cubicBezTo>
                    <a:pt x="1508" y="921"/>
                    <a:pt x="1639" y="556"/>
                    <a:pt x="1522" y="294"/>
                  </a:cubicBezTo>
                  <a:cubicBezTo>
                    <a:pt x="1432" y="94"/>
                    <a:pt x="1258" y="1"/>
                    <a:pt x="107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717;p44">
              <a:extLst>
                <a:ext uri="{FF2B5EF4-FFF2-40B4-BE49-F238E27FC236}">
                  <a16:creationId xmlns:a16="http://schemas.microsoft.com/office/drawing/2014/main" id="{471E068C-B34A-4A6E-AF96-0EBD42AD306A}"/>
                </a:ext>
              </a:extLst>
            </p:cNvPr>
            <p:cNvSpPr/>
            <p:nvPr/>
          </p:nvSpPr>
          <p:spPr>
            <a:xfrm>
              <a:off x="2603150" y="3571475"/>
              <a:ext cx="39125" cy="42050"/>
            </a:xfrm>
            <a:custGeom>
              <a:avLst/>
              <a:gdLst/>
              <a:ahLst/>
              <a:cxnLst/>
              <a:rect l="l" t="t" r="r" b="b"/>
              <a:pathLst>
                <a:path w="1565" h="1682" extrusionOk="0">
                  <a:moveTo>
                    <a:pt x="382" y="1"/>
                  </a:moveTo>
                  <a:cubicBezTo>
                    <a:pt x="180" y="1"/>
                    <a:pt x="0" y="227"/>
                    <a:pt x="61" y="436"/>
                  </a:cubicBezTo>
                  <a:cubicBezTo>
                    <a:pt x="162" y="785"/>
                    <a:pt x="390" y="1136"/>
                    <a:pt x="574" y="1447"/>
                  </a:cubicBezTo>
                  <a:cubicBezTo>
                    <a:pt x="666" y="1602"/>
                    <a:pt x="832" y="1682"/>
                    <a:pt x="1000" y="1682"/>
                  </a:cubicBezTo>
                  <a:cubicBezTo>
                    <a:pt x="1114" y="1682"/>
                    <a:pt x="1228" y="1645"/>
                    <a:pt x="1320" y="1571"/>
                  </a:cubicBezTo>
                  <a:cubicBezTo>
                    <a:pt x="1564" y="1374"/>
                    <a:pt x="1559" y="1037"/>
                    <a:pt x="1353" y="816"/>
                  </a:cubicBezTo>
                  <a:cubicBezTo>
                    <a:pt x="1108" y="549"/>
                    <a:pt x="843" y="245"/>
                    <a:pt x="537" y="49"/>
                  </a:cubicBezTo>
                  <a:cubicBezTo>
                    <a:pt x="486" y="15"/>
                    <a:pt x="433" y="1"/>
                    <a:pt x="38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718;p44">
              <a:extLst>
                <a:ext uri="{FF2B5EF4-FFF2-40B4-BE49-F238E27FC236}">
                  <a16:creationId xmlns:a16="http://schemas.microsoft.com/office/drawing/2014/main" id="{6911FD72-06ED-46DA-AC85-F1C382FA2567}"/>
                </a:ext>
              </a:extLst>
            </p:cNvPr>
            <p:cNvSpPr/>
            <p:nvPr/>
          </p:nvSpPr>
          <p:spPr>
            <a:xfrm>
              <a:off x="2638050" y="3616225"/>
              <a:ext cx="29225" cy="28475"/>
            </a:xfrm>
            <a:custGeom>
              <a:avLst/>
              <a:gdLst/>
              <a:ahLst/>
              <a:cxnLst/>
              <a:rect l="l" t="t" r="r" b="b"/>
              <a:pathLst>
                <a:path w="1169" h="1139" extrusionOk="0">
                  <a:moveTo>
                    <a:pt x="339" y="0"/>
                  </a:moveTo>
                  <a:cubicBezTo>
                    <a:pt x="199" y="0"/>
                    <a:pt x="49" y="127"/>
                    <a:pt x="26" y="262"/>
                  </a:cubicBezTo>
                  <a:cubicBezTo>
                    <a:pt x="1" y="400"/>
                    <a:pt x="33" y="502"/>
                    <a:pt x="82" y="625"/>
                  </a:cubicBezTo>
                  <a:cubicBezTo>
                    <a:pt x="98" y="665"/>
                    <a:pt x="113" y="705"/>
                    <a:pt x="129" y="744"/>
                  </a:cubicBezTo>
                  <a:cubicBezTo>
                    <a:pt x="171" y="850"/>
                    <a:pt x="216" y="920"/>
                    <a:pt x="289" y="1007"/>
                  </a:cubicBezTo>
                  <a:cubicBezTo>
                    <a:pt x="355" y="1086"/>
                    <a:pt x="502" y="1139"/>
                    <a:pt x="609" y="1139"/>
                  </a:cubicBezTo>
                  <a:cubicBezTo>
                    <a:pt x="618" y="1139"/>
                    <a:pt x="627" y="1138"/>
                    <a:pt x="635" y="1138"/>
                  </a:cubicBezTo>
                  <a:cubicBezTo>
                    <a:pt x="740" y="1130"/>
                    <a:pt x="832" y="1095"/>
                    <a:pt x="914" y="1028"/>
                  </a:cubicBezTo>
                  <a:cubicBezTo>
                    <a:pt x="1082" y="893"/>
                    <a:pt x="1168" y="598"/>
                    <a:pt x="1022" y="412"/>
                  </a:cubicBezTo>
                  <a:cubicBezTo>
                    <a:pt x="952" y="322"/>
                    <a:pt x="893" y="263"/>
                    <a:pt x="799" y="200"/>
                  </a:cubicBezTo>
                  <a:cubicBezTo>
                    <a:pt x="763" y="175"/>
                    <a:pt x="726" y="153"/>
                    <a:pt x="691" y="130"/>
                  </a:cubicBezTo>
                  <a:cubicBezTo>
                    <a:pt x="579" y="55"/>
                    <a:pt x="486" y="4"/>
                    <a:pt x="346" y="0"/>
                  </a:cubicBezTo>
                  <a:cubicBezTo>
                    <a:pt x="343" y="0"/>
                    <a:pt x="341" y="0"/>
                    <a:pt x="339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719;p44">
              <a:extLst>
                <a:ext uri="{FF2B5EF4-FFF2-40B4-BE49-F238E27FC236}">
                  <a16:creationId xmlns:a16="http://schemas.microsoft.com/office/drawing/2014/main" id="{3E7A1C66-78A3-4B77-A155-36AED19E810D}"/>
                </a:ext>
              </a:extLst>
            </p:cNvPr>
            <p:cNvSpPr/>
            <p:nvPr/>
          </p:nvSpPr>
          <p:spPr>
            <a:xfrm>
              <a:off x="2721025" y="3436575"/>
              <a:ext cx="26975" cy="49350"/>
            </a:xfrm>
            <a:custGeom>
              <a:avLst/>
              <a:gdLst/>
              <a:ahLst/>
              <a:cxnLst/>
              <a:rect l="l" t="t" r="r" b="b"/>
              <a:pathLst>
                <a:path w="1079" h="1974" extrusionOk="0">
                  <a:moveTo>
                    <a:pt x="489" y="0"/>
                  </a:moveTo>
                  <a:cubicBezTo>
                    <a:pt x="369" y="0"/>
                    <a:pt x="250" y="60"/>
                    <a:pt x="181" y="183"/>
                  </a:cubicBezTo>
                  <a:cubicBezTo>
                    <a:pt x="70" y="381"/>
                    <a:pt x="51" y="622"/>
                    <a:pt x="33" y="846"/>
                  </a:cubicBezTo>
                  <a:cubicBezTo>
                    <a:pt x="17" y="1050"/>
                    <a:pt x="0" y="1271"/>
                    <a:pt x="31" y="1474"/>
                  </a:cubicBezTo>
                  <a:cubicBezTo>
                    <a:pt x="70" y="1745"/>
                    <a:pt x="257" y="1974"/>
                    <a:pt x="547" y="1974"/>
                  </a:cubicBezTo>
                  <a:cubicBezTo>
                    <a:pt x="554" y="1974"/>
                    <a:pt x="560" y="1974"/>
                    <a:pt x="567" y="1973"/>
                  </a:cubicBezTo>
                  <a:cubicBezTo>
                    <a:pt x="867" y="1964"/>
                    <a:pt x="1052" y="1717"/>
                    <a:pt x="1067" y="1437"/>
                  </a:cubicBezTo>
                  <a:cubicBezTo>
                    <a:pt x="1078" y="1217"/>
                    <a:pt x="1036" y="979"/>
                    <a:pt x="998" y="763"/>
                  </a:cubicBezTo>
                  <a:cubicBezTo>
                    <a:pt x="963" y="562"/>
                    <a:pt x="923" y="341"/>
                    <a:pt x="805" y="170"/>
                  </a:cubicBezTo>
                  <a:cubicBezTo>
                    <a:pt x="729" y="58"/>
                    <a:pt x="608" y="0"/>
                    <a:pt x="489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720;p44">
              <a:extLst>
                <a:ext uri="{FF2B5EF4-FFF2-40B4-BE49-F238E27FC236}">
                  <a16:creationId xmlns:a16="http://schemas.microsoft.com/office/drawing/2014/main" id="{7D811C9B-F0BC-496B-8672-D9F0710A5634}"/>
                </a:ext>
              </a:extLst>
            </p:cNvPr>
            <p:cNvSpPr/>
            <p:nvPr/>
          </p:nvSpPr>
          <p:spPr>
            <a:xfrm>
              <a:off x="2722025" y="3498150"/>
              <a:ext cx="26925" cy="31450"/>
            </a:xfrm>
            <a:custGeom>
              <a:avLst/>
              <a:gdLst/>
              <a:ahLst/>
              <a:cxnLst/>
              <a:rect l="l" t="t" r="r" b="b"/>
              <a:pathLst>
                <a:path w="1077" h="1258" extrusionOk="0">
                  <a:moveTo>
                    <a:pt x="471" y="0"/>
                  </a:moveTo>
                  <a:cubicBezTo>
                    <a:pt x="351" y="0"/>
                    <a:pt x="227" y="73"/>
                    <a:pt x="171" y="178"/>
                  </a:cubicBezTo>
                  <a:cubicBezTo>
                    <a:pt x="197" y="143"/>
                    <a:pt x="210" y="125"/>
                    <a:pt x="210" y="125"/>
                  </a:cubicBezTo>
                  <a:lnTo>
                    <a:pt x="210" y="125"/>
                  </a:lnTo>
                  <a:cubicBezTo>
                    <a:pt x="210" y="125"/>
                    <a:pt x="190" y="153"/>
                    <a:pt x="149" y="209"/>
                  </a:cubicBezTo>
                  <a:cubicBezTo>
                    <a:pt x="122" y="243"/>
                    <a:pt x="104" y="285"/>
                    <a:pt x="98" y="329"/>
                  </a:cubicBezTo>
                  <a:cubicBezTo>
                    <a:pt x="94" y="357"/>
                    <a:pt x="91" y="386"/>
                    <a:pt x="88" y="416"/>
                  </a:cubicBezTo>
                  <a:lnTo>
                    <a:pt x="88" y="416"/>
                  </a:lnTo>
                  <a:cubicBezTo>
                    <a:pt x="88" y="418"/>
                    <a:pt x="87" y="420"/>
                    <a:pt x="87" y="422"/>
                  </a:cubicBezTo>
                  <a:cubicBezTo>
                    <a:pt x="72" y="491"/>
                    <a:pt x="57" y="562"/>
                    <a:pt x="46" y="632"/>
                  </a:cubicBezTo>
                  <a:cubicBezTo>
                    <a:pt x="0" y="935"/>
                    <a:pt x="169" y="1223"/>
                    <a:pt x="495" y="1255"/>
                  </a:cubicBezTo>
                  <a:cubicBezTo>
                    <a:pt x="511" y="1257"/>
                    <a:pt x="528" y="1258"/>
                    <a:pt x="545" y="1258"/>
                  </a:cubicBezTo>
                  <a:cubicBezTo>
                    <a:pt x="822" y="1258"/>
                    <a:pt x="1076" y="1025"/>
                    <a:pt x="1057" y="731"/>
                  </a:cubicBezTo>
                  <a:cubicBezTo>
                    <a:pt x="1047" y="579"/>
                    <a:pt x="995" y="420"/>
                    <a:pt x="916" y="288"/>
                  </a:cubicBezTo>
                  <a:cubicBezTo>
                    <a:pt x="882" y="230"/>
                    <a:pt x="840" y="168"/>
                    <a:pt x="791" y="125"/>
                  </a:cubicBezTo>
                  <a:cubicBezTo>
                    <a:pt x="736" y="76"/>
                    <a:pt x="671" y="39"/>
                    <a:pt x="598" y="21"/>
                  </a:cubicBezTo>
                  <a:cubicBezTo>
                    <a:pt x="577" y="14"/>
                    <a:pt x="554" y="11"/>
                    <a:pt x="531" y="11"/>
                  </a:cubicBezTo>
                  <a:cubicBezTo>
                    <a:pt x="493" y="8"/>
                    <a:pt x="476" y="6"/>
                    <a:pt x="479" y="6"/>
                  </a:cubicBezTo>
                  <a:cubicBezTo>
                    <a:pt x="482" y="6"/>
                    <a:pt x="505" y="8"/>
                    <a:pt x="549" y="11"/>
                  </a:cubicBezTo>
                  <a:cubicBezTo>
                    <a:pt x="523" y="4"/>
                    <a:pt x="497" y="0"/>
                    <a:pt x="47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721;p44">
              <a:extLst>
                <a:ext uri="{FF2B5EF4-FFF2-40B4-BE49-F238E27FC236}">
                  <a16:creationId xmlns:a16="http://schemas.microsoft.com/office/drawing/2014/main" id="{08183145-26E3-463A-BEA4-A42E68BAB8BC}"/>
                </a:ext>
              </a:extLst>
            </p:cNvPr>
            <p:cNvSpPr/>
            <p:nvPr/>
          </p:nvSpPr>
          <p:spPr>
            <a:xfrm>
              <a:off x="3003025" y="3975175"/>
              <a:ext cx="27600" cy="24550"/>
            </a:xfrm>
            <a:custGeom>
              <a:avLst/>
              <a:gdLst/>
              <a:ahLst/>
              <a:cxnLst/>
              <a:rect l="l" t="t" r="r" b="b"/>
              <a:pathLst>
                <a:path w="1104" h="982" extrusionOk="0">
                  <a:moveTo>
                    <a:pt x="603" y="1"/>
                  </a:moveTo>
                  <a:cubicBezTo>
                    <a:pt x="327" y="1"/>
                    <a:pt x="108" y="238"/>
                    <a:pt x="48" y="493"/>
                  </a:cubicBezTo>
                  <a:cubicBezTo>
                    <a:pt x="0" y="687"/>
                    <a:pt x="130" y="939"/>
                    <a:pt x="342" y="970"/>
                  </a:cubicBezTo>
                  <a:cubicBezTo>
                    <a:pt x="391" y="978"/>
                    <a:pt x="438" y="982"/>
                    <a:pt x="485" y="982"/>
                  </a:cubicBezTo>
                  <a:cubicBezTo>
                    <a:pt x="550" y="982"/>
                    <a:pt x="613" y="974"/>
                    <a:pt x="679" y="955"/>
                  </a:cubicBezTo>
                  <a:cubicBezTo>
                    <a:pt x="817" y="914"/>
                    <a:pt x="968" y="815"/>
                    <a:pt x="1023" y="675"/>
                  </a:cubicBezTo>
                  <a:cubicBezTo>
                    <a:pt x="1085" y="520"/>
                    <a:pt x="1104" y="368"/>
                    <a:pt x="1011" y="217"/>
                  </a:cubicBezTo>
                  <a:cubicBezTo>
                    <a:pt x="923" y="74"/>
                    <a:pt x="772" y="3"/>
                    <a:pt x="607" y="1"/>
                  </a:cubicBezTo>
                  <a:cubicBezTo>
                    <a:pt x="605" y="1"/>
                    <a:pt x="604" y="1"/>
                    <a:pt x="603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722;p44">
              <a:extLst>
                <a:ext uri="{FF2B5EF4-FFF2-40B4-BE49-F238E27FC236}">
                  <a16:creationId xmlns:a16="http://schemas.microsoft.com/office/drawing/2014/main" id="{B80CEBCD-BF42-4E69-A8B0-D493FD2772D7}"/>
                </a:ext>
              </a:extLst>
            </p:cNvPr>
            <p:cNvSpPr/>
            <p:nvPr/>
          </p:nvSpPr>
          <p:spPr>
            <a:xfrm>
              <a:off x="2367575" y="3615175"/>
              <a:ext cx="23900" cy="22200"/>
            </a:xfrm>
            <a:custGeom>
              <a:avLst/>
              <a:gdLst/>
              <a:ahLst/>
              <a:cxnLst/>
              <a:rect l="l" t="t" r="r" b="b"/>
              <a:pathLst>
                <a:path w="956" h="888" extrusionOk="0">
                  <a:moveTo>
                    <a:pt x="486" y="1"/>
                  </a:moveTo>
                  <a:cubicBezTo>
                    <a:pt x="286" y="1"/>
                    <a:pt x="84" y="140"/>
                    <a:pt x="46" y="342"/>
                  </a:cubicBezTo>
                  <a:cubicBezTo>
                    <a:pt x="1" y="580"/>
                    <a:pt x="132" y="821"/>
                    <a:pt x="376" y="877"/>
                  </a:cubicBezTo>
                  <a:cubicBezTo>
                    <a:pt x="407" y="884"/>
                    <a:pt x="439" y="888"/>
                    <a:pt x="472" y="888"/>
                  </a:cubicBezTo>
                  <a:cubicBezTo>
                    <a:pt x="671" y="888"/>
                    <a:pt x="873" y="750"/>
                    <a:pt x="911" y="547"/>
                  </a:cubicBezTo>
                  <a:cubicBezTo>
                    <a:pt x="955" y="311"/>
                    <a:pt x="823" y="69"/>
                    <a:pt x="581" y="12"/>
                  </a:cubicBezTo>
                  <a:cubicBezTo>
                    <a:pt x="550" y="5"/>
                    <a:pt x="518" y="1"/>
                    <a:pt x="48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723;p44">
              <a:extLst>
                <a:ext uri="{FF2B5EF4-FFF2-40B4-BE49-F238E27FC236}">
                  <a16:creationId xmlns:a16="http://schemas.microsoft.com/office/drawing/2014/main" id="{F90C41B6-E310-424F-A85D-65A80EF77206}"/>
                </a:ext>
              </a:extLst>
            </p:cNvPr>
            <p:cNvSpPr/>
            <p:nvPr/>
          </p:nvSpPr>
          <p:spPr>
            <a:xfrm>
              <a:off x="3032050" y="3460025"/>
              <a:ext cx="22850" cy="21500"/>
            </a:xfrm>
            <a:custGeom>
              <a:avLst/>
              <a:gdLst/>
              <a:ahLst/>
              <a:cxnLst/>
              <a:rect l="l" t="t" r="r" b="b"/>
              <a:pathLst>
                <a:path w="914" h="860" extrusionOk="0">
                  <a:moveTo>
                    <a:pt x="426" y="1"/>
                  </a:moveTo>
                  <a:cubicBezTo>
                    <a:pt x="415" y="1"/>
                    <a:pt x="404" y="2"/>
                    <a:pt x="394" y="5"/>
                  </a:cubicBezTo>
                  <a:cubicBezTo>
                    <a:pt x="267" y="26"/>
                    <a:pt x="172" y="61"/>
                    <a:pt x="93" y="167"/>
                  </a:cubicBezTo>
                  <a:cubicBezTo>
                    <a:pt x="17" y="269"/>
                    <a:pt x="0" y="386"/>
                    <a:pt x="33" y="510"/>
                  </a:cubicBezTo>
                  <a:cubicBezTo>
                    <a:pt x="46" y="562"/>
                    <a:pt x="72" y="611"/>
                    <a:pt x="96" y="657"/>
                  </a:cubicBezTo>
                  <a:cubicBezTo>
                    <a:pt x="168" y="796"/>
                    <a:pt x="306" y="860"/>
                    <a:pt x="446" y="860"/>
                  </a:cubicBezTo>
                  <a:cubicBezTo>
                    <a:pt x="602" y="860"/>
                    <a:pt x="762" y="781"/>
                    <a:pt x="839" y="639"/>
                  </a:cubicBezTo>
                  <a:cubicBezTo>
                    <a:pt x="914" y="504"/>
                    <a:pt x="908" y="337"/>
                    <a:pt x="828" y="206"/>
                  </a:cubicBezTo>
                  <a:cubicBezTo>
                    <a:pt x="742" y="66"/>
                    <a:pt x="603" y="12"/>
                    <a:pt x="448" y="2"/>
                  </a:cubicBezTo>
                  <a:cubicBezTo>
                    <a:pt x="441" y="1"/>
                    <a:pt x="433" y="1"/>
                    <a:pt x="42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724;p44">
              <a:extLst>
                <a:ext uri="{FF2B5EF4-FFF2-40B4-BE49-F238E27FC236}">
                  <a16:creationId xmlns:a16="http://schemas.microsoft.com/office/drawing/2014/main" id="{3C526663-CC7D-411E-A044-2F9996C9BD6C}"/>
                </a:ext>
              </a:extLst>
            </p:cNvPr>
            <p:cNvSpPr/>
            <p:nvPr/>
          </p:nvSpPr>
          <p:spPr>
            <a:xfrm>
              <a:off x="3625000" y="1463825"/>
              <a:ext cx="327900" cy="301250"/>
            </a:xfrm>
            <a:custGeom>
              <a:avLst/>
              <a:gdLst/>
              <a:ahLst/>
              <a:cxnLst/>
              <a:rect l="l" t="t" r="r" b="b"/>
              <a:pathLst>
                <a:path w="13116" h="12050" extrusionOk="0">
                  <a:moveTo>
                    <a:pt x="6601" y="1"/>
                  </a:moveTo>
                  <a:cubicBezTo>
                    <a:pt x="5798" y="1"/>
                    <a:pt x="4994" y="132"/>
                    <a:pt x="4252" y="419"/>
                  </a:cubicBezTo>
                  <a:cubicBezTo>
                    <a:pt x="3000" y="903"/>
                    <a:pt x="1879" y="1823"/>
                    <a:pt x="1152" y="2949"/>
                  </a:cubicBezTo>
                  <a:cubicBezTo>
                    <a:pt x="437" y="4055"/>
                    <a:pt x="0" y="5476"/>
                    <a:pt x="155" y="6797"/>
                  </a:cubicBezTo>
                  <a:cubicBezTo>
                    <a:pt x="300" y="8022"/>
                    <a:pt x="882" y="9159"/>
                    <a:pt x="1748" y="10032"/>
                  </a:cubicBezTo>
                  <a:cubicBezTo>
                    <a:pt x="3044" y="11337"/>
                    <a:pt x="4906" y="12050"/>
                    <a:pt x="6751" y="12050"/>
                  </a:cubicBezTo>
                  <a:cubicBezTo>
                    <a:pt x="7577" y="12050"/>
                    <a:pt x="8401" y="11907"/>
                    <a:pt x="9168" y="11610"/>
                  </a:cubicBezTo>
                  <a:cubicBezTo>
                    <a:pt x="10386" y="11139"/>
                    <a:pt x="11362" y="10312"/>
                    <a:pt x="12061" y="9210"/>
                  </a:cubicBezTo>
                  <a:cubicBezTo>
                    <a:pt x="12816" y="8029"/>
                    <a:pt x="13115" y="6622"/>
                    <a:pt x="13033" y="5228"/>
                  </a:cubicBezTo>
                  <a:cubicBezTo>
                    <a:pt x="12931" y="3943"/>
                    <a:pt x="12386" y="2696"/>
                    <a:pt x="11444" y="1806"/>
                  </a:cubicBezTo>
                  <a:cubicBezTo>
                    <a:pt x="10549" y="960"/>
                    <a:pt x="9362" y="414"/>
                    <a:pt x="8164" y="164"/>
                  </a:cubicBezTo>
                  <a:cubicBezTo>
                    <a:pt x="7656" y="58"/>
                    <a:pt x="7129" y="1"/>
                    <a:pt x="66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725;p44">
              <a:extLst>
                <a:ext uri="{FF2B5EF4-FFF2-40B4-BE49-F238E27FC236}">
                  <a16:creationId xmlns:a16="http://schemas.microsoft.com/office/drawing/2014/main" id="{7BA9DFE0-376C-4E15-B537-38970F803237}"/>
                </a:ext>
              </a:extLst>
            </p:cNvPr>
            <p:cNvSpPr/>
            <p:nvPr/>
          </p:nvSpPr>
          <p:spPr>
            <a:xfrm>
              <a:off x="3839950" y="1530700"/>
              <a:ext cx="47400" cy="98250"/>
            </a:xfrm>
            <a:custGeom>
              <a:avLst/>
              <a:gdLst/>
              <a:ahLst/>
              <a:cxnLst/>
              <a:rect l="l" t="t" r="r" b="b"/>
              <a:pathLst>
                <a:path w="1896" h="3930" extrusionOk="0">
                  <a:moveTo>
                    <a:pt x="715" y="0"/>
                  </a:moveTo>
                  <a:cubicBezTo>
                    <a:pt x="368" y="0"/>
                    <a:pt x="1" y="342"/>
                    <a:pt x="272" y="691"/>
                  </a:cubicBezTo>
                  <a:cubicBezTo>
                    <a:pt x="613" y="1129"/>
                    <a:pt x="774" y="1496"/>
                    <a:pt x="683" y="2066"/>
                  </a:cubicBezTo>
                  <a:cubicBezTo>
                    <a:pt x="597" y="2609"/>
                    <a:pt x="310" y="3062"/>
                    <a:pt x="431" y="3617"/>
                  </a:cubicBezTo>
                  <a:cubicBezTo>
                    <a:pt x="479" y="3834"/>
                    <a:pt x="656" y="3930"/>
                    <a:pt x="842" y="3930"/>
                  </a:cubicBezTo>
                  <a:cubicBezTo>
                    <a:pt x="971" y="3930"/>
                    <a:pt x="1105" y="3883"/>
                    <a:pt x="1202" y="3799"/>
                  </a:cubicBezTo>
                  <a:cubicBezTo>
                    <a:pt x="1726" y="3347"/>
                    <a:pt x="1896" y="2286"/>
                    <a:pt x="1843" y="1624"/>
                  </a:cubicBezTo>
                  <a:cubicBezTo>
                    <a:pt x="1792" y="998"/>
                    <a:pt x="1508" y="291"/>
                    <a:pt x="895" y="35"/>
                  </a:cubicBezTo>
                  <a:cubicBezTo>
                    <a:pt x="838" y="11"/>
                    <a:pt x="777" y="0"/>
                    <a:pt x="71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726;p44">
              <a:extLst>
                <a:ext uri="{FF2B5EF4-FFF2-40B4-BE49-F238E27FC236}">
                  <a16:creationId xmlns:a16="http://schemas.microsoft.com/office/drawing/2014/main" id="{FF734BBA-752F-4B03-820A-E4A784F3EC9E}"/>
                </a:ext>
              </a:extLst>
            </p:cNvPr>
            <p:cNvSpPr/>
            <p:nvPr/>
          </p:nvSpPr>
          <p:spPr>
            <a:xfrm>
              <a:off x="3852725" y="1643450"/>
              <a:ext cx="33525" cy="42750"/>
            </a:xfrm>
            <a:custGeom>
              <a:avLst/>
              <a:gdLst/>
              <a:ahLst/>
              <a:cxnLst/>
              <a:rect l="l" t="t" r="r" b="b"/>
              <a:pathLst>
                <a:path w="1341" h="1710" extrusionOk="0">
                  <a:moveTo>
                    <a:pt x="561" y="0"/>
                  </a:moveTo>
                  <a:cubicBezTo>
                    <a:pt x="474" y="0"/>
                    <a:pt x="387" y="23"/>
                    <a:pt x="311" y="74"/>
                  </a:cubicBezTo>
                  <a:cubicBezTo>
                    <a:pt x="139" y="191"/>
                    <a:pt x="0" y="445"/>
                    <a:pt x="92" y="655"/>
                  </a:cubicBezTo>
                  <a:cubicBezTo>
                    <a:pt x="133" y="747"/>
                    <a:pt x="160" y="842"/>
                    <a:pt x="184" y="939"/>
                  </a:cubicBezTo>
                  <a:cubicBezTo>
                    <a:pt x="187" y="950"/>
                    <a:pt x="189" y="959"/>
                    <a:pt x="191" y="966"/>
                  </a:cubicBezTo>
                  <a:lnTo>
                    <a:pt x="191" y="966"/>
                  </a:lnTo>
                  <a:cubicBezTo>
                    <a:pt x="191" y="969"/>
                    <a:pt x="191" y="973"/>
                    <a:pt x="190" y="978"/>
                  </a:cubicBezTo>
                  <a:cubicBezTo>
                    <a:pt x="192" y="996"/>
                    <a:pt x="193" y="1015"/>
                    <a:pt x="193" y="1034"/>
                  </a:cubicBezTo>
                  <a:lnTo>
                    <a:pt x="193" y="1034"/>
                  </a:lnTo>
                  <a:cubicBezTo>
                    <a:pt x="149" y="1319"/>
                    <a:pt x="298" y="1642"/>
                    <a:pt x="607" y="1700"/>
                  </a:cubicBezTo>
                  <a:cubicBezTo>
                    <a:pt x="642" y="1707"/>
                    <a:pt x="679" y="1710"/>
                    <a:pt x="716" y="1710"/>
                  </a:cubicBezTo>
                  <a:cubicBezTo>
                    <a:pt x="968" y="1710"/>
                    <a:pt x="1237" y="1555"/>
                    <a:pt x="1277" y="1287"/>
                  </a:cubicBezTo>
                  <a:cubicBezTo>
                    <a:pt x="1341" y="866"/>
                    <a:pt x="1265" y="430"/>
                    <a:pt x="930" y="140"/>
                  </a:cubicBezTo>
                  <a:cubicBezTo>
                    <a:pt x="829" y="53"/>
                    <a:pt x="695" y="0"/>
                    <a:pt x="56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727;p44">
              <a:extLst>
                <a:ext uri="{FF2B5EF4-FFF2-40B4-BE49-F238E27FC236}">
                  <a16:creationId xmlns:a16="http://schemas.microsoft.com/office/drawing/2014/main" id="{B84ACF25-0E97-4B69-B5E1-5F29C0C5EA61}"/>
                </a:ext>
              </a:extLst>
            </p:cNvPr>
            <p:cNvSpPr/>
            <p:nvPr/>
          </p:nvSpPr>
          <p:spPr>
            <a:xfrm>
              <a:off x="3666200" y="1593600"/>
              <a:ext cx="58400" cy="73200"/>
            </a:xfrm>
            <a:custGeom>
              <a:avLst/>
              <a:gdLst/>
              <a:ahLst/>
              <a:cxnLst/>
              <a:rect l="l" t="t" r="r" b="b"/>
              <a:pathLst>
                <a:path w="2336" h="2928" extrusionOk="0">
                  <a:moveTo>
                    <a:pt x="1029" y="0"/>
                  </a:moveTo>
                  <a:cubicBezTo>
                    <a:pt x="910" y="0"/>
                    <a:pt x="789" y="46"/>
                    <a:pt x="700" y="128"/>
                  </a:cubicBezTo>
                  <a:cubicBezTo>
                    <a:pt x="1" y="788"/>
                    <a:pt x="614" y="2204"/>
                    <a:pt x="1152" y="2769"/>
                  </a:cubicBezTo>
                  <a:cubicBezTo>
                    <a:pt x="1258" y="2881"/>
                    <a:pt x="1387" y="2928"/>
                    <a:pt x="1515" y="2928"/>
                  </a:cubicBezTo>
                  <a:cubicBezTo>
                    <a:pt x="1924" y="2928"/>
                    <a:pt x="2335" y="2453"/>
                    <a:pt x="2035" y="2054"/>
                  </a:cubicBezTo>
                  <a:cubicBezTo>
                    <a:pt x="1830" y="1780"/>
                    <a:pt x="1656" y="1521"/>
                    <a:pt x="1576" y="1184"/>
                  </a:cubicBezTo>
                  <a:cubicBezTo>
                    <a:pt x="1498" y="849"/>
                    <a:pt x="1544" y="508"/>
                    <a:pt x="1375" y="199"/>
                  </a:cubicBezTo>
                  <a:cubicBezTo>
                    <a:pt x="1301" y="62"/>
                    <a:pt x="1167" y="0"/>
                    <a:pt x="1029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728;p44">
              <a:extLst>
                <a:ext uri="{FF2B5EF4-FFF2-40B4-BE49-F238E27FC236}">
                  <a16:creationId xmlns:a16="http://schemas.microsoft.com/office/drawing/2014/main" id="{729522C8-A913-46EB-B1D1-93C9E6A37A76}"/>
                </a:ext>
              </a:extLst>
            </p:cNvPr>
            <p:cNvSpPr/>
            <p:nvPr/>
          </p:nvSpPr>
          <p:spPr>
            <a:xfrm>
              <a:off x="3887975" y="1623725"/>
              <a:ext cx="28700" cy="31425"/>
            </a:xfrm>
            <a:custGeom>
              <a:avLst/>
              <a:gdLst/>
              <a:ahLst/>
              <a:cxnLst/>
              <a:rect l="l" t="t" r="r" b="b"/>
              <a:pathLst>
                <a:path w="1148" h="1257" extrusionOk="0">
                  <a:moveTo>
                    <a:pt x="55" y="513"/>
                  </a:moveTo>
                  <a:cubicBezTo>
                    <a:pt x="55" y="513"/>
                    <a:pt x="55" y="513"/>
                    <a:pt x="55" y="513"/>
                  </a:cubicBezTo>
                  <a:lnTo>
                    <a:pt x="55" y="513"/>
                  </a:lnTo>
                  <a:cubicBezTo>
                    <a:pt x="55" y="513"/>
                    <a:pt x="55" y="513"/>
                    <a:pt x="55" y="513"/>
                  </a:cubicBezTo>
                  <a:lnTo>
                    <a:pt x="55" y="513"/>
                  </a:lnTo>
                  <a:cubicBezTo>
                    <a:pt x="55" y="513"/>
                    <a:pt x="55" y="513"/>
                    <a:pt x="55" y="513"/>
                  </a:cubicBezTo>
                  <a:close/>
                  <a:moveTo>
                    <a:pt x="55" y="610"/>
                  </a:moveTo>
                  <a:cubicBezTo>
                    <a:pt x="55" y="611"/>
                    <a:pt x="55" y="611"/>
                    <a:pt x="55" y="611"/>
                  </a:cubicBezTo>
                  <a:lnTo>
                    <a:pt x="55" y="611"/>
                  </a:lnTo>
                  <a:cubicBezTo>
                    <a:pt x="55" y="611"/>
                    <a:pt x="55" y="611"/>
                    <a:pt x="55" y="610"/>
                  </a:cubicBezTo>
                  <a:close/>
                  <a:moveTo>
                    <a:pt x="375" y="0"/>
                  </a:moveTo>
                  <a:cubicBezTo>
                    <a:pt x="249" y="0"/>
                    <a:pt x="125" y="89"/>
                    <a:pt x="67" y="195"/>
                  </a:cubicBezTo>
                  <a:cubicBezTo>
                    <a:pt x="23" y="275"/>
                    <a:pt x="16" y="359"/>
                    <a:pt x="34" y="442"/>
                  </a:cubicBezTo>
                  <a:lnTo>
                    <a:pt x="34" y="442"/>
                  </a:lnTo>
                  <a:cubicBezTo>
                    <a:pt x="32" y="473"/>
                    <a:pt x="34" y="505"/>
                    <a:pt x="41" y="536"/>
                  </a:cubicBezTo>
                  <a:lnTo>
                    <a:pt x="41" y="536"/>
                  </a:lnTo>
                  <a:cubicBezTo>
                    <a:pt x="19" y="599"/>
                    <a:pt x="3" y="656"/>
                    <a:pt x="2" y="730"/>
                  </a:cubicBezTo>
                  <a:cubicBezTo>
                    <a:pt x="1" y="822"/>
                    <a:pt x="27" y="931"/>
                    <a:pt x="78" y="1008"/>
                  </a:cubicBezTo>
                  <a:cubicBezTo>
                    <a:pt x="190" y="1173"/>
                    <a:pt x="346" y="1244"/>
                    <a:pt x="541" y="1256"/>
                  </a:cubicBezTo>
                  <a:cubicBezTo>
                    <a:pt x="548" y="1257"/>
                    <a:pt x="555" y="1257"/>
                    <a:pt x="562" y="1257"/>
                  </a:cubicBezTo>
                  <a:cubicBezTo>
                    <a:pt x="736" y="1257"/>
                    <a:pt x="897" y="1126"/>
                    <a:pt x="980" y="985"/>
                  </a:cubicBezTo>
                  <a:cubicBezTo>
                    <a:pt x="1148" y="704"/>
                    <a:pt x="1026" y="359"/>
                    <a:pt x="817" y="141"/>
                  </a:cubicBezTo>
                  <a:cubicBezTo>
                    <a:pt x="741" y="61"/>
                    <a:pt x="619" y="13"/>
                    <a:pt x="503" y="11"/>
                  </a:cubicBezTo>
                  <a:lnTo>
                    <a:pt x="503" y="11"/>
                  </a:lnTo>
                  <a:cubicBezTo>
                    <a:pt x="464" y="4"/>
                    <a:pt x="425" y="1"/>
                    <a:pt x="384" y="0"/>
                  </a:cubicBezTo>
                  <a:cubicBezTo>
                    <a:pt x="381" y="0"/>
                    <a:pt x="378" y="0"/>
                    <a:pt x="37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729;p44">
              <a:extLst>
                <a:ext uri="{FF2B5EF4-FFF2-40B4-BE49-F238E27FC236}">
                  <a16:creationId xmlns:a16="http://schemas.microsoft.com/office/drawing/2014/main" id="{4618A174-C89E-44E5-B300-C34404D3D0DE}"/>
                </a:ext>
              </a:extLst>
            </p:cNvPr>
            <p:cNvSpPr/>
            <p:nvPr/>
          </p:nvSpPr>
          <p:spPr>
            <a:xfrm>
              <a:off x="4654375" y="3703125"/>
              <a:ext cx="327900" cy="301250"/>
            </a:xfrm>
            <a:custGeom>
              <a:avLst/>
              <a:gdLst/>
              <a:ahLst/>
              <a:cxnLst/>
              <a:rect l="l" t="t" r="r" b="b"/>
              <a:pathLst>
                <a:path w="13116" h="12050" extrusionOk="0">
                  <a:moveTo>
                    <a:pt x="6601" y="1"/>
                  </a:moveTo>
                  <a:cubicBezTo>
                    <a:pt x="5799" y="1"/>
                    <a:pt x="4995" y="131"/>
                    <a:pt x="4253" y="418"/>
                  </a:cubicBezTo>
                  <a:cubicBezTo>
                    <a:pt x="3000" y="903"/>
                    <a:pt x="1880" y="1823"/>
                    <a:pt x="1151" y="2948"/>
                  </a:cubicBezTo>
                  <a:cubicBezTo>
                    <a:pt x="437" y="4054"/>
                    <a:pt x="0" y="5475"/>
                    <a:pt x="156" y="6796"/>
                  </a:cubicBezTo>
                  <a:cubicBezTo>
                    <a:pt x="301" y="8021"/>
                    <a:pt x="883" y="9158"/>
                    <a:pt x="1749" y="10032"/>
                  </a:cubicBezTo>
                  <a:cubicBezTo>
                    <a:pt x="3045" y="11337"/>
                    <a:pt x="4908" y="12049"/>
                    <a:pt x="6752" y="12049"/>
                  </a:cubicBezTo>
                  <a:cubicBezTo>
                    <a:pt x="7579" y="12049"/>
                    <a:pt x="8401" y="11907"/>
                    <a:pt x="9167" y="11610"/>
                  </a:cubicBezTo>
                  <a:cubicBezTo>
                    <a:pt x="10387" y="11138"/>
                    <a:pt x="11362" y="10311"/>
                    <a:pt x="12062" y="9210"/>
                  </a:cubicBezTo>
                  <a:cubicBezTo>
                    <a:pt x="12815" y="8028"/>
                    <a:pt x="13115" y="6621"/>
                    <a:pt x="13034" y="5227"/>
                  </a:cubicBezTo>
                  <a:cubicBezTo>
                    <a:pt x="12932" y="3942"/>
                    <a:pt x="12387" y="2696"/>
                    <a:pt x="11445" y="1805"/>
                  </a:cubicBezTo>
                  <a:cubicBezTo>
                    <a:pt x="10550" y="959"/>
                    <a:pt x="9363" y="413"/>
                    <a:pt x="8165" y="163"/>
                  </a:cubicBezTo>
                  <a:cubicBezTo>
                    <a:pt x="7656" y="57"/>
                    <a:pt x="7129" y="1"/>
                    <a:pt x="66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730;p44">
              <a:extLst>
                <a:ext uri="{FF2B5EF4-FFF2-40B4-BE49-F238E27FC236}">
                  <a16:creationId xmlns:a16="http://schemas.microsoft.com/office/drawing/2014/main" id="{3AA179C7-607B-4A0B-9B89-23A4B79FE73E}"/>
                </a:ext>
              </a:extLst>
            </p:cNvPr>
            <p:cNvSpPr/>
            <p:nvPr/>
          </p:nvSpPr>
          <p:spPr>
            <a:xfrm>
              <a:off x="4869300" y="3769975"/>
              <a:ext cx="47425" cy="98275"/>
            </a:xfrm>
            <a:custGeom>
              <a:avLst/>
              <a:gdLst/>
              <a:ahLst/>
              <a:cxnLst/>
              <a:rect l="l" t="t" r="r" b="b"/>
              <a:pathLst>
                <a:path w="1897" h="3931" extrusionOk="0">
                  <a:moveTo>
                    <a:pt x="716" y="0"/>
                  </a:moveTo>
                  <a:cubicBezTo>
                    <a:pt x="368" y="0"/>
                    <a:pt x="0" y="344"/>
                    <a:pt x="272" y="692"/>
                  </a:cubicBezTo>
                  <a:cubicBezTo>
                    <a:pt x="612" y="1130"/>
                    <a:pt x="774" y="1498"/>
                    <a:pt x="683" y="2066"/>
                  </a:cubicBezTo>
                  <a:cubicBezTo>
                    <a:pt x="596" y="2609"/>
                    <a:pt x="310" y="3062"/>
                    <a:pt x="432" y="3618"/>
                  </a:cubicBezTo>
                  <a:cubicBezTo>
                    <a:pt x="480" y="3835"/>
                    <a:pt x="657" y="3931"/>
                    <a:pt x="843" y="3931"/>
                  </a:cubicBezTo>
                  <a:cubicBezTo>
                    <a:pt x="972" y="3931"/>
                    <a:pt x="1105" y="3884"/>
                    <a:pt x="1202" y="3800"/>
                  </a:cubicBezTo>
                  <a:cubicBezTo>
                    <a:pt x="1726" y="3347"/>
                    <a:pt x="1897" y="2287"/>
                    <a:pt x="1844" y="1624"/>
                  </a:cubicBezTo>
                  <a:cubicBezTo>
                    <a:pt x="1793" y="998"/>
                    <a:pt x="1509" y="291"/>
                    <a:pt x="896" y="35"/>
                  </a:cubicBezTo>
                  <a:cubicBezTo>
                    <a:pt x="839" y="11"/>
                    <a:pt x="778" y="0"/>
                    <a:pt x="71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731;p44">
              <a:extLst>
                <a:ext uri="{FF2B5EF4-FFF2-40B4-BE49-F238E27FC236}">
                  <a16:creationId xmlns:a16="http://schemas.microsoft.com/office/drawing/2014/main" id="{388718CC-1FC6-4E32-88DC-45E24E896E42}"/>
                </a:ext>
              </a:extLst>
            </p:cNvPr>
            <p:cNvSpPr/>
            <p:nvPr/>
          </p:nvSpPr>
          <p:spPr>
            <a:xfrm>
              <a:off x="4882075" y="3882725"/>
              <a:ext cx="33550" cy="42775"/>
            </a:xfrm>
            <a:custGeom>
              <a:avLst/>
              <a:gdLst/>
              <a:ahLst/>
              <a:cxnLst/>
              <a:rect l="l" t="t" r="r" b="b"/>
              <a:pathLst>
                <a:path w="1342" h="1711" extrusionOk="0">
                  <a:moveTo>
                    <a:pt x="563" y="0"/>
                  </a:moveTo>
                  <a:cubicBezTo>
                    <a:pt x="475" y="0"/>
                    <a:pt x="388" y="24"/>
                    <a:pt x="311" y="75"/>
                  </a:cubicBezTo>
                  <a:cubicBezTo>
                    <a:pt x="138" y="191"/>
                    <a:pt x="1" y="445"/>
                    <a:pt x="93" y="656"/>
                  </a:cubicBezTo>
                  <a:cubicBezTo>
                    <a:pt x="133" y="747"/>
                    <a:pt x="160" y="843"/>
                    <a:pt x="185" y="940"/>
                  </a:cubicBezTo>
                  <a:cubicBezTo>
                    <a:pt x="187" y="951"/>
                    <a:pt x="190" y="960"/>
                    <a:pt x="192" y="967"/>
                  </a:cubicBezTo>
                  <a:lnTo>
                    <a:pt x="192" y="967"/>
                  </a:lnTo>
                  <a:cubicBezTo>
                    <a:pt x="192" y="970"/>
                    <a:pt x="191" y="974"/>
                    <a:pt x="191" y="978"/>
                  </a:cubicBezTo>
                  <a:cubicBezTo>
                    <a:pt x="192" y="996"/>
                    <a:pt x="193" y="1015"/>
                    <a:pt x="193" y="1034"/>
                  </a:cubicBezTo>
                  <a:lnTo>
                    <a:pt x="193" y="1034"/>
                  </a:lnTo>
                  <a:cubicBezTo>
                    <a:pt x="149" y="1320"/>
                    <a:pt x="298" y="1643"/>
                    <a:pt x="607" y="1701"/>
                  </a:cubicBezTo>
                  <a:cubicBezTo>
                    <a:pt x="642" y="1708"/>
                    <a:pt x="678" y="1711"/>
                    <a:pt x="715" y="1711"/>
                  </a:cubicBezTo>
                  <a:cubicBezTo>
                    <a:pt x="967" y="1711"/>
                    <a:pt x="1237" y="1556"/>
                    <a:pt x="1278" y="1287"/>
                  </a:cubicBezTo>
                  <a:cubicBezTo>
                    <a:pt x="1341" y="866"/>
                    <a:pt x="1266" y="431"/>
                    <a:pt x="931" y="140"/>
                  </a:cubicBezTo>
                  <a:cubicBezTo>
                    <a:pt x="830" y="53"/>
                    <a:pt x="696" y="0"/>
                    <a:pt x="563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732;p44">
              <a:extLst>
                <a:ext uri="{FF2B5EF4-FFF2-40B4-BE49-F238E27FC236}">
                  <a16:creationId xmlns:a16="http://schemas.microsoft.com/office/drawing/2014/main" id="{8C23A0C0-1F67-4F12-BEEF-5104AED2BD68}"/>
                </a:ext>
              </a:extLst>
            </p:cNvPr>
            <p:cNvSpPr/>
            <p:nvPr/>
          </p:nvSpPr>
          <p:spPr>
            <a:xfrm>
              <a:off x="4695550" y="3832875"/>
              <a:ext cx="58425" cy="73225"/>
            </a:xfrm>
            <a:custGeom>
              <a:avLst/>
              <a:gdLst/>
              <a:ahLst/>
              <a:cxnLst/>
              <a:rect l="l" t="t" r="r" b="b"/>
              <a:pathLst>
                <a:path w="2337" h="2929" extrusionOk="0">
                  <a:moveTo>
                    <a:pt x="1029" y="1"/>
                  </a:moveTo>
                  <a:cubicBezTo>
                    <a:pt x="910" y="1"/>
                    <a:pt x="789" y="46"/>
                    <a:pt x="701" y="129"/>
                  </a:cubicBezTo>
                  <a:cubicBezTo>
                    <a:pt x="1" y="788"/>
                    <a:pt x="615" y="2204"/>
                    <a:pt x="1152" y="2771"/>
                  </a:cubicBezTo>
                  <a:cubicBezTo>
                    <a:pt x="1258" y="2882"/>
                    <a:pt x="1386" y="2929"/>
                    <a:pt x="1515" y="2929"/>
                  </a:cubicBezTo>
                  <a:cubicBezTo>
                    <a:pt x="1924" y="2929"/>
                    <a:pt x="2336" y="2454"/>
                    <a:pt x="2036" y="2054"/>
                  </a:cubicBezTo>
                  <a:cubicBezTo>
                    <a:pt x="1831" y="1780"/>
                    <a:pt x="1657" y="1522"/>
                    <a:pt x="1577" y="1184"/>
                  </a:cubicBezTo>
                  <a:cubicBezTo>
                    <a:pt x="1498" y="850"/>
                    <a:pt x="1544" y="508"/>
                    <a:pt x="1376" y="199"/>
                  </a:cubicBezTo>
                  <a:cubicBezTo>
                    <a:pt x="1302" y="62"/>
                    <a:pt x="1167" y="1"/>
                    <a:pt x="102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733;p44">
              <a:extLst>
                <a:ext uri="{FF2B5EF4-FFF2-40B4-BE49-F238E27FC236}">
                  <a16:creationId xmlns:a16="http://schemas.microsoft.com/office/drawing/2014/main" id="{CC2258CB-B1E9-4348-BD1B-AAE42901D768}"/>
                </a:ext>
              </a:extLst>
            </p:cNvPr>
            <p:cNvSpPr/>
            <p:nvPr/>
          </p:nvSpPr>
          <p:spPr>
            <a:xfrm>
              <a:off x="4917375" y="3863000"/>
              <a:ext cx="28700" cy="31450"/>
            </a:xfrm>
            <a:custGeom>
              <a:avLst/>
              <a:gdLst/>
              <a:ahLst/>
              <a:cxnLst/>
              <a:rect l="l" t="t" r="r" b="b"/>
              <a:pathLst>
                <a:path w="1148" h="1258" extrusionOk="0">
                  <a:moveTo>
                    <a:pt x="45" y="557"/>
                  </a:moveTo>
                  <a:lnTo>
                    <a:pt x="45" y="557"/>
                  </a:lnTo>
                  <a:cubicBezTo>
                    <a:pt x="51" y="593"/>
                    <a:pt x="54" y="612"/>
                    <a:pt x="54" y="612"/>
                  </a:cubicBezTo>
                  <a:cubicBezTo>
                    <a:pt x="54" y="612"/>
                    <a:pt x="51" y="593"/>
                    <a:pt x="44" y="557"/>
                  </a:cubicBezTo>
                  <a:lnTo>
                    <a:pt x="44" y="557"/>
                  </a:lnTo>
                  <a:cubicBezTo>
                    <a:pt x="44" y="557"/>
                    <a:pt x="44" y="557"/>
                    <a:pt x="45" y="557"/>
                  </a:cubicBezTo>
                  <a:cubicBezTo>
                    <a:pt x="45" y="557"/>
                    <a:pt x="45" y="557"/>
                    <a:pt x="45" y="557"/>
                  </a:cubicBezTo>
                  <a:close/>
                  <a:moveTo>
                    <a:pt x="375" y="0"/>
                  </a:moveTo>
                  <a:cubicBezTo>
                    <a:pt x="249" y="0"/>
                    <a:pt x="125" y="89"/>
                    <a:pt x="67" y="195"/>
                  </a:cubicBezTo>
                  <a:cubicBezTo>
                    <a:pt x="22" y="277"/>
                    <a:pt x="15" y="362"/>
                    <a:pt x="33" y="446"/>
                  </a:cubicBezTo>
                  <a:lnTo>
                    <a:pt x="33" y="446"/>
                  </a:lnTo>
                  <a:cubicBezTo>
                    <a:pt x="32" y="476"/>
                    <a:pt x="34" y="505"/>
                    <a:pt x="40" y="535"/>
                  </a:cubicBezTo>
                  <a:lnTo>
                    <a:pt x="40" y="535"/>
                  </a:lnTo>
                  <a:cubicBezTo>
                    <a:pt x="18" y="598"/>
                    <a:pt x="3" y="655"/>
                    <a:pt x="2" y="730"/>
                  </a:cubicBezTo>
                  <a:cubicBezTo>
                    <a:pt x="1" y="822"/>
                    <a:pt x="27" y="931"/>
                    <a:pt x="78" y="1008"/>
                  </a:cubicBezTo>
                  <a:cubicBezTo>
                    <a:pt x="190" y="1173"/>
                    <a:pt x="346" y="1245"/>
                    <a:pt x="541" y="1257"/>
                  </a:cubicBezTo>
                  <a:cubicBezTo>
                    <a:pt x="548" y="1257"/>
                    <a:pt x="555" y="1257"/>
                    <a:pt x="562" y="1257"/>
                  </a:cubicBezTo>
                  <a:cubicBezTo>
                    <a:pt x="735" y="1257"/>
                    <a:pt x="897" y="1127"/>
                    <a:pt x="980" y="985"/>
                  </a:cubicBezTo>
                  <a:cubicBezTo>
                    <a:pt x="1148" y="704"/>
                    <a:pt x="1025" y="359"/>
                    <a:pt x="817" y="141"/>
                  </a:cubicBezTo>
                  <a:cubicBezTo>
                    <a:pt x="741" y="61"/>
                    <a:pt x="620" y="13"/>
                    <a:pt x="502" y="11"/>
                  </a:cubicBezTo>
                  <a:lnTo>
                    <a:pt x="502" y="11"/>
                  </a:lnTo>
                  <a:cubicBezTo>
                    <a:pt x="464" y="5"/>
                    <a:pt x="425" y="1"/>
                    <a:pt x="383" y="0"/>
                  </a:cubicBezTo>
                  <a:cubicBezTo>
                    <a:pt x="381" y="0"/>
                    <a:pt x="378" y="0"/>
                    <a:pt x="37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734;p44">
              <a:extLst>
                <a:ext uri="{FF2B5EF4-FFF2-40B4-BE49-F238E27FC236}">
                  <a16:creationId xmlns:a16="http://schemas.microsoft.com/office/drawing/2014/main" id="{95EC1BA9-893C-4199-B11B-C3081F076BF8}"/>
                </a:ext>
              </a:extLst>
            </p:cNvPr>
            <p:cNvSpPr/>
            <p:nvPr/>
          </p:nvSpPr>
          <p:spPr>
            <a:xfrm>
              <a:off x="2432050" y="2979400"/>
              <a:ext cx="327925" cy="301250"/>
            </a:xfrm>
            <a:custGeom>
              <a:avLst/>
              <a:gdLst/>
              <a:ahLst/>
              <a:cxnLst/>
              <a:rect l="l" t="t" r="r" b="b"/>
              <a:pathLst>
                <a:path w="13117" h="12050" extrusionOk="0">
                  <a:moveTo>
                    <a:pt x="6604" y="1"/>
                  </a:moveTo>
                  <a:cubicBezTo>
                    <a:pt x="5801" y="1"/>
                    <a:pt x="4996" y="132"/>
                    <a:pt x="4254" y="419"/>
                  </a:cubicBezTo>
                  <a:cubicBezTo>
                    <a:pt x="3001" y="902"/>
                    <a:pt x="1881" y="1822"/>
                    <a:pt x="1152" y="2949"/>
                  </a:cubicBezTo>
                  <a:cubicBezTo>
                    <a:pt x="438" y="4053"/>
                    <a:pt x="1" y="5475"/>
                    <a:pt x="157" y="6797"/>
                  </a:cubicBezTo>
                  <a:cubicBezTo>
                    <a:pt x="300" y="8021"/>
                    <a:pt x="883" y="9158"/>
                    <a:pt x="1749" y="10032"/>
                  </a:cubicBezTo>
                  <a:cubicBezTo>
                    <a:pt x="3044" y="11337"/>
                    <a:pt x="4907" y="12049"/>
                    <a:pt x="6752" y="12049"/>
                  </a:cubicBezTo>
                  <a:cubicBezTo>
                    <a:pt x="7578" y="12049"/>
                    <a:pt x="8401" y="11906"/>
                    <a:pt x="9168" y="11610"/>
                  </a:cubicBezTo>
                  <a:cubicBezTo>
                    <a:pt x="10387" y="11139"/>
                    <a:pt x="11363" y="10312"/>
                    <a:pt x="12062" y="9210"/>
                  </a:cubicBezTo>
                  <a:cubicBezTo>
                    <a:pt x="12817" y="8027"/>
                    <a:pt x="13116" y="6622"/>
                    <a:pt x="13034" y="5226"/>
                  </a:cubicBezTo>
                  <a:cubicBezTo>
                    <a:pt x="12931" y="3943"/>
                    <a:pt x="12386" y="2696"/>
                    <a:pt x="11445" y="1805"/>
                  </a:cubicBezTo>
                  <a:cubicBezTo>
                    <a:pt x="10551" y="959"/>
                    <a:pt x="9363" y="414"/>
                    <a:pt x="8165" y="163"/>
                  </a:cubicBezTo>
                  <a:cubicBezTo>
                    <a:pt x="7657" y="57"/>
                    <a:pt x="7131" y="1"/>
                    <a:pt x="6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1735;p44">
              <a:extLst>
                <a:ext uri="{FF2B5EF4-FFF2-40B4-BE49-F238E27FC236}">
                  <a16:creationId xmlns:a16="http://schemas.microsoft.com/office/drawing/2014/main" id="{B511CBF9-689A-4285-8711-6E5317B4C9DE}"/>
                </a:ext>
              </a:extLst>
            </p:cNvPr>
            <p:cNvSpPr/>
            <p:nvPr/>
          </p:nvSpPr>
          <p:spPr>
            <a:xfrm>
              <a:off x="2647025" y="3046300"/>
              <a:ext cx="47425" cy="98250"/>
            </a:xfrm>
            <a:custGeom>
              <a:avLst/>
              <a:gdLst/>
              <a:ahLst/>
              <a:cxnLst/>
              <a:rect l="l" t="t" r="r" b="b"/>
              <a:pathLst>
                <a:path w="1897" h="3930" extrusionOk="0">
                  <a:moveTo>
                    <a:pt x="715" y="0"/>
                  </a:moveTo>
                  <a:cubicBezTo>
                    <a:pt x="368" y="0"/>
                    <a:pt x="1" y="342"/>
                    <a:pt x="272" y="691"/>
                  </a:cubicBezTo>
                  <a:cubicBezTo>
                    <a:pt x="612" y="1129"/>
                    <a:pt x="774" y="1496"/>
                    <a:pt x="683" y="2065"/>
                  </a:cubicBezTo>
                  <a:cubicBezTo>
                    <a:pt x="596" y="2609"/>
                    <a:pt x="311" y="3063"/>
                    <a:pt x="432" y="3616"/>
                  </a:cubicBezTo>
                  <a:cubicBezTo>
                    <a:pt x="480" y="3833"/>
                    <a:pt x="657" y="3929"/>
                    <a:pt x="843" y="3929"/>
                  </a:cubicBezTo>
                  <a:cubicBezTo>
                    <a:pt x="973" y="3929"/>
                    <a:pt x="1106" y="3883"/>
                    <a:pt x="1203" y="3799"/>
                  </a:cubicBezTo>
                  <a:cubicBezTo>
                    <a:pt x="1727" y="3346"/>
                    <a:pt x="1897" y="2286"/>
                    <a:pt x="1845" y="1624"/>
                  </a:cubicBezTo>
                  <a:cubicBezTo>
                    <a:pt x="1793" y="998"/>
                    <a:pt x="1510" y="291"/>
                    <a:pt x="896" y="35"/>
                  </a:cubicBezTo>
                  <a:cubicBezTo>
                    <a:pt x="839" y="11"/>
                    <a:pt x="777" y="0"/>
                    <a:pt x="71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1736;p44">
              <a:extLst>
                <a:ext uri="{FF2B5EF4-FFF2-40B4-BE49-F238E27FC236}">
                  <a16:creationId xmlns:a16="http://schemas.microsoft.com/office/drawing/2014/main" id="{50C770CB-CFC2-4E9B-99FA-1F3B965C5B7D}"/>
                </a:ext>
              </a:extLst>
            </p:cNvPr>
            <p:cNvSpPr/>
            <p:nvPr/>
          </p:nvSpPr>
          <p:spPr>
            <a:xfrm>
              <a:off x="2659775" y="3159025"/>
              <a:ext cx="33525" cy="42775"/>
            </a:xfrm>
            <a:custGeom>
              <a:avLst/>
              <a:gdLst/>
              <a:ahLst/>
              <a:cxnLst/>
              <a:rect l="l" t="t" r="r" b="b"/>
              <a:pathLst>
                <a:path w="1341" h="1711" extrusionOk="0">
                  <a:moveTo>
                    <a:pt x="561" y="1"/>
                  </a:moveTo>
                  <a:cubicBezTo>
                    <a:pt x="473" y="1"/>
                    <a:pt x="386" y="23"/>
                    <a:pt x="310" y="75"/>
                  </a:cubicBezTo>
                  <a:cubicBezTo>
                    <a:pt x="138" y="192"/>
                    <a:pt x="1" y="446"/>
                    <a:pt x="92" y="656"/>
                  </a:cubicBezTo>
                  <a:cubicBezTo>
                    <a:pt x="132" y="748"/>
                    <a:pt x="159" y="842"/>
                    <a:pt x="184" y="940"/>
                  </a:cubicBezTo>
                  <a:cubicBezTo>
                    <a:pt x="186" y="951"/>
                    <a:pt x="189" y="960"/>
                    <a:pt x="191" y="966"/>
                  </a:cubicBezTo>
                  <a:lnTo>
                    <a:pt x="191" y="966"/>
                  </a:lnTo>
                  <a:cubicBezTo>
                    <a:pt x="190" y="970"/>
                    <a:pt x="190" y="973"/>
                    <a:pt x="190" y="978"/>
                  </a:cubicBezTo>
                  <a:cubicBezTo>
                    <a:pt x="191" y="999"/>
                    <a:pt x="192" y="1020"/>
                    <a:pt x="192" y="1042"/>
                  </a:cubicBezTo>
                  <a:lnTo>
                    <a:pt x="192" y="1042"/>
                  </a:lnTo>
                  <a:cubicBezTo>
                    <a:pt x="151" y="1326"/>
                    <a:pt x="300" y="1643"/>
                    <a:pt x="606" y="1701"/>
                  </a:cubicBezTo>
                  <a:cubicBezTo>
                    <a:pt x="642" y="1708"/>
                    <a:pt x="678" y="1711"/>
                    <a:pt x="715" y="1711"/>
                  </a:cubicBezTo>
                  <a:cubicBezTo>
                    <a:pt x="967" y="1711"/>
                    <a:pt x="1237" y="1556"/>
                    <a:pt x="1276" y="1288"/>
                  </a:cubicBezTo>
                  <a:cubicBezTo>
                    <a:pt x="1340" y="867"/>
                    <a:pt x="1265" y="430"/>
                    <a:pt x="929" y="140"/>
                  </a:cubicBezTo>
                  <a:cubicBezTo>
                    <a:pt x="829" y="54"/>
                    <a:pt x="694" y="1"/>
                    <a:pt x="56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1737;p44">
              <a:extLst>
                <a:ext uri="{FF2B5EF4-FFF2-40B4-BE49-F238E27FC236}">
                  <a16:creationId xmlns:a16="http://schemas.microsoft.com/office/drawing/2014/main" id="{0CCB6051-A32F-44BA-BDB2-65D905FFDEC3}"/>
                </a:ext>
              </a:extLst>
            </p:cNvPr>
            <p:cNvSpPr/>
            <p:nvPr/>
          </p:nvSpPr>
          <p:spPr>
            <a:xfrm>
              <a:off x="2473275" y="3109175"/>
              <a:ext cx="58400" cy="73225"/>
            </a:xfrm>
            <a:custGeom>
              <a:avLst/>
              <a:gdLst/>
              <a:ahLst/>
              <a:cxnLst/>
              <a:rect l="l" t="t" r="r" b="b"/>
              <a:pathLst>
                <a:path w="2336" h="2929" extrusionOk="0">
                  <a:moveTo>
                    <a:pt x="1028" y="0"/>
                  </a:moveTo>
                  <a:cubicBezTo>
                    <a:pt x="909" y="0"/>
                    <a:pt x="788" y="46"/>
                    <a:pt x="700" y="128"/>
                  </a:cubicBezTo>
                  <a:cubicBezTo>
                    <a:pt x="1" y="788"/>
                    <a:pt x="614" y="2204"/>
                    <a:pt x="1152" y="2770"/>
                  </a:cubicBezTo>
                  <a:cubicBezTo>
                    <a:pt x="1258" y="2882"/>
                    <a:pt x="1386" y="2929"/>
                    <a:pt x="1515" y="2929"/>
                  </a:cubicBezTo>
                  <a:cubicBezTo>
                    <a:pt x="1924" y="2929"/>
                    <a:pt x="2335" y="2454"/>
                    <a:pt x="2035" y="2055"/>
                  </a:cubicBezTo>
                  <a:cubicBezTo>
                    <a:pt x="1830" y="1781"/>
                    <a:pt x="1656" y="1522"/>
                    <a:pt x="1576" y="1185"/>
                  </a:cubicBezTo>
                  <a:cubicBezTo>
                    <a:pt x="1498" y="850"/>
                    <a:pt x="1543" y="509"/>
                    <a:pt x="1375" y="199"/>
                  </a:cubicBezTo>
                  <a:cubicBezTo>
                    <a:pt x="1301" y="62"/>
                    <a:pt x="1166" y="0"/>
                    <a:pt x="1028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1738;p44">
              <a:extLst>
                <a:ext uri="{FF2B5EF4-FFF2-40B4-BE49-F238E27FC236}">
                  <a16:creationId xmlns:a16="http://schemas.microsoft.com/office/drawing/2014/main" id="{311FE04D-F5F9-4FEB-BA84-EC401BFDF757}"/>
                </a:ext>
              </a:extLst>
            </p:cNvPr>
            <p:cNvSpPr/>
            <p:nvPr/>
          </p:nvSpPr>
          <p:spPr>
            <a:xfrm>
              <a:off x="2695050" y="3139275"/>
              <a:ext cx="28700" cy="31475"/>
            </a:xfrm>
            <a:custGeom>
              <a:avLst/>
              <a:gdLst/>
              <a:ahLst/>
              <a:cxnLst/>
              <a:rect l="l" t="t" r="r" b="b"/>
              <a:pathLst>
                <a:path w="1148" h="1259" extrusionOk="0">
                  <a:moveTo>
                    <a:pt x="54" y="611"/>
                  </a:moveTo>
                  <a:cubicBezTo>
                    <a:pt x="54" y="612"/>
                    <a:pt x="55" y="612"/>
                    <a:pt x="55" y="612"/>
                  </a:cubicBezTo>
                  <a:lnTo>
                    <a:pt x="55" y="612"/>
                  </a:lnTo>
                  <a:cubicBezTo>
                    <a:pt x="55" y="612"/>
                    <a:pt x="54" y="612"/>
                    <a:pt x="54" y="611"/>
                  </a:cubicBezTo>
                  <a:close/>
                  <a:moveTo>
                    <a:pt x="375" y="1"/>
                  </a:moveTo>
                  <a:cubicBezTo>
                    <a:pt x="249" y="1"/>
                    <a:pt x="124" y="89"/>
                    <a:pt x="65" y="196"/>
                  </a:cubicBezTo>
                  <a:cubicBezTo>
                    <a:pt x="22" y="277"/>
                    <a:pt x="16" y="361"/>
                    <a:pt x="34" y="445"/>
                  </a:cubicBezTo>
                  <a:lnTo>
                    <a:pt x="34" y="445"/>
                  </a:lnTo>
                  <a:cubicBezTo>
                    <a:pt x="32" y="476"/>
                    <a:pt x="34" y="507"/>
                    <a:pt x="40" y="537"/>
                  </a:cubicBezTo>
                  <a:lnTo>
                    <a:pt x="40" y="537"/>
                  </a:lnTo>
                  <a:cubicBezTo>
                    <a:pt x="19" y="599"/>
                    <a:pt x="3" y="656"/>
                    <a:pt x="2" y="731"/>
                  </a:cubicBezTo>
                  <a:cubicBezTo>
                    <a:pt x="1" y="823"/>
                    <a:pt x="27" y="933"/>
                    <a:pt x="77" y="1010"/>
                  </a:cubicBezTo>
                  <a:cubicBezTo>
                    <a:pt x="190" y="1174"/>
                    <a:pt x="345" y="1246"/>
                    <a:pt x="541" y="1258"/>
                  </a:cubicBezTo>
                  <a:cubicBezTo>
                    <a:pt x="548" y="1259"/>
                    <a:pt x="555" y="1259"/>
                    <a:pt x="562" y="1259"/>
                  </a:cubicBezTo>
                  <a:cubicBezTo>
                    <a:pt x="736" y="1259"/>
                    <a:pt x="897" y="1128"/>
                    <a:pt x="980" y="987"/>
                  </a:cubicBezTo>
                  <a:cubicBezTo>
                    <a:pt x="1148" y="706"/>
                    <a:pt x="1025" y="361"/>
                    <a:pt x="817" y="142"/>
                  </a:cubicBezTo>
                  <a:cubicBezTo>
                    <a:pt x="740" y="61"/>
                    <a:pt x="616" y="13"/>
                    <a:pt x="497" y="11"/>
                  </a:cubicBezTo>
                  <a:lnTo>
                    <a:pt x="497" y="11"/>
                  </a:lnTo>
                  <a:cubicBezTo>
                    <a:pt x="460" y="6"/>
                    <a:pt x="422" y="2"/>
                    <a:pt x="382" y="1"/>
                  </a:cubicBezTo>
                  <a:cubicBezTo>
                    <a:pt x="380" y="1"/>
                    <a:pt x="378" y="1"/>
                    <a:pt x="375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1739;p44">
              <a:extLst>
                <a:ext uri="{FF2B5EF4-FFF2-40B4-BE49-F238E27FC236}">
                  <a16:creationId xmlns:a16="http://schemas.microsoft.com/office/drawing/2014/main" id="{FEAC5968-4155-4BDD-B86D-DD47579318D4}"/>
                </a:ext>
              </a:extLst>
            </p:cNvPr>
            <p:cNvSpPr/>
            <p:nvPr/>
          </p:nvSpPr>
          <p:spPr>
            <a:xfrm>
              <a:off x="2386800" y="2041550"/>
              <a:ext cx="327875" cy="301250"/>
            </a:xfrm>
            <a:custGeom>
              <a:avLst/>
              <a:gdLst/>
              <a:ahLst/>
              <a:cxnLst/>
              <a:rect l="l" t="t" r="r" b="b"/>
              <a:pathLst>
                <a:path w="13115" h="12050" extrusionOk="0">
                  <a:moveTo>
                    <a:pt x="6600" y="1"/>
                  </a:moveTo>
                  <a:cubicBezTo>
                    <a:pt x="5798" y="1"/>
                    <a:pt x="4994" y="132"/>
                    <a:pt x="4253" y="419"/>
                  </a:cubicBezTo>
                  <a:cubicBezTo>
                    <a:pt x="3000" y="903"/>
                    <a:pt x="1880" y="1823"/>
                    <a:pt x="1152" y="2948"/>
                  </a:cubicBezTo>
                  <a:cubicBezTo>
                    <a:pt x="437" y="4054"/>
                    <a:pt x="0" y="5476"/>
                    <a:pt x="156" y="6797"/>
                  </a:cubicBezTo>
                  <a:cubicBezTo>
                    <a:pt x="300" y="8022"/>
                    <a:pt x="882" y="9159"/>
                    <a:pt x="1748" y="10032"/>
                  </a:cubicBezTo>
                  <a:cubicBezTo>
                    <a:pt x="3044" y="11338"/>
                    <a:pt x="4906" y="12050"/>
                    <a:pt x="6751" y="12050"/>
                  </a:cubicBezTo>
                  <a:cubicBezTo>
                    <a:pt x="7577" y="12050"/>
                    <a:pt x="8401" y="11907"/>
                    <a:pt x="9167" y="11611"/>
                  </a:cubicBezTo>
                  <a:cubicBezTo>
                    <a:pt x="10386" y="11139"/>
                    <a:pt x="11362" y="10312"/>
                    <a:pt x="12061" y="9211"/>
                  </a:cubicBezTo>
                  <a:cubicBezTo>
                    <a:pt x="12816" y="8028"/>
                    <a:pt x="13114" y="6622"/>
                    <a:pt x="13033" y="5227"/>
                  </a:cubicBezTo>
                  <a:cubicBezTo>
                    <a:pt x="12931" y="3943"/>
                    <a:pt x="12386" y="2696"/>
                    <a:pt x="11444" y="1805"/>
                  </a:cubicBezTo>
                  <a:cubicBezTo>
                    <a:pt x="10550" y="959"/>
                    <a:pt x="9362" y="413"/>
                    <a:pt x="8164" y="163"/>
                  </a:cubicBezTo>
                  <a:cubicBezTo>
                    <a:pt x="7656" y="57"/>
                    <a:pt x="7128" y="1"/>
                    <a:pt x="6600" y="1"/>
                  </a:cubicBezTo>
                  <a:close/>
                </a:path>
              </a:pathLst>
            </a:custGeom>
            <a:solidFill>
              <a:srgbClr val="F63C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1740;p44">
              <a:extLst>
                <a:ext uri="{FF2B5EF4-FFF2-40B4-BE49-F238E27FC236}">
                  <a16:creationId xmlns:a16="http://schemas.microsoft.com/office/drawing/2014/main" id="{E29911A9-EBCD-4CB2-B1D5-56C596ADF0AC}"/>
                </a:ext>
              </a:extLst>
            </p:cNvPr>
            <p:cNvSpPr/>
            <p:nvPr/>
          </p:nvSpPr>
          <p:spPr>
            <a:xfrm>
              <a:off x="2387225" y="2126100"/>
              <a:ext cx="318500" cy="216700"/>
            </a:xfrm>
            <a:custGeom>
              <a:avLst/>
              <a:gdLst/>
              <a:ahLst/>
              <a:cxnLst/>
              <a:rect l="l" t="t" r="r" b="b"/>
              <a:pathLst>
                <a:path w="12740" h="8668" extrusionOk="0">
                  <a:moveTo>
                    <a:pt x="876" y="1"/>
                  </a:moveTo>
                  <a:lnTo>
                    <a:pt x="876" y="1"/>
                  </a:lnTo>
                  <a:cubicBezTo>
                    <a:pt x="317" y="1030"/>
                    <a:pt x="1" y="2261"/>
                    <a:pt x="137" y="3415"/>
                  </a:cubicBezTo>
                  <a:cubicBezTo>
                    <a:pt x="282" y="4640"/>
                    <a:pt x="864" y="5777"/>
                    <a:pt x="1730" y="6650"/>
                  </a:cubicBezTo>
                  <a:cubicBezTo>
                    <a:pt x="3026" y="7955"/>
                    <a:pt x="4889" y="8668"/>
                    <a:pt x="6733" y="8668"/>
                  </a:cubicBezTo>
                  <a:cubicBezTo>
                    <a:pt x="7560" y="8668"/>
                    <a:pt x="8382" y="8525"/>
                    <a:pt x="9148" y="8229"/>
                  </a:cubicBezTo>
                  <a:cubicBezTo>
                    <a:pt x="10368" y="7757"/>
                    <a:pt x="11343" y="6929"/>
                    <a:pt x="12043" y="5829"/>
                  </a:cubicBezTo>
                  <a:cubicBezTo>
                    <a:pt x="12349" y="5349"/>
                    <a:pt x="12578" y="4832"/>
                    <a:pt x="12740" y="4296"/>
                  </a:cubicBezTo>
                  <a:lnTo>
                    <a:pt x="12740" y="4296"/>
                  </a:lnTo>
                  <a:cubicBezTo>
                    <a:pt x="12269" y="5002"/>
                    <a:pt x="11306" y="5597"/>
                    <a:pt x="10464" y="5903"/>
                  </a:cubicBezTo>
                  <a:cubicBezTo>
                    <a:pt x="9513" y="6249"/>
                    <a:pt x="8572" y="6408"/>
                    <a:pt x="7673" y="6408"/>
                  </a:cubicBezTo>
                  <a:cubicBezTo>
                    <a:pt x="3853" y="6408"/>
                    <a:pt x="788" y="3542"/>
                    <a:pt x="876" y="1"/>
                  </a:cubicBezTo>
                  <a:close/>
                </a:path>
              </a:pathLst>
            </a:custGeom>
            <a:solidFill>
              <a:srgbClr val="F63C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1741;p44">
              <a:extLst>
                <a:ext uri="{FF2B5EF4-FFF2-40B4-BE49-F238E27FC236}">
                  <a16:creationId xmlns:a16="http://schemas.microsoft.com/office/drawing/2014/main" id="{60E51940-2DB1-4936-800A-2A4C6026C70E}"/>
                </a:ext>
              </a:extLst>
            </p:cNvPr>
            <p:cNvSpPr/>
            <p:nvPr/>
          </p:nvSpPr>
          <p:spPr>
            <a:xfrm>
              <a:off x="2655350" y="2156575"/>
              <a:ext cx="29250" cy="28825"/>
            </a:xfrm>
            <a:custGeom>
              <a:avLst/>
              <a:gdLst/>
              <a:ahLst/>
              <a:cxnLst/>
              <a:rect l="l" t="t" r="r" b="b"/>
              <a:pathLst>
                <a:path w="1170" h="1153" extrusionOk="0">
                  <a:moveTo>
                    <a:pt x="513" y="0"/>
                  </a:moveTo>
                  <a:cubicBezTo>
                    <a:pt x="274" y="0"/>
                    <a:pt x="32" y="185"/>
                    <a:pt x="22" y="432"/>
                  </a:cubicBezTo>
                  <a:lnTo>
                    <a:pt x="22" y="432"/>
                  </a:lnTo>
                  <a:cubicBezTo>
                    <a:pt x="7" y="488"/>
                    <a:pt x="1" y="543"/>
                    <a:pt x="5" y="590"/>
                  </a:cubicBezTo>
                  <a:cubicBezTo>
                    <a:pt x="17" y="745"/>
                    <a:pt x="79" y="854"/>
                    <a:pt x="177" y="972"/>
                  </a:cubicBezTo>
                  <a:cubicBezTo>
                    <a:pt x="184" y="982"/>
                    <a:pt x="193" y="990"/>
                    <a:pt x="199" y="1000"/>
                  </a:cubicBezTo>
                  <a:cubicBezTo>
                    <a:pt x="275" y="1091"/>
                    <a:pt x="448" y="1153"/>
                    <a:pt x="571" y="1153"/>
                  </a:cubicBezTo>
                  <a:cubicBezTo>
                    <a:pt x="581" y="1153"/>
                    <a:pt x="590" y="1152"/>
                    <a:pt x="599" y="1151"/>
                  </a:cubicBezTo>
                  <a:cubicBezTo>
                    <a:pt x="721" y="1142"/>
                    <a:pt x="828" y="1103"/>
                    <a:pt x="924" y="1026"/>
                  </a:cubicBezTo>
                  <a:cubicBezTo>
                    <a:pt x="1151" y="842"/>
                    <a:pt x="1169" y="563"/>
                    <a:pt x="1048" y="312"/>
                  </a:cubicBezTo>
                  <a:cubicBezTo>
                    <a:pt x="1043" y="302"/>
                    <a:pt x="1037" y="290"/>
                    <a:pt x="1032" y="279"/>
                  </a:cubicBezTo>
                  <a:cubicBezTo>
                    <a:pt x="967" y="147"/>
                    <a:pt x="801" y="46"/>
                    <a:pt x="636" y="18"/>
                  </a:cubicBezTo>
                  <a:lnTo>
                    <a:pt x="636" y="18"/>
                  </a:lnTo>
                  <a:cubicBezTo>
                    <a:pt x="596" y="6"/>
                    <a:pt x="554" y="0"/>
                    <a:pt x="513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1742;p44">
              <a:extLst>
                <a:ext uri="{FF2B5EF4-FFF2-40B4-BE49-F238E27FC236}">
                  <a16:creationId xmlns:a16="http://schemas.microsoft.com/office/drawing/2014/main" id="{E65A7550-3E8A-47DB-B33F-5F2C50F1B872}"/>
                </a:ext>
              </a:extLst>
            </p:cNvPr>
            <p:cNvSpPr/>
            <p:nvPr/>
          </p:nvSpPr>
          <p:spPr>
            <a:xfrm>
              <a:off x="4486675" y="1923925"/>
              <a:ext cx="327900" cy="301225"/>
            </a:xfrm>
            <a:custGeom>
              <a:avLst/>
              <a:gdLst/>
              <a:ahLst/>
              <a:cxnLst/>
              <a:rect l="l" t="t" r="r" b="b"/>
              <a:pathLst>
                <a:path w="13116" h="12049" extrusionOk="0">
                  <a:moveTo>
                    <a:pt x="6602" y="1"/>
                  </a:moveTo>
                  <a:cubicBezTo>
                    <a:pt x="5799" y="1"/>
                    <a:pt x="4995" y="132"/>
                    <a:pt x="4253" y="419"/>
                  </a:cubicBezTo>
                  <a:cubicBezTo>
                    <a:pt x="3000" y="902"/>
                    <a:pt x="1880" y="1822"/>
                    <a:pt x="1152" y="2948"/>
                  </a:cubicBezTo>
                  <a:cubicBezTo>
                    <a:pt x="437" y="4053"/>
                    <a:pt x="0" y="5475"/>
                    <a:pt x="156" y="6797"/>
                  </a:cubicBezTo>
                  <a:cubicBezTo>
                    <a:pt x="301" y="8021"/>
                    <a:pt x="883" y="9159"/>
                    <a:pt x="1749" y="10031"/>
                  </a:cubicBezTo>
                  <a:cubicBezTo>
                    <a:pt x="3045" y="11337"/>
                    <a:pt x="4907" y="12049"/>
                    <a:pt x="6752" y="12049"/>
                  </a:cubicBezTo>
                  <a:cubicBezTo>
                    <a:pt x="7578" y="12049"/>
                    <a:pt x="8401" y="11906"/>
                    <a:pt x="9167" y="11610"/>
                  </a:cubicBezTo>
                  <a:cubicBezTo>
                    <a:pt x="10387" y="11138"/>
                    <a:pt x="11362" y="10311"/>
                    <a:pt x="12062" y="9210"/>
                  </a:cubicBezTo>
                  <a:cubicBezTo>
                    <a:pt x="12817" y="8028"/>
                    <a:pt x="13115" y="6621"/>
                    <a:pt x="13034" y="5226"/>
                  </a:cubicBezTo>
                  <a:cubicBezTo>
                    <a:pt x="12932" y="3943"/>
                    <a:pt x="12387" y="2695"/>
                    <a:pt x="11445" y="1805"/>
                  </a:cubicBezTo>
                  <a:cubicBezTo>
                    <a:pt x="10550" y="959"/>
                    <a:pt x="9363" y="413"/>
                    <a:pt x="8165" y="164"/>
                  </a:cubicBezTo>
                  <a:cubicBezTo>
                    <a:pt x="7657" y="57"/>
                    <a:pt x="7130" y="1"/>
                    <a:pt x="66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1743;p44">
              <a:extLst>
                <a:ext uri="{FF2B5EF4-FFF2-40B4-BE49-F238E27FC236}">
                  <a16:creationId xmlns:a16="http://schemas.microsoft.com/office/drawing/2014/main" id="{1F7F19CF-6514-4D8D-839E-8C568DB3190A}"/>
                </a:ext>
              </a:extLst>
            </p:cNvPr>
            <p:cNvSpPr/>
            <p:nvPr/>
          </p:nvSpPr>
          <p:spPr>
            <a:xfrm>
              <a:off x="3728600" y="4165850"/>
              <a:ext cx="327900" cy="301250"/>
            </a:xfrm>
            <a:custGeom>
              <a:avLst/>
              <a:gdLst/>
              <a:ahLst/>
              <a:cxnLst/>
              <a:rect l="l" t="t" r="r" b="b"/>
              <a:pathLst>
                <a:path w="13116" h="12050" extrusionOk="0">
                  <a:moveTo>
                    <a:pt x="6604" y="1"/>
                  </a:moveTo>
                  <a:cubicBezTo>
                    <a:pt x="5801" y="1"/>
                    <a:pt x="4996" y="132"/>
                    <a:pt x="4253" y="419"/>
                  </a:cubicBezTo>
                  <a:cubicBezTo>
                    <a:pt x="3001" y="902"/>
                    <a:pt x="1880" y="1822"/>
                    <a:pt x="1152" y="2949"/>
                  </a:cubicBezTo>
                  <a:cubicBezTo>
                    <a:pt x="437" y="4053"/>
                    <a:pt x="1" y="5475"/>
                    <a:pt x="156" y="6797"/>
                  </a:cubicBezTo>
                  <a:cubicBezTo>
                    <a:pt x="300" y="8021"/>
                    <a:pt x="883" y="9159"/>
                    <a:pt x="1749" y="10032"/>
                  </a:cubicBezTo>
                  <a:cubicBezTo>
                    <a:pt x="3044" y="11337"/>
                    <a:pt x="4907" y="12049"/>
                    <a:pt x="6752" y="12049"/>
                  </a:cubicBezTo>
                  <a:cubicBezTo>
                    <a:pt x="7578" y="12049"/>
                    <a:pt x="8401" y="11906"/>
                    <a:pt x="9168" y="11610"/>
                  </a:cubicBezTo>
                  <a:cubicBezTo>
                    <a:pt x="10387" y="11139"/>
                    <a:pt x="11362" y="10312"/>
                    <a:pt x="12062" y="9210"/>
                  </a:cubicBezTo>
                  <a:cubicBezTo>
                    <a:pt x="12817" y="8029"/>
                    <a:pt x="13115" y="6622"/>
                    <a:pt x="13034" y="5226"/>
                  </a:cubicBezTo>
                  <a:cubicBezTo>
                    <a:pt x="12931" y="3943"/>
                    <a:pt x="12387" y="2696"/>
                    <a:pt x="11445" y="1805"/>
                  </a:cubicBezTo>
                  <a:cubicBezTo>
                    <a:pt x="10550" y="959"/>
                    <a:pt x="9362" y="413"/>
                    <a:pt x="8165" y="163"/>
                  </a:cubicBezTo>
                  <a:cubicBezTo>
                    <a:pt x="7657" y="57"/>
                    <a:pt x="7131" y="1"/>
                    <a:pt x="6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1744;p44">
              <a:extLst>
                <a:ext uri="{FF2B5EF4-FFF2-40B4-BE49-F238E27FC236}">
                  <a16:creationId xmlns:a16="http://schemas.microsoft.com/office/drawing/2014/main" id="{A47AC5AC-A951-4561-A1F3-7EE9C3309134}"/>
                </a:ext>
              </a:extLst>
            </p:cNvPr>
            <p:cNvSpPr/>
            <p:nvPr/>
          </p:nvSpPr>
          <p:spPr>
            <a:xfrm>
              <a:off x="3997175" y="4280875"/>
              <a:ext cx="29225" cy="28875"/>
            </a:xfrm>
            <a:custGeom>
              <a:avLst/>
              <a:gdLst/>
              <a:ahLst/>
              <a:cxnLst/>
              <a:rect l="l" t="t" r="r" b="b"/>
              <a:pathLst>
                <a:path w="1169" h="1155" extrusionOk="0">
                  <a:moveTo>
                    <a:pt x="512" y="0"/>
                  </a:moveTo>
                  <a:cubicBezTo>
                    <a:pt x="273" y="0"/>
                    <a:pt x="29" y="187"/>
                    <a:pt x="21" y="436"/>
                  </a:cubicBezTo>
                  <a:lnTo>
                    <a:pt x="21" y="436"/>
                  </a:lnTo>
                  <a:cubicBezTo>
                    <a:pt x="7" y="491"/>
                    <a:pt x="1" y="546"/>
                    <a:pt x="5" y="592"/>
                  </a:cubicBezTo>
                  <a:cubicBezTo>
                    <a:pt x="17" y="745"/>
                    <a:pt x="79" y="856"/>
                    <a:pt x="177" y="972"/>
                  </a:cubicBezTo>
                  <a:cubicBezTo>
                    <a:pt x="184" y="982"/>
                    <a:pt x="193" y="992"/>
                    <a:pt x="199" y="1002"/>
                  </a:cubicBezTo>
                  <a:cubicBezTo>
                    <a:pt x="274" y="1093"/>
                    <a:pt x="448" y="1154"/>
                    <a:pt x="571" y="1154"/>
                  </a:cubicBezTo>
                  <a:cubicBezTo>
                    <a:pt x="581" y="1154"/>
                    <a:pt x="590" y="1154"/>
                    <a:pt x="599" y="1153"/>
                  </a:cubicBezTo>
                  <a:cubicBezTo>
                    <a:pt x="720" y="1143"/>
                    <a:pt x="827" y="1104"/>
                    <a:pt x="924" y="1026"/>
                  </a:cubicBezTo>
                  <a:cubicBezTo>
                    <a:pt x="1151" y="843"/>
                    <a:pt x="1169" y="565"/>
                    <a:pt x="1048" y="313"/>
                  </a:cubicBezTo>
                  <a:cubicBezTo>
                    <a:pt x="1042" y="302"/>
                    <a:pt x="1037" y="290"/>
                    <a:pt x="1032" y="279"/>
                  </a:cubicBezTo>
                  <a:cubicBezTo>
                    <a:pt x="968" y="148"/>
                    <a:pt x="804" y="48"/>
                    <a:pt x="640" y="19"/>
                  </a:cubicBezTo>
                  <a:lnTo>
                    <a:pt x="640" y="19"/>
                  </a:lnTo>
                  <a:cubicBezTo>
                    <a:pt x="599" y="6"/>
                    <a:pt x="555" y="0"/>
                    <a:pt x="512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1745;p44">
              <a:extLst>
                <a:ext uri="{FF2B5EF4-FFF2-40B4-BE49-F238E27FC236}">
                  <a16:creationId xmlns:a16="http://schemas.microsoft.com/office/drawing/2014/main" id="{EC03D4D1-32B6-4378-AEA7-2F06BDD8460C}"/>
                </a:ext>
              </a:extLst>
            </p:cNvPr>
            <p:cNvSpPr/>
            <p:nvPr/>
          </p:nvSpPr>
          <p:spPr>
            <a:xfrm>
              <a:off x="3824350" y="1420100"/>
              <a:ext cx="748000" cy="853525"/>
            </a:xfrm>
            <a:custGeom>
              <a:avLst/>
              <a:gdLst/>
              <a:ahLst/>
              <a:cxnLst/>
              <a:rect l="l" t="t" r="r" b="b"/>
              <a:pathLst>
                <a:path w="29920" h="34141" extrusionOk="0">
                  <a:moveTo>
                    <a:pt x="16881" y="1"/>
                  </a:moveTo>
                  <a:cubicBezTo>
                    <a:pt x="16782" y="1"/>
                    <a:pt x="16705" y="52"/>
                    <a:pt x="16659" y="126"/>
                  </a:cubicBezTo>
                  <a:cubicBezTo>
                    <a:pt x="15320" y="1687"/>
                    <a:pt x="14195" y="3461"/>
                    <a:pt x="13039" y="5158"/>
                  </a:cubicBezTo>
                  <a:cubicBezTo>
                    <a:pt x="11554" y="7340"/>
                    <a:pt x="10118" y="9553"/>
                    <a:pt x="8731" y="11798"/>
                  </a:cubicBezTo>
                  <a:cubicBezTo>
                    <a:pt x="5930" y="16331"/>
                    <a:pt x="3111" y="21006"/>
                    <a:pt x="891" y="25858"/>
                  </a:cubicBezTo>
                  <a:cubicBezTo>
                    <a:pt x="0" y="27803"/>
                    <a:pt x="1958" y="28846"/>
                    <a:pt x="3346" y="29890"/>
                  </a:cubicBezTo>
                  <a:cubicBezTo>
                    <a:pt x="5325" y="31381"/>
                    <a:pt x="7453" y="32670"/>
                    <a:pt x="9703" y="33707"/>
                  </a:cubicBezTo>
                  <a:cubicBezTo>
                    <a:pt x="10136" y="33905"/>
                    <a:pt x="10582" y="34140"/>
                    <a:pt x="11029" y="34140"/>
                  </a:cubicBezTo>
                  <a:cubicBezTo>
                    <a:pt x="11247" y="34140"/>
                    <a:pt x="11465" y="34084"/>
                    <a:pt x="11682" y="33941"/>
                  </a:cubicBezTo>
                  <a:cubicBezTo>
                    <a:pt x="12605" y="33335"/>
                    <a:pt x="13360" y="32054"/>
                    <a:pt x="14063" y="31211"/>
                  </a:cubicBezTo>
                  <a:cubicBezTo>
                    <a:pt x="15809" y="29124"/>
                    <a:pt x="17528" y="27015"/>
                    <a:pt x="19221" y="24883"/>
                  </a:cubicBezTo>
                  <a:cubicBezTo>
                    <a:pt x="22892" y="20260"/>
                    <a:pt x="26436" y="15536"/>
                    <a:pt x="29858" y="10727"/>
                  </a:cubicBezTo>
                  <a:cubicBezTo>
                    <a:pt x="29919" y="10639"/>
                    <a:pt x="29902" y="10498"/>
                    <a:pt x="29848" y="10411"/>
                  </a:cubicBezTo>
                  <a:cubicBezTo>
                    <a:pt x="26870" y="5566"/>
                    <a:pt x="22425" y="1765"/>
                    <a:pt x="16977" y="16"/>
                  </a:cubicBezTo>
                  <a:lnTo>
                    <a:pt x="16976" y="16"/>
                  </a:lnTo>
                  <a:cubicBezTo>
                    <a:pt x="16955" y="8"/>
                    <a:pt x="16935" y="5"/>
                    <a:pt x="16913" y="2"/>
                  </a:cubicBezTo>
                  <a:cubicBezTo>
                    <a:pt x="16910" y="2"/>
                    <a:pt x="16908" y="1"/>
                    <a:pt x="169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1746;p44">
              <a:extLst>
                <a:ext uri="{FF2B5EF4-FFF2-40B4-BE49-F238E27FC236}">
                  <a16:creationId xmlns:a16="http://schemas.microsoft.com/office/drawing/2014/main" id="{E6589FAE-E7A7-4E2C-ADDA-12550EFA701A}"/>
                </a:ext>
              </a:extLst>
            </p:cNvPr>
            <p:cNvSpPr/>
            <p:nvPr/>
          </p:nvSpPr>
          <p:spPr>
            <a:xfrm>
              <a:off x="4495800" y="2282450"/>
              <a:ext cx="822725" cy="480200"/>
            </a:xfrm>
            <a:custGeom>
              <a:avLst/>
              <a:gdLst/>
              <a:ahLst/>
              <a:cxnLst/>
              <a:rect l="l" t="t" r="r" b="b"/>
              <a:pathLst>
                <a:path w="32909" h="19208" extrusionOk="0">
                  <a:moveTo>
                    <a:pt x="30507" y="1"/>
                  </a:moveTo>
                  <a:cubicBezTo>
                    <a:pt x="30495" y="1"/>
                    <a:pt x="30483" y="1"/>
                    <a:pt x="30470" y="3"/>
                  </a:cubicBezTo>
                  <a:cubicBezTo>
                    <a:pt x="20166" y="993"/>
                    <a:pt x="10209" y="3638"/>
                    <a:pt x="244" y="6325"/>
                  </a:cubicBezTo>
                  <a:cubicBezTo>
                    <a:pt x="124" y="6357"/>
                    <a:pt x="1" y="6505"/>
                    <a:pt x="21" y="6636"/>
                  </a:cubicBezTo>
                  <a:cubicBezTo>
                    <a:pt x="665" y="10726"/>
                    <a:pt x="1309" y="14816"/>
                    <a:pt x="1953" y="18905"/>
                  </a:cubicBezTo>
                  <a:cubicBezTo>
                    <a:pt x="1979" y="19070"/>
                    <a:pt x="2088" y="19208"/>
                    <a:pt x="2269" y="19208"/>
                  </a:cubicBezTo>
                  <a:cubicBezTo>
                    <a:pt x="2272" y="19208"/>
                    <a:pt x="2276" y="19208"/>
                    <a:pt x="2279" y="19208"/>
                  </a:cubicBezTo>
                  <a:cubicBezTo>
                    <a:pt x="12249" y="18947"/>
                    <a:pt x="22179" y="17895"/>
                    <a:pt x="31984" y="16071"/>
                  </a:cubicBezTo>
                  <a:cubicBezTo>
                    <a:pt x="32084" y="16054"/>
                    <a:pt x="32187" y="15941"/>
                    <a:pt x="32199" y="15843"/>
                  </a:cubicBezTo>
                  <a:cubicBezTo>
                    <a:pt x="32909" y="10587"/>
                    <a:pt x="32433" y="5266"/>
                    <a:pt x="30782" y="225"/>
                  </a:cubicBezTo>
                  <a:cubicBezTo>
                    <a:pt x="30777" y="209"/>
                    <a:pt x="30768" y="195"/>
                    <a:pt x="30762" y="180"/>
                  </a:cubicBezTo>
                  <a:cubicBezTo>
                    <a:pt x="30760" y="174"/>
                    <a:pt x="30756" y="168"/>
                    <a:pt x="30754" y="161"/>
                  </a:cubicBezTo>
                  <a:lnTo>
                    <a:pt x="30754" y="159"/>
                  </a:lnTo>
                  <a:cubicBezTo>
                    <a:pt x="30713" y="70"/>
                    <a:pt x="30631" y="1"/>
                    <a:pt x="305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1747;p44">
              <a:extLst>
                <a:ext uri="{FF2B5EF4-FFF2-40B4-BE49-F238E27FC236}">
                  <a16:creationId xmlns:a16="http://schemas.microsoft.com/office/drawing/2014/main" id="{A8B3C072-4EE8-4FE7-919A-BC661134C1A6}"/>
                </a:ext>
              </a:extLst>
            </p:cNvPr>
            <p:cNvSpPr/>
            <p:nvPr/>
          </p:nvSpPr>
          <p:spPr>
            <a:xfrm>
              <a:off x="4042950" y="3569325"/>
              <a:ext cx="732600" cy="855825"/>
            </a:xfrm>
            <a:custGeom>
              <a:avLst/>
              <a:gdLst/>
              <a:ahLst/>
              <a:cxnLst/>
              <a:rect l="l" t="t" r="r" b="b"/>
              <a:pathLst>
                <a:path w="29304" h="34233" extrusionOk="0">
                  <a:moveTo>
                    <a:pt x="13317" y="0"/>
                  </a:moveTo>
                  <a:cubicBezTo>
                    <a:pt x="13281" y="0"/>
                    <a:pt x="13242" y="8"/>
                    <a:pt x="13200" y="24"/>
                  </a:cubicBezTo>
                  <a:cubicBezTo>
                    <a:pt x="11144" y="862"/>
                    <a:pt x="9093" y="1708"/>
                    <a:pt x="7040" y="2549"/>
                  </a:cubicBezTo>
                  <a:cubicBezTo>
                    <a:pt x="5122" y="3337"/>
                    <a:pt x="3046" y="3988"/>
                    <a:pt x="1207" y="4949"/>
                  </a:cubicBezTo>
                  <a:cubicBezTo>
                    <a:pt x="1" y="5580"/>
                    <a:pt x="712" y="6771"/>
                    <a:pt x="1056" y="7781"/>
                  </a:cubicBezTo>
                  <a:cubicBezTo>
                    <a:pt x="1639" y="9500"/>
                    <a:pt x="2234" y="11217"/>
                    <a:pt x="2842" y="12929"/>
                  </a:cubicBezTo>
                  <a:cubicBezTo>
                    <a:pt x="4011" y="16224"/>
                    <a:pt x="5222" y="19505"/>
                    <a:pt x="6476" y="22772"/>
                  </a:cubicBezTo>
                  <a:cubicBezTo>
                    <a:pt x="7921" y="26538"/>
                    <a:pt x="9427" y="30283"/>
                    <a:pt x="10982" y="34007"/>
                  </a:cubicBezTo>
                  <a:cubicBezTo>
                    <a:pt x="11031" y="34122"/>
                    <a:pt x="11134" y="34232"/>
                    <a:pt x="11267" y="34232"/>
                  </a:cubicBezTo>
                  <a:cubicBezTo>
                    <a:pt x="11276" y="34232"/>
                    <a:pt x="11285" y="34232"/>
                    <a:pt x="11294" y="34231"/>
                  </a:cubicBezTo>
                  <a:cubicBezTo>
                    <a:pt x="17512" y="33544"/>
                    <a:pt x="23669" y="31016"/>
                    <a:pt x="29120" y="28032"/>
                  </a:cubicBezTo>
                  <a:cubicBezTo>
                    <a:pt x="29272" y="27948"/>
                    <a:pt x="29303" y="27740"/>
                    <a:pt x="29222" y="27598"/>
                  </a:cubicBezTo>
                  <a:cubicBezTo>
                    <a:pt x="24001" y="18451"/>
                    <a:pt x="18781" y="9305"/>
                    <a:pt x="13559" y="160"/>
                  </a:cubicBezTo>
                  <a:cubicBezTo>
                    <a:pt x="13544" y="135"/>
                    <a:pt x="13527" y="113"/>
                    <a:pt x="13509" y="94"/>
                  </a:cubicBezTo>
                  <a:cubicBezTo>
                    <a:pt x="13462" y="37"/>
                    <a:pt x="13397" y="0"/>
                    <a:pt x="133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1748;p44">
              <a:extLst>
                <a:ext uri="{FF2B5EF4-FFF2-40B4-BE49-F238E27FC236}">
                  <a16:creationId xmlns:a16="http://schemas.microsoft.com/office/drawing/2014/main" id="{D997A63B-5AE4-4DE4-A0D8-BAE9FB97BFB9}"/>
                </a:ext>
              </a:extLst>
            </p:cNvPr>
            <p:cNvSpPr/>
            <p:nvPr/>
          </p:nvSpPr>
          <p:spPr>
            <a:xfrm>
              <a:off x="3079200" y="3543000"/>
              <a:ext cx="698550" cy="833950"/>
            </a:xfrm>
            <a:custGeom>
              <a:avLst/>
              <a:gdLst/>
              <a:ahLst/>
              <a:cxnLst/>
              <a:rect l="l" t="t" r="r" b="b"/>
              <a:pathLst>
                <a:path w="27942" h="33358" extrusionOk="0">
                  <a:moveTo>
                    <a:pt x="12609" y="0"/>
                  </a:moveTo>
                  <a:cubicBezTo>
                    <a:pt x="12514" y="0"/>
                    <a:pt x="12420" y="49"/>
                    <a:pt x="12364" y="164"/>
                  </a:cubicBezTo>
                  <a:cubicBezTo>
                    <a:pt x="11455" y="2061"/>
                    <a:pt x="10419" y="3891"/>
                    <a:pt x="9518" y="5793"/>
                  </a:cubicBezTo>
                  <a:cubicBezTo>
                    <a:pt x="8269" y="8423"/>
                    <a:pt x="7127" y="11103"/>
                    <a:pt x="6012" y="13793"/>
                  </a:cubicBezTo>
                  <a:cubicBezTo>
                    <a:pt x="4054" y="18515"/>
                    <a:pt x="2308" y="23360"/>
                    <a:pt x="72" y="27961"/>
                  </a:cubicBezTo>
                  <a:cubicBezTo>
                    <a:pt x="1" y="28107"/>
                    <a:pt x="37" y="28312"/>
                    <a:pt x="196" y="28388"/>
                  </a:cubicBezTo>
                  <a:cubicBezTo>
                    <a:pt x="4050" y="30217"/>
                    <a:pt x="8099" y="31617"/>
                    <a:pt x="12272" y="32509"/>
                  </a:cubicBezTo>
                  <a:cubicBezTo>
                    <a:pt x="13307" y="32731"/>
                    <a:pt x="14348" y="32922"/>
                    <a:pt x="15396" y="33081"/>
                  </a:cubicBezTo>
                  <a:cubicBezTo>
                    <a:pt x="15881" y="33155"/>
                    <a:pt x="16583" y="33358"/>
                    <a:pt x="17198" y="33358"/>
                  </a:cubicBezTo>
                  <a:cubicBezTo>
                    <a:pt x="17479" y="33358"/>
                    <a:pt x="17742" y="33315"/>
                    <a:pt x="17958" y="33199"/>
                  </a:cubicBezTo>
                  <a:cubicBezTo>
                    <a:pt x="18664" y="32816"/>
                    <a:pt x="18875" y="31606"/>
                    <a:pt x="19124" y="30904"/>
                  </a:cubicBezTo>
                  <a:cubicBezTo>
                    <a:pt x="21139" y="25219"/>
                    <a:pt x="22842" y="19423"/>
                    <a:pt x="24697" y="13686"/>
                  </a:cubicBezTo>
                  <a:cubicBezTo>
                    <a:pt x="25702" y="10574"/>
                    <a:pt x="26713" y="7459"/>
                    <a:pt x="27887" y="4407"/>
                  </a:cubicBezTo>
                  <a:cubicBezTo>
                    <a:pt x="27941" y="4265"/>
                    <a:pt x="27935" y="4053"/>
                    <a:pt x="27762" y="3982"/>
                  </a:cubicBezTo>
                  <a:cubicBezTo>
                    <a:pt x="22926" y="2027"/>
                    <a:pt x="17885" y="689"/>
                    <a:pt x="12714" y="10"/>
                  </a:cubicBezTo>
                  <a:cubicBezTo>
                    <a:pt x="12708" y="10"/>
                    <a:pt x="12703" y="10"/>
                    <a:pt x="12698" y="10"/>
                  </a:cubicBezTo>
                  <a:cubicBezTo>
                    <a:pt x="12693" y="10"/>
                    <a:pt x="12688" y="10"/>
                    <a:pt x="12682" y="9"/>
                  </a:cubicBezTo>
                  <a:cubicBezTo>
                    <a:pt x="12658" y="3"/>
                    <a:pt x="12634" y="0"/>
                    <a:pt x="126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1749;p44">
              <a:extLst>
                <a:ext uri="{FF2B5EF4-FFF2-40B4-BE49-F238E27FC236}">
                  <a16:creationId xmlns:a16="http://schemas.microsoft.com/office/drawing/2014/main" id="{872B9DEB-B36E-40DB-BB33-C7FE8BFBF19B}"/>
                </a:ext>
              </a:extLst>
            </p:cNvPr>
            <p:cNvSpPr/>
            <p:nvPr/>
          </p:nvSpPr>
          <p:spPr>
            <a:xfrm>
              <a:off x="2002500" y="2364200"/>
              <a:ext cx="927600" cy="569575"/>
            </a:xfrm>
            <a:custGeom>
              <a:avLst/>
              <a:gdLst/>
              <a:ahLst/>
              <a:cxnLst/>
              <a:rect l="l" t="t" r="r" b="b"/>
              <a:pathLst>
                <a:path w="37104" h="22783" extrusionOk="0">
                  <a:moveTo>
                    <a:pt x="3925" y="1"/>
                  </a:moveTo>
                  <a:cubicBezTo>
                    <a:pt x="3704" y="1"/>
                    <a:pt x="3488" y="41"/>
                    <a:pt x="3286" y="152"/>
                  </a:cubicBezTo>
                  <a:cubicBezTo>
                    <a:pt x="2326" y="680"/>
                    <a:pt x="2407" y="2537"/>
                    <a:pt x="2259" y="3461"/>
                  </a:cubicBezTo>
                  <a:cubicBezTo>
                    <a:pt x="1671" y="7109"/>
                    <a:pt x="1083" y="10755"/>
                    <a:pt x="496" y="14404"/>
                  </a:cubicBezTo>
                  <a:cubicBezTo>
                    <a:pt x="358" y="15258"/>
                    <a:pt x="186" y="16115"/>
                    <a:pt x="85" y="16973"/>
                  </a:cubicBezTo>
                  <a:cubicBezTo>
                    <a:pt x="33" y="17412"/>
                    <a:pt x="1" y="17879"/>
                    <a:pt x="272" y="18255"/>
                  </a:cubicBezTo>
                  <a:cubicBezTo>
                    <a:pt x="515" y="18590"/>
                    <a:pt x="866" y="18694"/>
                    <a:pt x="1256" y="18795"/>
                  </a:cubicBezTo>
                  <a:cubicBezTo>
                    <a:pt x="2175" y="19028"/>
                    <a:pt x="3129" y="19175"/>
                    <a:pt x="4060" y="19355"/>
                  </a:cubicBezTo>
                  <a:cubicBezTo>
                    <a:pt x="11106" y="20715"/>
                    <a:pt x="18223" y="21706"/>
                    <a:pt x="25372" y="22332"/>
                  </a:cubicBezTo>
                  <a:cubicBezTo>
                    <a:pt x="27405" y="22510"/>
                    <a:pt x="29443" y="22670"/>
                    <a:pt x="31482" y="22775"/>
                  </a:cubicBezTo>
                  <a:cubicBezTo>
                    <a:pt x="31573" y="22780"/>
                    <a:pt x="31659" y="22782"/>
                    <a:pt x="31743" y="22782"/>
                  </a:cubicBezTo>
                  <a:cubicBezTo>
                    <a:pt x="33122" y="22782"/>
                    <a:pt x="33517" y="22138"/>
                    <a:pt x="33971" y="20795"/>
                  </a:cubicBezTo>
                  <a:cubicBezTo>
                    <a:pt x="35320" y="16797"/>
                    <a:pt x="36352" y="12701"/>
                    <a:pt x="37089" y="8547"/>
                  </a:cubicBezTo>
                  <a:cubicBezTo>
                    <a:pt x="37103" y="8460"/>
                    <a:pt x="37086" y="8386"/>
                    <a:pt x="37049" y="8327"/>
                  </a:cubicBezTo>
                  <a:cubicBezTo>
                    <a:pt x="37037" y="8300"/>
                    <a:pt x="37021" y="8272"/>
                    <a:pt x="37000" y="8246"/>
                  </a:cubicBezTo>
                  <a:cubicBezTo>
                    <a:pt x="36820" y="8033"/>
                    <a:pt x="36649" y="7737"/>
                    <a:pt x="36430" y="7568"/>
                  </a:cubicBezTo>
                  <a:cubicBezTo>
                    <a:pt x="36000" y="7238"/>
                    <a:pt x="35334" y="7208"/>
                    <a:pt x="34803" y="7085"/>
                  </a:cubicBezTo>
                  <a:cubicBezTo>
                    <a:pt x="32978" y="6663"/>
                    <a:pt x="31155" y="6241"/>
                    <a:pt x="29331" y="5819"/>
                  </a:cubicBezTo>
                  <a:cubicBezTo>
                    <a:pt x="25751" y="4991"/>
                    <a:pt x="22171" y="4161"/>
                    <a:pt x="18590" y="3333"/>
                  </a:cubicBezTo>
                  <a:cubicBezTo>
                    <a:pt x="14944" y="2488"/>
                    <a:pt x="11296" y="1644"/>
                    <a:pt x="7648" y="799"/>
                  </a:cubicBezTo>
                  <a:cubicBezTo>
                    <a:pt x="6769" y="596"/>
                    <a:pt x="5893" y="390"/>
                    <a:pt x="5013" y="190"/>
                  </a:cubicBezTo>
                  <a:cubicBezTo>
                    <a:pt x="4667" y="111"/>
                    <a:pt x="4290" y="1"/>
                    <a:pt x="39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1750;p44">
              <a:extLst>
                <a:ext uri="{FF2B5EF4-FFF2-40B4-BE49-F238E27FC236}">
                  <a16:creationId xmlns:a16="http://schemas.microsoft.com/office/drawing/2014/main" id="{BC5CC1D8-79B3-4870-BF1F-D80991C81A46}"/>
                </a:ext>
              </a:extLst>
            </p:cNvPr>
            <p:cNvSpPr/>
            <p:nvPr/>
          </p:nvSpPr>
          <p:spPr>
            <a:xfrm>
              <a:off x="4526225" y="1813900"/>
              <a:ext cx="114725" cy="86025"/>
            </a:xfrm>
            <a:custGeom>
              <a:avLst/>
              <a:gdLst/>
              <a:ahLst/>
              <a:cxnLst/>
              <a:rect l="l" t="t" r="r" b="b"/>
              <a:pathLst>
                <a:path w="4589" h="3441" extrusionOk="0">
                  <a:moveTo>
                    <a:pt x="3174" y="1"/>
                  </a:moveTo>
                  <a:cubicBezTo>
                    <a:pt x="2049" y="1"/>
                    <a:pt x="968" y="148"/>
                    <a:pt x="391" y="1026"/>
                  </a:cubicBezTo>
                  <a:cubicBezTo>
                    <a:pt x="1" y="1622"/>
                    <a:pt x="190" y="2443"/>
                    <a:pt x="667" y="2956"/>
                  </a:cubicBezTo>
                  <a:cubicBezTo>
                    <a:pt x="957" y="3268"/>
                    <a:pt x="1356" y="3440"/>
                    <a:pt x="1770" y="3440"/>
                  </a:cubicBezTo>
                  <a:cubicBezTo>
                    <a:pt x="1823" y="3440"/>
                    <a:pt x="1876" y="3437"/>
                    <a:pt x="1928" y="3432"/>
                  </a:cubicBezTo>
                  <a:cubicBezTo>
                    <a:pt x="2287" y="3394"/>
                    <a:pt x="2617" y="3216"/>
                    <a:pt x="2885" y="3011"/>
                  </a:cubicBezTo>
                  <a:cubicBezTo>
                    <a:pt x="3522" y="2525"/>
                    <a:pt x="3833" y="1805"/>
                    <a:pt x="4152" y="1114"/>
                  </a:cubicBezTo>
                  <a:cubicBezTo>
                    <a:pt x="4249" y="905"/>
                    <a:pt x="4409" y="522"/>
                    <a:pt x="4502" y="311"/>
                  </a:cubicBezTo>
                  <a:cubicBezTo>
                    <a:pt x="4589" y="116"/>
                    <a:pt x="4574" y="36"/>
                    <a:pt x="4346" y="30"/>
                  </a:cubicBezTo>
                  <a:cubicBezTo>
                    <a:pt x="3963" y="19"/>
                    <a:pt x="3565" y="1"/>
                    <a:pt x="3174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1751;p44">
              <a:extLst>
                <a:ext uri="{FF2B5EF4-FFF2-40B4-BE49-F238E27FC236}">
                  <a16:creationId xmlns:a16="http://schemas.microsoft.com/office/drawing/2014/main" id="{2CE6FC9B-5CFB-4983-BFF2-78FDE706497B}"/>
                </a:ext>
              </a:extLst>
            </p:cNvPr>
            <p:cNvSpPr/>
            <p:nvPr/>
          </p:nvSpPr>
          <p:spPr>
            <a:xfrm>
              <a:off x="3283800" y="3455025"/>
              <a:ext cx="114675" cy="86025"/>
            </a:xfrm>
            <a:custGeom>
              <a:avLst/>
              <a:gdLst/>
              <a:ahLst/>
              <a:cxnLst/>
              <a:rect l="l" t="t" r="r" b="b"/>
              <a:pathLst>
                <a:path w="4587" h="3441" extrusionOk="0">
                  <a:moveTo>
                    <a:pt x="3177" y="1"/>
                  </a:moveTo>
                  <a:cubicBezTo>
                    <a:pt x="2051" y="1"/>
                    <a:pt x="968" y="147"/>
                    <a:pt x="390" y="1027"/>
                  </a:cubicBezTo>
                  <a:cubicBezTo>
                    <a:pt x="0" y="1623"/>
                    <a:pt x="189" y="2443"/>
                    <a:pt x="666" y="2957"/>
                  </a:cubicBezTo>
                  <a:cubicBezTo>
                    <a:pt x="955" y="3268"/>
                    <a:pt x="1354" y="3441"/>
                    <a:pt x="1769" y="3441"/>
                  </a:cubicBezTo>
                  <a:cubicBezTo>
                    <a:pt x="1821" y="3441"/>
                    <a:pt x="1874" y="3438"/>
                    <a:pt x="1927" y="3432"/>
                  </a:cubicBezTo>
                  <a:cubicBezTo>
                    <a:pt x="2286" y="3394"/>
                    <a:pt x="2616" y="3217"/>
                    <a:pt x="2883" y="3012"/>
                  </a:cubicBezTo>
                  <a:cubicBezTo>
                    <a:pt x="3520" y="2525"/>
                    <a:pt x="3832" y="1805"/>
                    <a:pt x="4151" y="1114"/>
                  </a:cubicBezTo>
                  <a:cubicBezTo>
                    <a:pt x="4249" y="905"/>
                    <a:pt x="4407" y="521"/>
                    <a:pt x="4502" y="310"/>
                  </a:cubicBezTo>
                  <a:cubicBezTo>
                    <a:pt x="4587" y="116"/>
                    <a:pt x="4573" y="37"/>
                    <a:pt x="4344" y="29"/>
                  </a:cubicBezTo>
                  <a:cubicBezTo>
                    <a:pt x="3962" y="18"/>
                    <a:pt x="3567" y="1"/>
                    <a:pt x="3177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1752;p44">
              <a:extLst>
                <a:ext uri="{FF2B5EF4-FFF2-40B4-BE49-F238E27FC236}">
                  <a16:creationId xmlns:a16="http://schemas.microsoft.com/office/drawing/2014/main" id="{82911731-D884-483E-9909-D5193299AD03}"/>
                </a:ext>
              </a:extLst>
            </p:cNvPr>
            <p:cNvSpPr/>
            <p:nvPr/>
          </p:nvSpPr>
          <p:spPr>
            <a:xfrm>
              <a:off x="2661325" y="2361225"/>
              <a:ext cx="114725" cy="86000"/>
            </a:xfrm>
            <a:custGeom>
              <a:avLst/>
              <a:gdLst/>
              <a:ahLst/>
              <a:cxnLst/>
              <a:rect l="l" t="t" r="r" b="b"/>
              <a:pathLst>
                <a:path w="4589" h="3440" extrusionOk="0">
                  <a:moveTo>
                    <a:pt x="3173" y="0"/>
                  </a:moveTo>
                  <a:cubicBezTo>
                    <a:pt x="2049" y="0"/>
                    <a:pt x="969" y="147"/>
                    <a:pt x="392" y="1026"/>
                  </a:cubicBezTo>
                  <a:cubicBezTo>
                    <a:pt x="0" y="1622"/>
                    <a:pt x="190" y="2442"/>
                    <a:pt x="667" y="2955"/>
                  </a:cubicBezTo>
                  <a:cubicBezTo>
                    <a:pt x="956" y="3267"/>
                    <a:pt x="1355" y="3440"/>
                    <a:pt x="1768" y="3440"/>
                  </a:cubicBezTo>
                  <a:cubicBezTo>
                    <a:pt x="1821" y="3440"/>
                    <a:pt x="1875" y="3437"/>
                    <a:pt x="1928" y="3431"/>
                  </a:cubicBezTo>
                  <a:cubicBezTo>
                    <a:pt x="2289" y="3393"/>
                    <a:pt x="2617" y="3217"/>
                    <a:pt x="2885" y="3012"/>
                  </a:cubicBezTo>
                  <a:cubicBezTo>
                    <a:pt x="3521" y="2525"/>
                    <a:pt x="3833" y="1804"/>
                    <a:pt x="4153" y="1114"/>
                  </a:cubicBezTo>
                  <a:cubicBezTo>
                    <a:pt x="4250" y="905"/>
                    <a:pt x="4409" y="521"/>
                    <a:pt x="4502" y="310"/>
                  </a:cubicBezTo>
                  <a:cubicBezTo>
                    <a:pt x="4588" y="115"/>
                    <a:pt x="4574" y="35"/>
                    <a:pt x="4345" y="29"/>
                  </a:cubicBezTo>
                  <a:cubicBezTo>
                    <a:pt x="3962" y="18"/>
                    <a:pt x="3565" y="0"/>
                    <a:pt x="3173" y="0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1753;p44">
              <a:extLst>
                <a:ext uri="{FF2B5EF4-FFF2-40B4-BE49-F238E27FC236}">
                  <a16:creationId xmlns:a16="http://schemas.microsoft.com/office/drawing/2014/main" id="{DF51A966-EE49-4DFD-9B14-DE2A8F002FF2}"/>
                </a:ext>
              </a:extLst>
            </p:cNvPr>
            <p:cNvSpPr/>
            <p:nvPr/>
          </p:nvSpPr>
          <p:spPr>
            <a:xfrm>
              <a:off x="3828375" y="3639025"/>
              <a:ext cx="92300" cy="115275"/>
            </a:xfrm>
            <a:custGeom>
              <a:avLst/>
              <a:gdLst/>
              <a:ahLst/>
              <a:cxnLst/>
              <a:rect l="l" t="t" r="r" b="b"/>
              <a:pathLst>
                <a:path w="3692" h="4611" extrusionOk="0">
                  <a:moveTo>
                    <a:pt x="862" y="1"/>
                  </a:moveTo>
                  <a:cubicBezTo>
                    <a:pt x="800" y="1"/>
                    <a:pt x="762" y="56"/>
                    <a:pt x="735" y="186"/>
                  </a:cubicBezTo>
                  <a:cubicBezTo>
                    <a:pt x="438" y="1637"/>
                    <a:pt x="0" y="3280"/>
                    <a:pt x="1031" y="4252"/>
                  </a:cubicBezTo>
                  <a:cubicBezTo>
                    <a:pt x="1293" y="4500"/>
                    <a:pt x="1637" y="4611"/>
                    <a:pt x="1990" y="4611"/>
                  </a:cubicBezTo>
                  <a:cubicBezTo>
                    <a:pt x="2335" y="4611"/>
                    <a:pt x="2688" y="4504"/>
                    <a:pt x="2979" y="4316"/>
                  </a:cubicBezTo>
                  <a:cubicBezTo>
                    <a:pt x="3383" y="4056"/>
                    <a:pt x="3635" y="3629"/>
                    <a:pt x="3666" y="3158"/>
                  </a:cubicBezTo>
                  <a:cubicBezTo>
                    <a:pt x="3692" y="2796"/>
                    <a:pt x="3574" y="2441"/>
                    <a:pt x="3418" y="2142"/>
                  </a:cubicBezTo>
                  <a:cubicBezTo>
                    <a:pt x="3050" y="1430"/>
                    <a:pt x="2395" y="999"/>
                    <a:pt x="1770" y="565"/>
                  </a:cubicBezTo>
                  <a:cubicBezTo>
                    <a:pt x="1581" y="433"/>
                    <a:pt x="1231" y="209"/>
                    <a:pt x="1039" y="80"/>
                  </a:cubicBezTo>
                  <a:cubicBezTo>
                    <a:pt x="965" y="30"/>
                    <a:pt x="907" y="1"/>
                    <a:pt x="862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1754;p44">
              <a:extLst>
                <a:ext uri="{FF2B5EF4-FFF2-40B4-BE49-F238E27FC236}">
                  <a16:creationId xmlns:a16="http://schemas.microsoft.com/office/drawing/2014/main" id="{2BF71562-5AD8-458A-B254-208CD75171FD}"/>
                </a:ext>
              </a:extLst>
            </p:cNvPr>
            <p:cNvSpPr/>
            <p:nvPr/>
          </p:nvSpPr>
          <p:spPr>
            <a:xfrm>
              <a:off x="2419500" y="1650375"/>
              <a:ext cx="92325" cy="115250"/>
            </a:xfrm>
            <a:custGeom>
              <a:avLst/>
              <a:gdLst/>
              <a:ahLst/>
              <a:cxnLst/>
              <a:rect l="l" t="t" r="r" b="b"/>
              <a:pathLst>
                <a:path w="3693" h="4610" extrusionOk="0">
                  <a:moveTo>
                    <a:pt x="862" y="0"/>
                  </a:moveTo>
                  <a:cubicBezTo>
                    <a:pt x="800" y="0"/>
                    <a:pt x="762" y="55"/>
                    <a:pt x="735" y="184"/>
                  </a:cubicBezTo>
                  <a:cubicBezTo>
                    <a:pt x="438" y="1637"/>
                    <a:pt x="0" y="3279"/>
                    <a:pt x="1032" y="4252"/>
                  </a:cubicBezTo>
                  <a:cubicBezTo>
                    <a:pt x="1294" y="4499"/>
                    <a:pt x="1638" y="4610"/>
                    <a:pt x="1990" y="4610"/>
                  </a:cubicBezTo>
                  <a:cubicBezTo>
                    <a:pt x="2335" y="4610"/>
                    <a:pt x="2688" y="4503"/>
                    <a:pt x="2980" y="4315"/>
                  </a:cubicBezTo>
                  <a:cubicBezTo>
                    <a:pt x="3383" y="4054"/>
                    <a:pt x="3635" y="3627"/>
                    <a:pt x="3666" y="3157"/>
                  </a:cubicBezTo>
                  <a:cubicBezTo>
                    <a:pt x="3692" y="2795"/>
                    <a:pt x="3574" y="2439"/>
                    <a:pt x="3419" y="2141"/>
                  </a:cubicBezTo>
                  <a:cubicBezTo>
                    <a:pt x="3050" y="1428"/>
                    <a:pt x="2395" y="998"/>
                    <a:pt x="1770" y="563"/>
                  </a:cubicBezTo>
                  <a:cubicBezTo>
                    <a:pt x="1581" y="431"/>
                    <a:pt x="1232" y="209"/>
                    <a:pt x="1039" y="79"/>
                  </a:cubicBezTo>
                  <a:cubicBezTo>
                    <a:pt x="965" y="29"/>
                    <a:pt x="907" y="0"/>
                    <a:pt x="862" y="0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1755;p44">
              <a:extLst>
                <a:ext uri="{FF2B5EF4-FFF2-40B4-BE49-F238E27FC236}">
                  <a16:creationId xmlns:a16="http://schemas.microsoft.com/office/drawing/2014/main" id="{807AC7A4-F876-44BD-98C1-2059C03939A8}"/>
                </a:ext>
              </a:extLst>
            </p:cNvPr>
            <p:cNvSpPr/>
            <p:nvPr/>
          </p:nvSpPr>
          <p:spPr>
            <a:xfrm>
              <a:off x="5298325" y="3439350"/>
              <a:ext cx="92300" cy="115275"/>
            </a:xfrm>
            <a:custGeom>
              <a:avLst/>
              <a:gdLst/>
              <a:ahLst/>
              <a:cxnLst/>
              <a:rect l="l" t="t" r="r" b="b"/>
              <a:pathLst>
                <a:path w="3692" h="4611" extrusionOk="0">
                  <a:moveTo>
                    <a:pt x="862" y="1"/>
                  </a:moveTo>
                  <a:cubicBezTo>
                    <a:pt x="800" y="1"/>
                    <a:pt x="762" y="55"/>
                    <a:pt x="735" y="185"/>
                  </a:cubicBezTo>
                  <a:cubicBezTo>
                    <a:pt x="438" y="1638"/>
                    <a:pt x="0" y="3279"/>
                    <a:pt x="1031" y="4252"/>
                  </a:cubicBezTo>
                  <a:cubicBezTo>
                    <a:pt x="1294" y="4499"/>
                    <a:pt x="1638" y="4610"/>
                    <a:pt x="1991" y="4610"/>
                  </a:cubicBezTo>
                  <a:cubicBezTo>
                    <a:pt x="2336" y="4610"/>
                    <a:pt x="2688" y="4504"/>
                    <a:pt x="2979" y="4315"/>
                  </a:cubicBezTo>
                  <a:cubicBezTo>
                    <a:pt x="3383" y="4055"/>
                    <a:pt x="3635" y="3628"/>
                    <a:pt x="3666" y="3158"/>
                  </a:cubicBezTo>
                  <a:cubicBezTo>
                    <a:pt x="3692" y="2795"/>
                    <a:pt x="3574" y="2440"/>
                    <a:pt x="3418" y="2141"/>
                  </a:cubicBezTo>
                  <a:cubicBezTo>
                    <a:pt x="3050" y="1429"/>
                    <a:pt x="2395" y="998"/>
                    <a:pt x="1770" y="564"/>
                  </a:cubicBezTo>
                  <a:cubicBezTo>
                    <a:pt x="1581" y="432"/>
                    <a:pt x="1231" y="210"/>
                    <a:pt x="1039" y="79"/>
                  </a:cubicBezTo>
                  <a:cubicBezTo>
                    <a:pt x="965" y="29"/>
                    <a:pt x="907" y="1"/>
                    <a:pt x="862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1756;p44">
              <a:extLst>
                <a:ext uri="{FF2B5EF4-FFF2-40B4-BE49-F238E27FC236}">
                  <a16:creationId xmlns:a16="http://schemas.microsoft.com/office/drawing/2014/main" id="{81D07BDD-EB7D-48CE-8082-135D4961A7B6}"/>
                </a:ext>
              </a:extLst>
            </p:cNvPr>
            <p:cNvSpPr/>
            <p:nvPr/>
          </p:nvSpPr>
          <p:spPr>
            <a:xfrm>
              <a:off x="2172325" y="3689250"/>
              <a:ext cx="87750" cy="116800"/>
            </a:xfrm>
            <a:custGeom>
              <a:avLst/>
              <a:gdLst/>
              <a:ahLst/>
              <a:cxnLst/>
              <a:rect l="l" t="t" r="r" b="b"/>
              <a:pathLst>
                <a:path w="3510" h="4672" extrusionOk="0">
                  <a:moveTo>
                    <a:pt x="2766" y="1"/>
                  </a:moveTo>
                  <a:cubicBezTo>
                    <a:pt x="2726" y="1"/>
                    <a:pt x="2675" y="25"/>
                    <a:pt x="2606" y="76"/>
                  </a:cubicBezTo>
                  <a:cubicBezTo>
                    <a:pt x="1418" y="965"/>
                    <a:pt x="0" y="1901"/>
                    <a:pt x="125" y="3312"/>
                  </a:cubicBezTo>
                  <a:cubicBezTo>
                    <a:pt x="189" y="4021"/>
                    <a:pt x="845" y="4548"/>
                    <a:pt x="1538" y="4653"/>
                  </a:cubicBezTo>
                  <a:cubicBezTo>
                    <a:pt x="1617" y="4665"/>
                    <a:pt x="1696" y="4671"/>
                    <a:pt x="1774" y="4671"/>
                  </a:cubicBezTo>
                  <a:cubicBezTo>
                    <a:pt x="2166" y="4671"/>
                    <a:pt x="2542" y="4520"/>
                    <a:pt x="2823" y="4243"/>
                  </a:cubicBezTo>
                  <a:cubicBezTo>
                    <a:pt x="3081" y="3993"/>
                    <a:pt x="3229" y="3649"/>
                    <a:pt x="3311" y="3322"/>
                  </a:cubicBezTo>
                  <a:cubicBezTo>
                    <a:pt x="3509" y="2545"/>
                    <a:pt x="3306" y="1787"/>
                    <a:pt x="3128" y="1048"/>
                  </a:cubicBezTo>
                  <a:cubicBezTo>
                    <a:pt x="3073" y="824"/>
                    <a:pt x="2960" y="424"/>
                    <a:pt x="2904" y="199"/>
                  </a:cubicBezTo>
                  <a:cubicBezTo>
                    <a:pt x="2871" y="70"/>
                    <a:pt x="2834" y="1"/>
                    <a:pt x="2766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1757;p44">
              <a:extLst>
                <a:ext uri="{FF2B5EF4-FFF2-40B4-BE49-F238E27FC236}">
                  <a16:creationId xmlns:a16="http://schemas.microsoft.com/office/drawing/2014/main" id="{8243B38E-5F33-4022-AC91-4624D2793D9E}"/>
                </a:ext>
              </a:extLst>
            </p:cNvPr>
            <p:cNvSpPr/>
            <p:nvPr/>
          </p:nvSpPr>
          <p:spPr>
            <a:xfrm>
              <a:off x="2178925" y="2975250"/>
              <a:ext cx="92275" cy="115275"/>
            </a:xfrm>
            <a:custGeom>
              <a:avLst/>
              <a:gdLst/>
              <a:ahLst/>
              <a:cxnLst/>
              <a:rect l="l" t="t" r="r" b="b"/>
              <a:pathLst>
                <a:path w="3691" h="4611" extrusionOk="0">
                  <a:moveTo>
                    <a:pt x="863" y="0"/>
                  </a:moveTo>
                  <a:cubicBezTo>
                    <a:pt x="801" y="0"/>
                    <a:pt x="762" y="55"/>
                    <a:pt x="736" y="185"/>
                  </a:cubicBezTo>
                  <a:cubicBezTo>
                    <a:pt x="439" y="1637"/>
                    <a:pt x="1" y="3279"/>
                    <a:pt x="1031" y="4252"/>
                  </a:cubicBezTo>
                  <a:cubicBezTo>
                    <a:pt x="1293" y="4499"/>
                    <a:pt x="1638" y="4610"/>
                    <a:pt x="1990" y="4610"/>
                  </a:cubicBezTo>
                  <a:cubicBezTo>
                    <a:pt x="2336" y="4610"/>
                    <a:pt x="2689" y="4504"/>
                    <a:pt x="2980" y="4316"/>
                  </a:cubicBezTo>
                  <a:cubicBezTo>
                    <a:pt x="3382" y="4055"/>
                    <a:pt x="3635" y="3628"/>
                    <a:pt x="3667" y="3158"/>
                  </a:cubicBezTo>
                  <a:cubicBezTo>
                    <a:pt x="3691" y="2796"/>
                    <a:pt x="3574" y="2440"/>
                    <a:pt x="3419" y="2142"/>
                  </a:cubicBezTo>
                  <a:cubicBezTo>
                    <a:pt x="3051" y="1429"/>
                    <a:pt x="2395" y="998"/>
                    <a:pt x="1771" y="564"/>
                  </a:cubicBezTo>
                  <a:cubicBezTo>
                    <a:pt x="1581" y="431"/>
                    <a:pt x="1231" y="209"/>
                    <a:pt x="1040" y="79"/>
                  </a:cubicBezTo>
                  <a:cubicBezTo>
                    <a:pt x="965" y="29"/>
                    <a:pt x="908" y="0"/>
                    <a:pt x="863" y="0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1758;p44">
              <a:extLst>
                <a:ext uri="{FF2B5EF4-FFF2-40B4-BE49-F238E27FC236}">
                  <a16:creationId xmlns:a16="http://schemas.microsoft.com/office/drawing/2014/main" id="{8CBFBDC3-A101-4A53-B441-CF9FB759CA61}"/>
                </a:ext>
              </a:extLst>
            </p:cNvPr>
            <p:cNvSpPr/>
            <p:nvPr/>
          </p:nvSpPr>
          <p:spPr>
            <a:xfrm>
              <a:off x="5059600" y="2746950"/>
              <a:ext cx="89175" cy="120350"/>
            </a:xfrm>
            <a:custGeom>
              <a:avLst/>
              <a:gdLst/>
              <a:ahLst/>
              <a:cxnLst/>
              <a:rect l="l" t="t" r="r" b="b"/>
              <a:pathLst>
                <a:path w="3567" h="4814" extrusionOk="0">
                  <a:moveTo>
                    <a:pt x="1981" y="0"/>
                  </a:moveTo>
                  <a:cubicBezTo>
                    <a:pt x="1317" y="0"/>
                    <a:pt x="630" y="368"/>
                    <a:pt x="427" y="1010"/>
                  </a:cubicBezTo>
                  <a:cubicBezTo>
                    <a:pt x="0" y="2362"/>
                    <a:pt x="1185" y="3582"/>
                    <a:pt x="2155" y="4703"/>
                  </a:cubicBezTo>
                  <a:cubicBezTo>
                    <a:pt x="2219" y="4779"/>
                    <a:pt x="2269" y="4814"/>
                    <a:pt x="2313" y="4814"/>
                  </a:cubicBezTo>
                  <a:cubicBezTo>
                    <a:pt x="2370" y="4814"/>
                    <a:pt x="2416" y="4755"/>
                    <a:pt x="2470" y="4648"/>
                  </a:cubicBezTo>
                  <a:cubicBezTo>
                    <a:pt x="2575" y="4443"/>
                    <a:pt x="2771" y="4076"/>
                    <a:pt x="2873" y="3869"/>
                  </a:cubicBezTo>
                  <a:cubicBezTo>
                    <a:pt x="3206" y="3184"/>
                    <a:pt x="3567" y="2487"/>
                    <a:pt x="3541" y="1686"/>
                  </a:cubicBezTo>
                  <a:cubicBezTo>
                    <a:pt x="3530" y="1350"/>
                    <a:pt x="3460" y="982"/>
                    <a:pt x="3262" y="679"/>
                  </a:cubicBezTo>
                  <a:cubicBezTo>
                    <a:pt x="3004" y="285"/>
                    <a:pt x="2575" y="34"/>
                    <a:pt x="2096" y="4"/>
                  </a:cubicBezTo>
                  <a:cubicBezTo>
                    <a:pt x="2058" y="1"/>
                    <a:pt x="2020" y="0"/>
                    <a:pt x="1981" y="0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1759;p44">
              <a:extLst>
                <a:ext uri="{FF2B5EF4-FFF2-40B4-BE49-F238E27FC236}">
                  <a16:creationId xmlns:a16="http://schemas.microsoft.com/office/drawing/2014/main" id="{03B04E3F-E54B-44E7-8D75-DB880A7B97FA}"/>
                </a:ext>
              </a:extLst>
            </p:cNvPr>
            <p:cNvSpPr/>
            <p:nvPr/>
          </p:nvSpPr>
          <p:spPr>
            <a:xfrm>
              <a:off x="4275000" y="2655250"/>
              <a:ext cx="89175" cy="120375"/>
            </a:xfrm>
            <a:custGeom>
              <a:avLst/>
              <a:gdLst/>
              <a:ahLst/>
              <a:cxnLst/>
              <a:rect l="l" t="t" r="r" b="b"/>
              <a:pathLst>
                <a:path w="3567" h="4815" extrusionOk="0">
                  <a:moveTo>
                    <a:pt x="1981" y="0"/>
                  </a:moveTo>
                  <a:cubicBezTo>
                    <a:pt x="1316" y="0"/>
                    <a:pt x="629" y="368"/>
                    <a:pt x="427" y="1010"/>
                  </a:cubicBezTo>
                  <a:cubicBezTo>
                    <a:pt x="0" y="2362"/>
                    <a:pt x="1185" y="3582"/>
                    <a:pt x="2154" y="4704"/>
                  </a:cubicBezTo>
                  <a:cubicBezTo>
                    <a:pt x="2219" y="4779"/>
                    <a:pt x="2269" y="4814"/>
                    <a:pt x="2313" y="4814"/>
                  </a:cubicBezTo>
                  <a:cubicBezTo>
                    <a:pt x="2370" y="4814"/>
                    <a:pt x="2416" y="4756"/>
                    <a:pt x="2471" y="4648"/>
                  </a:cubicBezTo>
                  <a:cubicBezTo>
                    <a:pt x="2574" y="4443"/>
                    <a:pt x="2771" y="4077"/>
                    <a:pt x="2872" y="3869"/>
                  </a:cubicBezTo>
                  <a:cubicBezTo>
                    <a:pt x="3206" y="3185"/>
                    <a:pt x="3567" y="2488"/>
                    <a:pt x="3541" y="1686"/>
                  </a:cubicBezTo>
                  <a:cubicBezTo>
                    <a:pt x="3530" y="1350"/>
                    <a:pt x="3459" y="982"/>
                    <a:pt x="3261" y="679"/>
                  </a:cubicBezTo>
                  <a:cubicBezTo>
                    <a:pt x="3005" y="285"/>
                    <a:pt x="2574" y="35"/>
                    <a:pt x="2097" y="4"/>
                  </a:cubicBezTo>
                  <a:cubicBezTo>
                    <a:pt x="2058" y="1"/>
                    <a:pt x="2020" y="0"/>
                    <a:pt x="1981" y="0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1760;p44">
              <a:extLst>
                <a:ext uri="{FF2B5EF4-FFF2-40B4-BE49-F238E27FC236}">
                  <a16:creationId xmlns:a16="http://schemas.microsoft.com/office/drawing/2014/main" id="{E627A177-0777-4F56-BA7B-DF61E64BE61A}"/>
                </a:ext>
              </a:extLst>
            </p:cNvPr>
            <p:cNvSpPr/>
            <p:nvPr/>
          </p:nvSpPr>
          <p:spPr>
            <a:xfrm>
              <a:off x="3421450" y="2261300"/>
              <a:ext cx="89175" cy="120375"/>
            </a:xfrm>
            <a:custGeom>
              <a:avLst/>
              <a:gdLst/>
              <a:ahLst/>
              <a:cxnLst/>
              <a:rect l="l" t="t" r="r" b="b"/>
              <a:pathLst>
                <a:path w="3567" h="4815" extrusionOk="0">
                  <a:moveTo>
                    <a:pt x="1979" y="1"/>
                  </a:moveTo>
                  <a:cubicBezTo>
                    <a:pt x="1315" y="1"/>
                    <a:pt x="629" y="369"/>
                    <a:pt x="428" y="1011"/>
                  </a:cubicBezTo>
                  <a:cubicBezTo>
                    <a:pt x="1" y="2362"/>
                    <a:pt x="1186" y="3583"/>
                    <a:pt x="2154" y="4704"/>
                  </a:cubicBezTo>
                  <a:cubicBezTo>
                    <a:pt x="2220" y="4779"/>
                    <a:pt x="2270" y="4815"/>
                    <a:pt x="2314" y="4815"/>
                  </a:cubicBezTo>
                  <a:cubicBezTo>
                    <a:pt x="2371" y="4815"/>
                    <a:pt x="2417" y="4756"/>
                    <a:pt x="2471" y="4649"/>
                  </a:cubicBezTo>
                  <a:cubicBezTo>
                    <a:pt x="2575" y="4443"/>
                    <a:pt x="2771" y="4077"/>
                    <a:pt x="2872" y="3869"/>
                  </a:cubicBezTo>
                  <a:cubicBezTo>
                    <a:pt x="3206" y="3185"/>
                    <a:pt x="3566" y="2488"/>
                    <a:pt x="3541" y="1687"/>
                  </a:cubicBezTo>
                  <a:cubicBezTo>
                    <a:pt x="3531" y="1349"/>
                    <a:pt x="3460" y="983"/>
                    <a:pt x="3261" y="680"/>
                  </a:cubicBezTo>
                  <a:cubicBezTo>
                    <a:pt x="3004" y="286"/>
                    <a:pt x="2575" y="36"/>
                    <a:pt x="2096" y="4"/>
                  </a:cubicBezTo>
                  <a:cubicBezTo>
                    <a:pt x="2057" y="2"/>
                    <a:pt x="2018" y="1"/>
                    <a:pt x="1979" y="1"/>
                  </a:cubicBezTo>
                  <a:close/>
                </a:path>
              </a:pathLst>
            </a:custGeom>
            <a:solidFill>
              <a:srgbClr val="F7B9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1761;p44">
              <a:extLst>
                <a:ext uri="{FF2B5EF4-FFF2-40B4-BE49-F238E27FC236}">
                  <a16:creationId xmlns:a16="http://schemas.microsoft.com/office/drawing/2014/main" id="{DAE80F35-7C8D-4EAA-A997-1A3949177DFF}"/>
                </a:ext>
              </a:extLst>
            </p:cNvPr>
            <p:cNvSpPr/>
            <p:nvPr/>
          </p:nvSpPr>
          <p:spPr>
            <a:xfrm>
              <a:off x="3926600" y="1871275"/>
              <a:ext cx="158750" cy="208150"/>
            </a:xfrm>
            <a:custGeom>
              <a:avLst/>
              <a:gdLst/>
              <a:ahLst/>
              <a:cxnLst/>
              <a:rect l="l" t="t" r="r" b="b"/>
              <a:pathLst>
                <a:path w="6350" h="8326" extrusionOk="0">
                  <a:moveTo>
                    <a:pt x="5110" y="0"/>
                  </a:moveTo>
                  <a:cubicBezTo>
                    <a:pt x="4802" y="0"/>
                    <a:pt x="4471" y="111"/>
                    <a:pt x="4285" y="351"/>
                  </a:cubicBezTo>
                  <a:cubicBezTo>
                    <a:pt x="3402" y="1486"/>
                    <a:pt x="2573" y="2672"/>
                    <a:pt x="1790" y="3877"/>
                  </a:cubicBezTo>
                  <a:cubicBezTo>
                    <a:pt x="1087" y="4960"/>
                    <a:pt x="71" y="6200"/>
                    <a:pt x="18" y="7525"/>
                  </a:cubicBezTo>
                  <a:cubicBezTo>
                    <a:pt x="0" y="8013"/>
                    <a:pt x="440" y="8326"/>
                    <a:pt x="876" y="8326"/>
                  </a:cubicBezTo>
                  <a:cubicBezTo>
                    <a:pt x="1024" y="8326"/>
                    <a:pt x="1171" y="8290"/>
                    <a:pt x="1300" y="8212"/>
                  </a:cubicBezTo>
                  <a:cubicBezTo>
                    <a:pt x="2364" y="7574"/>
                    <a:pt x="2975" y="6138"/>
                    <a:pt x="3657" y="5132"/>
                  </a:cubicBezTo>
                  <a:cubicBezTo>
                    <a:pt x="4450" y="3965"/>
                    <a:pt x="5279" y="2827"/>
                    <a:pt x="6109" y="1686"/>
                  </a:cubicBezTo>
                  <a:cubicBezTo>
                    <a:pt x="6350" y="1353"/>
                    <a:pt x="6255" y="870"/>
                    <a:pt x="6078" y="540"/>
                  </a:cubicBezTo>
                  <a:cubicBezTo>
                    <a:pt x="5915" y="231"/>
                    <a:pt x="5704" y="104"/>
                    <a:pt x="5371" y="29"/>
                  </a:cubicBezTo>
                  <a:cubicBezTo>
                    <a:pt x="5289" y="10"/>
                    <a:pt x="5200" y="0"/>
                    <a:pt x="511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1762;p44">
              <a:extLst>
                <a:ext uri="{FF2B5EF4-FFF2-40B4-BE49-F238E27FC236}">
                  <a16:creationId xmlns:a16="http://schemas.microsoft.com/office/drawing/2014/main" id="{557BC79D-021E-46CF-A295-33928621F9B0}"/>
                </a:ext>
              </a:extLst>
            </p:cNvPr>
            <p:cNvSpPr/>
            <p:nvPr/>
          </p:nvSpPr>
          <p:spPr>
            <a:xfrm>
              <a:off x="4084025" y="1767800"/>
              <a:ext cx="75275" cy="78800"/>
            </a:xfrm>
            <a:custGeom>
              <a:avLst/>
              <a:gdLst/>
              <a:ahLst/>
              <a:cxnLst/>
              <a:rect l="l" t="t" r="r" b="b"/>
              <a:pathLst>
                <a:path w="3011" h="3152" extrusionOk="0">
                  <a:moveTo>
                    <a:pt x="1946" y="1"/>
                  </a:moveTo>
                  <a:cubicBezTo>
                    <a:pt x="1938" y="1"/>
                    <a:pt x="1929" y="1"/>
                    <a:pt x="1921" y="1"/>
                  </a:cubicBezTo>
                  <a:cubicBezTo>
                    <a:pt x="1086" y="26"/>
                    <a:pt x="502" y="857"/>
                    <a:pt x="238" y="1583"/>
                  </a:cubicBezTo>
                  <a:cubicBezTo>
                    <a:pt x="127" y="1884"/>
                    <a:pt x="1" y="2248"/>
                    <a:pt x="99" y="2568"/>
                  </a:cubicBezTo>
                  <a:cubicBezTo>
                    <a:pt x="129" y="2634"/>
                    <a:pt x="160" y="2701"/>
                    <a:pt x="190" y="2768"/>
                  </a:cubicBezTo>
                  <a:cubicBezTo>
                    <a:pt x="288" y="2889"/>
                    <a:pt x="337" y="2949"/>
                    <a:pt x="337" y="2949"/>
                  </a:cubicBezTo>
                  <a:cubicBezTo>
                    <a:pt x="337" y="2949"/>
                    <a:pt x="324" y="2934"/>
                    <a:pt x="299" y="2903"/>
                  </a:cubicBezTo>
                  <a:cubicBezTo>
                    <a:pt x="278" y="2876"/>
                    <a:pt x="267" y="2863"/>
                    <a:pt x="267" y="2862"/>
                  </a:cubicBezTo>
                  <a:lnTo>
                    <a:pt x="267" y="2862"/>
                  </a:lnTo>
                  <a:cubicBezTo>
                    <a:pt x="268" y="2863"/>
                    <a:pt x="300" y="2901"/>
                    <a:pt x="363" y="2980"/>
                  </a:cubicBezTo>
                  <a:cubicBezTo>
                    <a:pt x="438" y="3050"/>
                    <a:pt x="524" y="3097"/>
                    <a:pt x="622" y="3120"/>
                  </a:cubicBezTo>
                  <a:cubicBezTo>
                    <a:pt x="709" y="3142"/>
                    <a:pt x="794" y="3151"/>
                    <a:pt x="876" y="3151"/>
                  </a:cubicBezTo>
                  <a:cubicBezTo>
                    <a:pt x="1322" y="3151"/>
                    <a:pt x="1701" y="2863"/>
                    <a:pt x="2043" y="2562"/>
                  </a:cubicBezTo>
                  <a:cubicBezTo>
                    <a:pt x="2516" y="2145"/>
                    <a:pt x="3010" y="1662"/>
                    <a:pt x="2980" y="986"/>
                  </a:cubicBezTo>
                  <a:cubicBezTo>
                    <a:pt x="2956" y="441"/>
                    <a:pt x="2492" y="1"/>
                    <a:pt x="1946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1763;p44">
              <a:extLst>
                <a:ext uri="{FF2B5EF4-FFF2-40B4-BE49-F238E27FC236}">
                  <a16:creationId xmlns:a16="http://schemas.microsoft.com/office/drawing/2014/main" id="{28F20330-3A74-4E69-8ED9-72DAA4264E5C}"/>
                </a:ext>
              </a:extLst>
            </p:cNvPr>
            <p:cNvSpPr/>
            <p:nvPr/>
          </p:nvSpPr>
          <p:spPr>
            <a:xfrm>
              <a:off x="4457300" y="1654675"/>
              <a:ext cx="76250" cy="74475"/>
            </a:xfrm>
            <a:custGeom>
              <a:avLst/>
              <a:gdLst/>
              <a:ahLst/>
              <a:cxnLst/>
              <a:rect l="l" t="t" r="r" b="b"/>
              <a:pathLst>
                <a:path w="3050" h="2979" extrusionOk="0">
                  <a:moveTo>
                    <a:pt x="1688" y="0"/>
                  </a:moveTo>
                  <a:cubicBezTo>
                    <a:pt x="1290" y="0"/>
                    <a:pt x="897" y="183"/>
                    <a:pt x="740" y="573"/>
                  </a:cubicBezTo>
                  <a:cubicBezTo>
                    <a:pt x="487" y="1200"/>
                    <a:pt x="0" y="1897"/>
                    <a:pt x="186" y="2605"/>
                  </a:cubicBezTo>
                  <a:cubicBezTo>
                    <a:pt x="248" y="2837"/>
                    <a:pt x="482" y="2978"/>
                    <a:pt x="709" y="2978"/>
                  </a:cubicBezTo>
                  <a:cubicBezTo>
                    <a:pt x="994" y="2978"/>
                    <a:pt x="1367" y="2794"/>
                    <a:pt x="1604" y="2642"/>
                  </a:cubicBezTo>
                  <a:cubicBezTo>
                    <a:pt x="1771" y="2535"/>
                    <a:pt x="1919" y="2400"/>
                    <a:pt x="2070" y="2274"/>
                  </a:cubicBezTo>
                  <a:cubicBezTo>
                    <a:pt x="2131" y="2222"/>
                    <a:pt x="2194" y="2170"/>
                    <a:pt x="2254" y="2118"/>
                  </a:cubicBezTo>
                  <a:cubicBezTo>
                    <a:pt x="2317" y="2063"/>
                    <a:pt x="2349" y="2036"/>
                    <a:pt x="2350" y="2036"/>
                  </a:cubicBezTo>
                  <a:lnTo>
                    <a:pt x="2350" y="2036"/>
                  </a:lnTo>
                  <a:cubicBezTo>
                    <a:pt x="2350" y="2036"/>
                    <a:pt x="2338" y="2047"/>
                    <a:pt x="2312" y="2069"/>
                  </a:cubicBezTo>
                  <a:cubicBezTo>
                    <a:pt x="2885" y="1642"/>
                    <a:pt x="3050" y="828"/>
                    <a:pt x="2497" y="300"/>
                  </a:cubicBezTo>
                  <a:cubicBezTo>
                    <a:pt x="2291" y="104"/>
                    <a:pt x="1988" y="0"/>
                    <a:pt x="1688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1764;p44">
              <a:extLst>
                <a:ext uri="{FF2B5EF4-FFF2-40B4-BE49-F238E27FC236}">
                  <a16:creationId xmlns:a16="http://schemas.microsoft.com/office/drawing/2014/main" id="{0215BA1D-FC86-4368-B7ED-52D8B00E0190}"/>
                </a:ext>
              </a:extLst>
            </p:cNvPr>
            <p:cNvSpPr/>
            <p:nvPr/>
          </p:nvSpPr>
          <p:spPr>
            <a:xfrm>
              <a:off x="4586600" y="2480475"/>
              <a:ext cx="243225" cy="85775"/>
            </a:xfrm>
            <a:custGeom>
              <a:avLst/>
              <a:gdLst/>
              <a:ahLst/>
              <a:cxnLst/>
              <a:rect l="l" t="t" r="r" b="b"/>
              <a:pathLst>
                <a:path w="9729" h="3431" extrusionOk="0">
                  <a:moveTo>
                    <a:pt x="8124" y="0"/>
                  </a:moveTo>
                  <a:cubicBezTo>
                    <a:pt x="7084" y="0"/>
                    <a:pt x="6051" y="320"/>
                    <a:pt x="5031" y="530"/>
                  </a:cubicBezTo>
                  <a:cubicBezTo>
                    <a:pt x="3710" y="801"/>
                    <a:pt x="2310" y="994"/>
                    <a:pt x="1037" y="1437"/>
                  </a:cubicBezTo>
                  <a:cubicBezTo>
                    <a:pt x="0" y="1797"/>
                    <a:pt x="170" y="3431"/>
                    <a:pt x="1296" y="3431"/>
                  </a:cubicBezTo>
                  <a:cubicBezTo>
                    <a:pt x="1320" y="3431"/>
                    <a:pt x="1345" y="3430"/>
                    <a:pt x="1369" y="3428"/>
                  </a:cubicBezTo>
                  <a:cubicBezTo>
                    <a:pt x="2678" y="3351"/>
                    <a:pt x="3999" y="3011"/>
                    <a:pt x="5283" y="2761"/>
                  </a:cubicBezTo>
                  <a:cubicBezTo>
                    <a:pt x="6540" y="2518"/>
                    <a:pt x="7962" y="2436"/>
                    <a:pt x="9071" y="1763"/>
                  </a:cubicBezTo>
                  <a:cubicBezTo>
                    <a:pt x="9728" y="1366"/>
                    <a:pt x="9622" y="173"/>
                    <a:pt x="8796" y="49"/>
                  </a:cubicBezTo>
                  <a:cubicBezTo>
                    <a:pt x="8572" y="15"/>
                    <a:pt x="8348" y="0"/>
                    <a:pt x="812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1765;p44">
              <a:extLst>
                <a:ext uri="{FF2B5EF4-FFF2-40B4-BE49-F238E27FC236}">
                  <a16:creationId xmlns:a16="http://schemas.microsoft.com/office/drawing/2014/main" id="{E88CF27C-DD14-48B0-992D-25F3BE915528}"/>
                </a:ext>
              </a:extLst>
            </p:cNvPr>
            <p:cNvSpPr/>
            <p:nvPr/>
          </p:nvSpPr>
          <p:spPr>
            <a:xfrm>
              <a:off x="4893500" y="2451500"/>
              <a:ext cx="109325" cy="55800"/>
            </a:xfrm>
            <a:custGeom>
              <a:avLst/>
              <a:gdLst/>
              <a:ahLst/>
              <a:cxnLst/>
              <a:rect l="l" t="t" r="r" b="b"/>
              <a:pathLst>
                <a:path w="4373" h="2232" extrusionOk="0">
                  <a:moveTo>
                    <a:pt x="3061" y="1"/>
                  </a:moveTo>
                  <a:cubicBezTo>
                    <a:pt x="3022" y="1"/>
                    <a:pt x="2981" y="3"/>
                    <a:pt x="2940" y="7"/>
                  </a:cubicBezTo>
                  <a:cubicBezTo>
                    <a:pt x="2356" y="68"/>
                    <a:pt x="1836" y="355"/>
                    <a:pt x="1291" y="569"/>
                  </a:cubicBezTo>
                  <a:cubicBezTo>
                    <a:pt x="833" y="749"/>
                    <a:pt x="334" y="903"/>
                    <a:pt x="92" y="1364"/>
                  </a:cubicBezTo>
                  <a:cubicBezTo>
                    <a:pt x="0" y="1537"/>
                    <a:pt x="16" y="1807"/>
                    <a:pt x="180" y="1937"/>
                  </a:cubicBezTo>
                  <a:cubicBezTo>
                    <a:pt x="494" y="2186"/>
                    <a:pt x="838" y="2232"/>
                    <a:pt x="1208" y="2232"/>
                  </a:cubicBezTo>
                  <a:cubicBezTo>
                    <a:pt x="1325" y="2232"/>
                    <a:pt x="1445" y="2227"/>
                    <a:pt x="1568" y="2223"/>
                  </a:cubicBezTo>
                  <a:cubicBezTo>
                    <a:pt x="1659" y="2220"/>
                    <a:pt x="1752" y="2219"/>
                    <a:pt x="1847" y="2219"/>
                  </a:cubicBezTo>
                  <a:cubicBezTo>
                    <a:pt x="1975" y="2219"/>
                    <a:pt x="2106" y="2221"/>
                    <a:pt x="2237" y="2221"/>
                  </a:cubicBezTo>
                  <a:cubicBezTo>
                    <a:pt x="2599" y="2221"/>
                    <a:pt x="2963" y="2207"/>
                    <a:pt x="3291" y="2103"/>
                  </a:cubicBezTo>
                  <a:cubicBezTo>
                    <a:pt x="4372" y="1759"/>
                    <a:pt x="4197" y="1"/>
                    <a:pt x="306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766;p44">
              <a:extLst>
                <a:ext uri="{FF2B5EF4-FFF2-40B4-BE49-F238E27FC236}">
                  <a16:creationId xmlns:a16="http://schemas.microsoft.com/office/drawing/2014/main" id="{AF501C29-DBB1-4FE3-AF48-4C084277B1E7}"/>
                </a:ext>
              </a:extLst>
            </p:cNvPr>
            <p:cNvSpPr/>
            <p:nvPr/>
          </p:nvSpPr>
          <p:spPr>
            <a:xfrm>
              <a:off x="5122900" y="2418525"/>
              <a:ext cx="135600" cy="58575"/>
            </a:xfrm>
            <a:custGeom>
              <a:avLst/>
              <a:gdLst/>
              <a:ahLst/>
              <a:cxnLst/>
              <a:rect l="l" t="t" r="r" b="b"/>
              <a:pathLst>
                <a:path w="5424" h="2343" extrusionOk="0">
                  <a:moveTo>
                    <a:pt x="3912" y="1"/>
                  </a:moveTo>
                  <a:cubicBezTo>
                    <a:pt x="3384" y="1"/>
                    <a:pt x="2859" y="131"/>
                    <a:pt x="2337" y="241"/>
                  </a:cubicBezTo>
                  <a:cubicBezTo>
                    <a:pt x="1732" y="366"/>
                    <a:pt x="1031" y="449"/>
                    <a:pt x="531" y="834"/>
                  </a:cubicBezTo>
                  <a:cubicBezTo>
                    <a:pt x="0" y="1242"/>
                    <a:pt x="63" y="2082"/>
                    <a:pt x="761" y="2271"/>
                  </a:cubicBezTo>
                  <a:cubicBezTo>
                    <a:pt x="957" y="2324"/>
                    <a:pt x="1156" y="2342"/>
                    <a:pt x="1356" y="2342"/>
                  </a:cubicBezTo>
                  <a:cubicBezTo>
                    <a:pt x="1755" y="2342"/>
                    <a:pt x="2158" y="2267"/>
                    <a:pt x="2555" y="2233"/>
                  </a:cubicBezTo>
                  <a:cubicBezTo>
                    <a:pt x="3162" y="2180"/>
                    <a:pt x="3832" y="2228"/>
                    <a:pt x="4406" y="2017"/>
                  </a:cubicBezTo>
                  <a:cubicBezTo>
                    <a:pt x="5292" y="1695"/>
                    <a:pt x="5424" y="198"/>
                    <a:pt x="4346" y="33"/>
                  </a:cubicBezTo>
                  <a:cubicBezTo>
                    <a:pt x="4201" y="11"/>
                    <a:pt x="4057" y="1"/>
                    <a:pt x="391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767;p44">
              <a:extLst>
                <a:ext uri="{FF2B5EF4-FFF2-40B4-BE49-F238E27FC236}">
                  <a16:creationId xmlns:a16="http://schemas.microsoft.com/office/drawing/2014/main" id="{2F192E72-67C9-4AEC-8632-05D5BD2C15B2}"/>
                </a:ext>
              </a:extLst>
            </p:cNvPr>
            <p:cNvSpPr/>
            <p:nvPr/>
          </p:nvSpPr>
          <p:spPr>
            <a:xfrm>
              <a:off x="4198275" y="3710350"/>
              <a:ext cx="83900" cy="169150"/>
            </a:xfrm>
            <a:custGeom>
              <a:avLst/>
              <a:gdLst/>
              <a:ahLst/>
              <a:cxnLst/>
              <a:rect l="l" t="t" r="r" b="b"/>
              <a:pathLst>
                <a:path w="3356" h="6766" extrusionOk="0">
                  <a:moveTo>
                    <a:pt x="504" y="0"/>
                  </a:moveTo>
                  <a:cubicBezTo>
                    <a:pt x="499" y="0"/>
                    <a:pt x="494" y="0"/>
                    <a:pt x="489" y="1"/>
                  </a:cubicBezTo>
                  <a:cubicBezTo>
                    <a:pt x="483" y="1"/>
                    <a:pt x="476" y="1"/>
                    <a:pt x="468" y="1"/>
                  </a:cubicBezTo>
                  <a:cubicBezTo>
                    <a:pt x="459" y="1"/>
                    <a:pt x="450" y="1"/>
                    <a:pt x="441" y="1"/>
                  </a:cubicBezTo>
                  <a:cubicBezTo>
                    <a:pt x="403" y="1"/>
                    <a:pt x="361" y="3"/>
                    <a:pt x="331" y="21"/>
                  </a:cubicBezTo>
                  <a:cubicBezTo>
                    <a:pt x="303" y="38"/>
                    <a:pt x="276" y="57"/>
                    <a:pt x="248" y="74"/>
                  </a:cubicBezTo>
                  <a:cubicBezTo>
                    <a:pt x="104" y="165"/>
                    <a:pt x="0" y="336"/>
                    <a:pt x="16" y="509"/>
                  </a:cubicBezTo>
                  <a:cubicBezTo>
                    <a:pt x="104" y="1590"/>
                    <a:pt x="390" y="2624"/>
                    <a:pt x="690" y="3662"/>
                  </a:cubicBezTo>
                  <a:cubicBezTo>
                    <a:pt x="972" y="4638"/>
                    <a:pt x="1178" y="5809"/>
                    <a:pt x="1920" y="6534"/>
                  </a:cubicBezTo>
                  <a:cubicBezTo>
                    <a:pt x="2085" y="6695"/>
                    <a:pt x="2282" y="6766"/>
                    <a:pt x="2476" y="6766"/>
                  </a:cubicBezTo>
                  <a:cubicBezTo>
                    <a:pt x="2923" y="6766"/>
                    <a:pt x="3356" y="6395"/>
                    <a:pt x="3351" y="5891"/>
                  </a:cubicBezTo>
                  <a:cubicBezTo>
                    <a:pt x="3341" y="4923"/>
                    <a:pt x="2698" y="4009"/>
                    <a:pt x="2300" y="3144"/>
                  </a:cubicBezTo>
                  <a:cubicBezTo>
                    <a:pt x="1848" y="2167"/>
                    <a:pt x="1462" y="1167"/>
                    <a:pt x="924" y="234"/>
                  </a:cubicBezTo>
                  <a:cubicBezTo>
                    <a:pt x="840" y="86"/>
                    <a:pt x="670" y="0"/>
                    <a:pt x="50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768;p44">
              <a:extLst>
                <a:ext uri="{FF2B5EF4-FFF2-40B4-BE49-F238E27FC236}">
                  <a16:creationId xmlns:a16="http://schemas.microsoft.com/office/drawing/2014/main" id="{296AC42C-3533-4FD3-9076-CD5C4549F5A3}"/>
                </a:ext>
              </a:extLst>
            </p:cNvPr>
            <p:cNvSpPr/>
            <p:nvPr/>
          </p:nvSpPr>
          <p:spPr>
            <a:xfrm>
              <a:off x="4274075" y="3931125"/>
              <a:ext cx="67775" cy="109825"/>
            </a:xfrm>
            <a:custGeom>
              <a:avLst/>
              <a:gdLst/>
              <a:ahLst/>
              <a:cxnLst/>
              <a:rect l="l" t="t" r="r" b="b"/>
              <a:pathLst>
                <a:path w="2711" h="4393" extrusionOk="0">
                  <a:moveTo>
                    <a:pt x="685" y="0"/>
                  </a:moveTo>
                  <a:cubicBezTo>
                    <a:pt x="495" y="0"/>
                    <a:pt x="312" y="144"/>
                    <a:pt x="241" y="340"/>
                  </a:cubicBezTo>
                  <a:cubicBezTo>
                    <a:pt x="1" y="998"/>
                    <a:pt x="163" y="1700"/>
                    <a:pt x="284" y="2367"/>
                  </a:cubicBezTo>
                  <a:cubicBezTo>
                    <a:pt x="410" y="3075"/>
                    <a:pt x="485" y="3954"/>
                    <a:pt x="1206" y="4292"/>
                  </a:cubicBezTo>
                  <a:cubicBezTo>
                    <a:pt x="1350" y="4361"/>
                    <a:pt x="1490" y="4392"/>
                    <a:pt x="1621" y="4392"/>
                  </a:cubicBezTo>
                  <a:cubicBezTo>
                    <a:pt x="1994" y="4392"/>
                    <a:pt x="2299" y="4136"/>
                    <a:pt x="2451" y="3740"/>
                  </a:cubicBezTo>
                  <a:cubicBezTo>
                    <a:pt x="2711" y="3063"/>
                    <a:pt x="2164" y="2361"/>
                    <a:pt x="1886" y="1760"/>
                  </a:cubicBezTo>
                  <a:cubicBezTo>
                    <a:pt x="1619" y="1182"/>
                    <a:pt x="1430" y="582"/>
                    <a:pt x="968" y="124"/>
                  </a:cubicBezTo>
                  <a:cubicBezTo>
                    <a:pt x="881" y="37"/>
                    <a:pt x="782" y="0"/>
                    <a:pt x="68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769;p44">
              <a:extLst>
                <a:ext uri="{FF2B5EF4-FFF2-40B4-BE49-F238E27FC236}">
                  <a16:creationId xmlns:a16="http://schemas.microsoft.com/office/drawing/2014/main" id="{D49ADF43-422E-4E14-A284-AC483A32310D}"/>
                </a:ext>
              </a:extLst>
            </p:cNvPr>
            <p:cNvSpPr/>
            <p:nvPr/>
          </p:nvSpPr>
          <p:spPr>
            <a:xfrm>
              <a:off x="4515850" y="4062425"/>
              <a:ext cx="125400" cy="210125"/>
            </a:xfrm>
            <a:custGeom>
              <a:avLst/>
              <a:gdLst/>
              <a:ahLst/>
              <a:cxnLst/>
              <a:rect l="l" t="t" r="r" b="b"/>
              <a:pathLst>
                <a:path w="5016" h="8405" extrusionOk="0">
                  <a:moveTo>
                    <a:pt x="206" y="0"/>
                  </a:moveTo>
                  <a:cubicBezTo>
                    <a:pt x="102" y="0"/>
                    <a:pt x="1" y="78"/>
                    <a:pt x="6" y="200"/>
                  </a:cubicBezTo>
                  <a:cubicBezTo>
                    <a:pt x="83" y="1774"/>
                    <a:pt x="849" y="3296"/>
                    <a:pt x="1484" y="4710"/>
                  </a:cubicBezTo>
                  <a:cubicBezTo>
                    <a:pt x="2033" y="5937"/>
                    <a:pt x="2497" y="7916"/>
                    <a:pt x="3864" y="8373"/>
                  </a:cubicBezTo>
                  <a:cubicBezTo>
                    <a:pt x="3929" y="8395"/>
                    <a:pt x="3994" y="8405"/>
                    <a:pt x="4059" y="8405"/>
                  </a:cubicBezTo>
                  <a:cubicBezTo>
                    <a:pt x="4416" y="8405"/>
                    <a:pt x="4765" y="8107"/>
                    <a:pt x="4842" y="7770"/>
                  </a:cubicBezTo>
                  <a:cubicBezTo>
                    <a:pt x="5016" y="7006"/>
                    <a:pt x="4756" y="6644"/>
                    <a:pt x="4353" y="6000"/>
                  </a:cubicBezTo>
                  <a:cubicBezTo>
                    <a:pt x="3897" y="5273"/>
                    <a:pt x="3443" y="4543"/>
                    <a:pt x="2996" y="3811"/>
                  </a:cubicBezTo>
                  <a:cubicBezTo>
                    <a:pt x="2213" y="2527"/>
                    <a:pt x="1477" y="1061"/>
                    <a:pt x="339" y="50"/>
                  </a:cubicBezTo>
                  <a:cubicBezTo>
                    <a:pt x="300" y="16"/>
                    <a:pt x="253" y="0"/>
                    <a:pt x="20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770;p44">
              <a:extLst>
                <a:ext uri="{FF2B5EF4-FFF2-40B4-BE49-F238E27FC236}">
                  <a16:creationId xmlns:a16="http://schemas.microsoft.com/office/drawing/2014/main" id="{B9C1EF06-6BB6-45AE-9F92-0F8AE9947B17}"/>
                </a:ext>
              </a:extLst>
            </p:cNvPr>
            <p:cNvSpPr/>
            <p:nvPr/>
          </p:nvSpPr>
          <p:spPr>
            <a:xfrm>
              <a:off x="3536400" y="3672275"/>
              <a:ext cx="135675" cy="201825"/>
            </a:xfrm>
            <a:custGeom>
              <a:avLst/>
              <a:gdLst/>
              <a:ahLst/>
              <a:cxnLst/>
              <a:rect l="l" t="t" r="r" b="b"/>
              <a:pathLst>
                <a:path w="5427" h="8073" extrusionOk="0">
                  <a:moveTo>
                    <a:pt x="4204" y="0"/>
                  </a:moveTo>
                  <a:cubicBezTo>
                    <a:pt x="3845" y="0"/>
                    <a:pt x="3478" y="149"/>
                    <a:pt x="3255" y="473"/>
                  </a:cubicBezTo>
                  <a:cubicBezTo>
                    <a:pt x="2535" y="1521"/>
                    <a:pt x="2019" y="2738"/>
                    <a:pt x="1444" y="3869"/>
                  </a:cubicBezTo>
                  <a:cubicBezTo>
                    <a:pt x="954" y="4838"/>
                    <a:pt x="1" y="6063"/>
                    <a:pt x="157" y="7177"/>
                  </a:cubicBezTo>
                  <a:cubicBezTo>
                    <a:pt x="232" y="7703"/>
                    <a:pt x="625" y="8073"/>
                    <a:pt x="1094" y="8073"/>
                  </a:cubicBezTo>
                  <a:cubicBezTo>
                    <a:pt x="1252" y="8073"/>
                    <a:pt x="1418" y="8031"/>
                    <a:pt x="1583" y="7940"/>
                  </a:cubicBezTo>
                  <a:cubicBezTo>
                    <a:pt x="2633" y="7360"/>
                    <a:pt x="3035" y="5828"/>
                    <a:pt x="3541" y="4791"/>
                  </a:cubicBezTo>
                  <a:cubicBezTo>
                    <a:pt x="4114" y="3618"/>
                    <a:pt x="4762" y="2452"/>
                    <a:pt x="5174" y="1212"/>
                  </a:cubicBezTo>
                  <a:cubicBezTo>
                    <a:pt x="5427" y="453"/>
                    <a:pt x="4829" y="0"/>
                    <a:pt x="4204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771;p44">
              <a:extLst>
                <a:ext uri="{FF2B5EF4-FFF2-40B4-BE49-F238E27FC236}">
                  <a16:creationId xmlns:a16="http://schemas.microsoft.com/office/drawing/2014/main" id="{11943B1C-5FDD-4C28-BD8A-82C75A9AE5EA}"/>
                </a:ext>
              </a:extLst>
            </p:cNvPr>
            <p:cNvSpPr/>
            <p:nvPr/>
          </p:nvSpPr>
          <p:spPr>
            <a:xfrm>
              <a:off x="3484375" y="3921025"/>
              <a:ext cx="61900" cy="88150"/>
            </a:xfrm>
            <a:custGeom>
              <a:avLst/>
              <a:gdLst/>
              <a:ahLst/>
              <a:cxnLst/>
              <a:rect l="l" t="t" r="r" b="b"/>
              <a:pathLst>
                <a:path w="2476" h="3526" extrusionOk="0">
                  <a:moveTo>
                    <a:pt x="1735" y="0"/>
                  </a:moveTo>
                  <a:cubicBezTo>
                    <a:pt x="1556" y="0"/>
                    <a:pt x="1372" y="64"/>
                    <a:pt x="1243" y="182"/>
                  </a:cubicBezTo>
                  <a:cubicBezTo>
                    <a:pt x="945" y="453"/>
                    <a:pt x="724" y="710"/>
                    <a:pt x="541" y="1073"/>
                  </a:cubicBezTo>
                  <a:cubicBezTo>
                    <a:pt x="359" y="1435"/>
                    <a:pt x="114" y="1819"/>
                    <a:pt x="64" y="2223"/>
                  </a:cubicBezTo>
                  <a:cubicBezTo>
                    <a:pt x="1" y="2749"/>
                    <a:pt x="189" y="3261"/>
                    <a:pt x="724" y="3456"/>
                  </a:cubicBezTo>
                  <a:cubicBezTo>
                    <a:pt x="851" y="3503"/>
                    <a:pt x="982" y="3525"/>
                    <a:pt x="1111" y="3525"/>
                  </a:cubicBezTo>
                  <a:cubicBezTo>
                    <a:pt x="1485" y="3525"/>
                    <a:pt x="1844" y="3335"/>
                    <a:pt x="2041" y="2982"/>
                  </a:cubicBezTo>
                  <a:cubicBezTo>
                    <a:pt x="2447" y="2252"/>
                    <a:pt x="2475" y="1229"/>
                    <a:pt x="2313" y="436"/>
                  </a:cubicBezTo>
                  <a:cubicBezTo>
                    <a:pt x="2252" y="137"/>
                    <a:pt x="1998" y="0"/>
                    <a:pt x="173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772;p44">
              <a:extLst>
                <a:ext uri="{FF2B5EF4-FFF2-40B4-BE49-F238E27FC236}">
                  <a16:creationId xmlns:a16="http://schemas.microsoft.com/office/drawing/2014/main" id="{22911252-6AF8-44FF-A6B3-71B1124ECC19}"/>
                </a:ext>
              </a:extLst>
            </p:cNvPr>
            <p:cNvSpPr/>
            <p:nvPr/>
          </p:nvSpPr>
          <p:spPr>
            <a:xfrm>
              <a:off x="3176825" y="4130200"/>
              <a:ext cx="84425" cy="121225"/>
            </a:xfrm>
            <a:custGeom>
              <a:avLst/>
              <a:gdLst/>
              <a:ahLst/>
              <a:cxnLst/>
              <a:rect l="l" t="t" r="r" b="b"/>
              <a:pathLst>
                <a:path w="3377" h="4849" extrusionOk="0">
                  <a:moveTo>
                    <a:pt x="2945" y="0"/>
                  </a:moveTo>
                  <a:cubicBezTo>
                    <a:pt x="2920" y="0"/>
                    <a:pt x="2895" y="4"/>
                    <a:pt x="2870" y="14"/>
                  </a:cubicBezTo>
                  <a:cubicBezTo>
                    <a:pt x="2341" y="216"/>
                    <a:pt x="2098" y="669"/>
                    <a:pt x="1792" y="1129"/>
                  </a:cubicBezTo>
                  <a:cubicBezTo>
                    <a:pt x="1355" y="1783"/>
                    <a:pt x="993" y="2516"/>
                    <a:pt x="468" y="3104"/>
                  </a:cubicBezTo>
                  <a:cubicBezTo>
                    <a:pt x="0" y="3629"/>
                    <a:pt x="155" y="4343"/>
                    <a:pt x="717" y="4712"/>
                  </a:cubicBezTo>
                  <a:cubicBezTo>
                    <a:pt x="788" y="4759"/>
                    <a:pt x="891" y="4783"/>
                    <a:pt x="973" y="4810"/>
                  </a:cubicBezTo>
                  <a:cubicBezTo>
                    <a:pt x="1051" y="4836"/>
                    <a:pt x="1132" y="4848"/>
                    <a:pt x="1214" y="4848"/>
                  </a:cubicBezTo>
                  <a:cubicBezTo>
                    <a:pt x="1663" y="4848"/>
                    <a:pt x="2130" y="4480"/>
                    <a:pt x="2209" y="4048"/>
                  </a:cubicBezTo>
                  <a:cubicBezTo>
                    <a:pt x="2345" y="3308"/>
                    <a:pt x="2658" y="2612"/>
                    <a:pt x="2905" y="1902"/>
                  </a:cubicBezTo>
                  <a:cubicBezTo>
                    <a:pt x="3100" y="1342"/>
                    <a:pt x="3376" y="776"/>
                    <a:pt x="3195" y="187"/>
                  </a:cubicBezTo>
                  <a:cubicBezTo>
                    <a:pt x="3164" y="83"/>
                    <a:pt x="3056" y="0"/>
                    <a:pt x="294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773;p44">
              <a:extLst>
                <a:ext uri="{FF2B5EF4-FFF2-40B4-BE49-F238E27FC236}">
                  <a16:creationId xmlns:a16="http://schemas.microsoft.com/office/drawing/2014/main" id="{78B8E328-E556-44F0-A304-AF9BC8A8C10A}"/>
                </a:ext>
              </a:extLst>
            </p:cNvPr>
            <p:cNvSpPr/>
            <p:nvPr/>
          </p:nvSpPr>
          <p:spPr>
            <a:xfrm>
              <a:off x="2262050" y="2711975"/>
              <a:ext cx="365175" cy="107900"/>
            </a:xfrm>
            <a:custGeom>
              <a:avLst/>
              <a:gdLst/>
              <a:ahLst/>
              <a:cxnLst/>
              <a:rect l="l" t="t" r="r" b="b"/>
              <a:pathLst>
                <a:path w="14607" h="4316" extrusionOk="0">
                  <a:moveTo>
                    <a:pt x="1138" y="1"/>
                  </a:moveTo>
                  <a:cubicBezTo>
                    <a:pt x="278" y="1"/>
                    <a:pt x="0" y="1243"/>
                    <a:pt x="751" y="1635"/>
                  </a:cubicBezTo>
                  <a:cubicBezTo>
                    <a:pt x="1715" y="2138"/>
                    <a:pt x="2844" y="2349"/>
                    <a:pt x="3895" y="2606"/>
                  </a:cubicBezTo>
                  <a:cubicBezTo>
                    <a:pt x="5079" y="2898"/>
                    <a:pt x="6278" y="3140"/>
                    <a:pt x="7476" y="3377"/>
                  </a:cubicBezTo>
                  <a:cubicBezTo>
                    <a:pt x="8606" y="3599"/>
                    <a:pt x="9740" y="3808"/>
                    <a:pt x="10877" y="3994"/>
                  </a:cubicBezTo>
                  <a:cubicBezTo>
                    <a:pt x="11498" y="4096"/>
                    <a:pt x="12206" y="4315"/>
                    <a:pt x="12865" y="4315"/>
                  </a:cubicBezTo>
                  <a:cubicBezTo>
                    <a:pt x="13277" y="4315"/>
                    <a:pt x="13671" y="4230"/>
                    <a:pt x="14013" y="3977"/>
                  </a:cubicBezTo>
                  <a:cubicBezTo>
                    <a:pt x="14359" y="3722"/>
                    <a:pt x="14606" y="3172"/>
                    <a:pt x="14297" y="2778"/>
                  </a:cubicBezTo>
                  <a:cubicBezTo>
                    <a:pt x="13602" y="1895"/>
                    <a:pt x="12655" y="1957"/>
                    <a:pt x="11603" y="1803"/>
                  </a:cubicBezTo>
                  <a:cubicBezTo>
                    <a:pt x="10395" y="1624"/>
                    <a:pt x="9189" y="1430"/>
                    <a:pt x="7986" y="1216"/>
                  </a:cubicBezTo>
                  <a:cubicBezTo>
                    <a:pt x="6850" y="1015"/>
                    <a:pt x="5720" y="784"/>
                    <a:pt x="4589" y="562"/>
                  </a:cubicBezTo>
                  <a:cubicBezTo>
                    <a:pt x="3457" y="340"/>
                    <a:pt x="2294" y="3"/>
                    <a:pt x="1138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774;p44">
              <a:extLst>
                <a:ext uri="{FF2B5EF4-FFF2-40B4-BE49-F238E27FC236}">
                  <a16:creationId xmlns:a16="http://schemas.microsoft.com/office/drawing/2014/main" id="{B5255460-058B-43D4-AC11-84116DBA4DBD}"/>
                </a:ext>
              </a:extLst>
            </p:cNvPr>
            <p:cNvSpPr/>
            <p:nvPr/>
          </p:nvSpPr>
          <p:spPr>
            <a:xfrm>
              <a:off x="2688100" y="2781350"/>
              <a:ext cx="101800" cy="53150"/>
            </a:xfrm>
            <a:custGeom>
              <a:avLst/>
              <a:gdLst/>
              <a:ahLst/>
              <a:cxnLst/>
              <a:rect l="l" t="t" r="r" b="b"/>
              <a:pathLst>
                <a:path w="4072" h="2126" extrusionOk="0">
                  <a:moveTo>
                    <a:pt x="2696" y="0"/>
                  </a:moveTo>
                  <a:cubicBezTo>
                    <a:pt x="2685" y="0"/>
                    <a:pt x="2674" y="0"/>
                    <a:pt x="2662" y="1"/>
                  </a:cubicBezTo>
                  <a:cubicBezTo>
                    <a:pt x="2218" y="13"/>
                    <a:pt x="1765" y="112"/>
                    <a:pt x="1320" y="152"/>
                  </a:cubicBezTo>
                  <a:cubicBezTo>
                    <a:pt x="926" y="186"/>
                    <a:pt x="560" y="209"/>
                    <a:pt x="198" y="377"/>
                  </a:cubicBezTo>
                  <a:cubicBezTo>
                    <a:pt x="19" y="460"/>
                    <a:pt x="1" y="711"/>
                    <a:pt x="83" y="862"/>
                  </a:cubicBezTo>
                  <a:cubicBezTo>
                    <a:pt x="534" y="1684"/>
                    <a:pt x="1869" y="2075"/>
                    <a:pt x="2738" y="2124"/>
                  </a:cubicBezTo>
                  <a:cubicBezTo>
                    <a:pt x="2761" y="2125"/>
                    <a:pt x="2783" y="2126"/>
                    <a:pt x="2805" y="2126"/>
                  </a:cubicBezTo>
                  <a:cubicBezTo>
                    <a:pt x="4072" y="2126"/>
                    <a:pt x="4028" y="0"/>
                    <a:pt x="2696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775;p44">
              <a:extLst>
                <a:ext uri="{FF2B5EF4-FFF2-40B4-BE49-F238E27FC236}">
                  <a16:creationId xmlns:a16="http://schemas.microsoft.com/office/drawing/2014/main" id="{E88A8723-FF03-402E-A734-2A27F2767127}"/>
                </a:ext>
              </a:extLst>
            </p:cNvPr>
            <p:cNvSpPr/>
            <p:nvPr/>
          </p:nvSpPr>
          <p:spPr>
            <a:xfrm>
              <a:off x="2576925" y="2610700"/>
              <a:ext cx="141675" cy="60325"/>
            </a:xfrm>
            <a:custGeom>
              <a:avLst/>
              <a:gdLst/>
              <a:ahLst/>
              <a:cxnLst/>
              <a:rect l="l" t="t" r="r" b="b"/>
              <a:pathLst>
                <a:path w="5667" h="2413" extrusionOk="0">
                  <a:moveTo>
                    <a:pt x="1310" y="0"/>
                  </a:moveTo>
                  <a:cubicBezTo>
                    <a:pt x="841" y="0"/>
                    <a:pt x="368" y="66"/>
                    <a:pt x="44" y="396"/>
                  </a:cubicBezTo>
                  <a:cubicBezTo>
                    <a:pt x="17" y="423"/>
                    <a:pt x="0" y="473"/>
                    <a:pt x="17" y="511"/>
                  </a:cubicBezTo>
                  <a:cubicBezTo>
                    <a:pt x="266" y="1089"/>
                    <a:pt x="873" y="1283"/>
                    <a:pt x="1438" y="1495"/>
                  </a:cubicBezTo>
                  <a:cubicBezTo>
                    <a:pt x="2379" y="1850"/>
                    <a:pt x="3360" y="2106"/>
                    <a:pt x="4327" y="2380"/>
                  </a:cubicBezTo>
                  <a:cubicBezTo>
                    <a:pt x="4402" y="2402"/>
                    <a:pt x="4482" y="2412"/>
                    <a:pt x="4564" y="2412"/>
                  </a:cubicBezTo>
                  <a:cubicBezTo>
                    <a:pt x="4946" y="2412"/>
                    <a:pt x="5365" y="2189"/>
                    <a:pt x="5522" y="1850"/>
                  </a:cubicBezTo>
                  <a:cubicBezTo>
                    <a:pt x="5611" y="1661"/>
                    <a:pt x="5666" y="1500"/>
                    <a:pt x="5655" y="1290"/>
                  </a:cubicBezTo>
                  <a:cubicBezTo>
                    <a:pt x="5635" y="866"/>
                    <a:pt x="5292" y="325"/>
                    <a:pt x="4826" y="278"/>
                  </a:cubicBezTo>
                  <a:cubicBezTo>
                    <a:pt x="3872" y="179"/>
                    <a:pt x="2912" y="65"/>
                    <a:pt x="1953" y="24"/>
                  </a:cubicBezTo>
                  <a:cubicBezTo>
                    <a:pt x="1750" y="15"/>
                    <a:pt x="1530" y="0"/>
                    <a:pt x="1310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776;p44">
              <a:extLst>
                <a:ext uri="{FF2B5EF4-FFF2-40B4-BE49-F238E27FC236}">
                  <a16:creationId xmlns:a16="http://schemas.microsoft.com/office/drawing/2014/main" id="{25DD3389-3F95-4C6F-B113-38BC6D332ADB}"/>
                </a:ext>
              </a:extLst>
            </p:cNvPr>
            <p:cNvSpPr/>
            <p:nvPr/>
          </p:nvSpPr>
          <p:spPr>
            <a:xfrm>
              <a:off x="2097400" y="2476775"/>
              <a:ext cx="99975" cy="60425"/>
            </a:xfrm>
            <a:custGeom>
              <a:avLst/>
              <a:gdLst/>
              <a:ahLst/>
              <a:cxnLst/>
              <a:rect l="l" t="t" r="r" b="b"/>
              <a:pathLst>
                <a:path w="3999" h="2417" extrusionOk="0">
                  <a:moveTo>
                    <a:pt x="1099" y="1"/>
                  </a:moveTo>
                  <a:cubicBezTo>
                    <a:pt x="938" y="1"/>
                    <a:pt x="780" y="12"/>
                    <a:pt x="627" y="39"/>
                  </a:cubicBezTo>
                  <a:cubicBezTo>
                    <a:pt x="139" y="125"/>
                    <a:pt x="0" y="768"/>
                    <a:pt x="214" y="1136"/>
                  </a:cubicBezTo>
                  <a:cubicBezTo>
                    <a:pt x="595" y="1795"/>
                    <a:pt x="1516" y="2208"/>
                    <a:pt x="2230" y="2381"/>
                  </a:cubicBezTo>
                  <a:cubicBezTo>
                    <a:pt x="2328" y="2405"/>
                    <a:pt x="2422" y="2416"/>
                    <a:pt x="2511" y="2416"/>
                  </a:cubicBezTo>
                  <a:cubicBezTo>
                    <a:pt x="3656" y="2416"/>
                    <a:pt x="3999" y="565"/>
                    <a:pt x="2732" y="257"/>
                  </a:cubicBezTo>
                  <a:cubicBezTo>
                    <a:pt x="2224" y="134"/>
                    <a:pt x="1645" y="1"/>
                    <a:pt x="1099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777;p44">
              <a:extLst>
                <a:ext uri="{FF2B5EF4-FFF2-40B4-BE49-F238E27FC236}">
                  <a16:creationId xmlns:a16="http://schemas.microsoft.com/office/drawing/2014/main" id="{42179F1A-5499-4EDE-907A-39B0442773AB}"/>
                </a:ext>
              </a:extLst>
            </p:cNvPr>
            <p:cNvSpPr/>
            <p:nvPr/>
          </p:nvSpPr>
          <p:spPr>
            <a:xfrm>
              <a:off x="4355525" y="2209275"/>
              <a:ext cx="58175" cy="41800"/>
            </a:xfrm>
            <a:custGeom>
              <a:avLst/>
              <a:gdLst/>
              <a:ahLst/>
              <a:cxnLst/>
              <a:rect l="l" t="t" r="r" b="b"/>
              <a:pathLst>
                <a:path w="2327" h="1672" extrusionOk="0">
                  <a:moveTo>
                    <a:pt x="1145" y="0"/>
                  </a:moveTo>
                  <a:cubicBezTo>
                    <a:pt x="266" y="0"/>
                    <a:pt x="0" y="1416"/>
                    <a:pt x="972" y="1647"/>
                  </a:cubicBezTo>
                  <a:cubicBezTo>
                    <a:pt x="1045" y="1664"/>
                    <a:pt x="1115" y="1672"/>
                    <a:pt x="1181" y="1672"/>
                  </a:cubicBezTo>
                  <a:cubicBezTo>
                    <a:pt x="2060" y="1672"/>
                    <a:pt x="2326" y="256"/>
                    <a:pt x="1356" y="26"/>
                  </a:cubicBezTo>
                  <a:cubicBezTo>
                    <a:pt x="1282" y="9"/>
                    <a:pt x="1212" y="0"/>
                    <a:pt x="11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778;p44">
              <a:extLst>
                <a:ext uri="{FF2B5EF4-FFF2-40B4-BE49-F238E27FC236}">
                  <a16:creationId xmlns:a16="http://schemas.microsoft.com/office/drawing/2014/main" id="{33C4E5D9-635C-41F1-97F8-15EF1A47215F}"/>
                </a:ext>
              </a:extLst>
            </p:cNvPr>
            <p:cNvSpPr/>
            <p:nvPr/>
          </p:nvSpPr>
          <p:spPr>
            <a:xfrm>
              <a:off x="4190150" y="2423175"/>
              <a:ext cx="82100" cy="58975"/>
            </a:xfrm>
            <a:custGeom>
              <a:avLst/>
              <a:gdLst/>
              <a:ahLst/>
              <a:cxnLst/>
              <a:rect l="l" t="t" r="r" b="b"/>
              <a:pathLst>
                <a:path w="3284" h="2359" extrusionOk="0">
                  <a:moveTo>
                    <a:pt x="1615" y="0"/>
                  </a:moveTo>
                  <a:cubicBezTo>
                    <a:pt x="373" y="0"/>
                    <a:pt x="0" y="1998"/>
                    <a:pt x="1371" y="2323"/>
                  </a:cubicBezTo>
                  <a:cubicBezTo>
                    <a:pt x="1474" y="2347"/>
                    <a:pt x="1573" y="2359"/>
                    <a:pt x="1667" y="2359"/>
                  </a:cubicBezTo>
                  <a:cubicBezTo>
                    <a:pt x="2909" y="2359"/>
                    <a:pt x="3283" y="361"/>
                    <a:pt x="1912" y="36"/>
                  </a:cubicBezTo>
                  <a:cubicBezTo>
                    <a:pt x="1808" y="12"/>
                    <a:pt x="1709" y="0"/>
                    <a:pt x="16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779;p44">
              <a:extLst>
                <a:ext uri="{FF2B5EF4-FFF2-40B4-BE49-F238E27FC236}">
                  <a16:creationId xmlns:a16="http://schemas.microsoft.com/office/drawing/2014/main" id="{FF877BD8-3ECF-4EC0-BADB-2FF9065A9FBF}"/>
                </a:ext>
              </a:extLst>
            </p:cNvPr>
            <p:cNvSpPr/>
            <p:nvPr/>
          </p:nvSpPr>
          <p:spPr>
            <a:xfrm>
              <a:off x="4506600" y="2338575"/>
              <a:ext cx="62775" cy="61350"/>
            </a:xfrm>
            <a:custGeom>
              <a:avLst/>
              <a:gdLst/>
              <a:ahLst/>
              <a:cxnLst/>
              <a:rect l="l" t="t" r="r" b="b"/>
              <a:pathLst>
                <a:path w="2511" h="2454" extrusionOk="0">
                  <a:moveTo>
                    <a:pt x="1266" y="1"/>
                  </a:moveTo>
                  <a:cubicBezTo>
                    <a:pt x="1036" y="1"/>
                    <a:pt x="802" y="64"/>
                    <a:pt x="611" y="183"/>
                  </a:cubicBezTo>
                  <a:cubicBezTo>
                    <a:pt x="353" y="340"/>
                    <a:pt x="118" y="643"/>
                    <a:pt x="60" y="945"/>
                  </a:cubicBezTo>
                  <a:cubicBezTo>
                    <a:pt x="1" y="1256"/>
                    <a:pt x="27" y="1601"/>
                    <a:pt x="211" y="1872"/>
                  </a:cubicBezTo>
                  <a:cubicBezTo>
                    <a:pt x="393" y="2142"/>
                    <a:pt x="649" y="2346"/>
                    <a:pt x="973" y="2422"/>
                  </a:cubicBezTo>
                  <a:cubicBezTo>
                    <a:pt x="1061" y="2444"/>
                    <a:pt x="1153" y="2454"/>
                    <a:pt x="1246" y="2454"/>
                  </a:cubicBezTo>
                  <a:cubicBezTo>
                    <a:pt x="1476" y="2454"/>
                    <a:pt x="1710" y="2391"/>
                    <a:pt x="1901" y="2272"/>
                  </a:cubicBezTo>
                  <a:cubicBezTo>
                    <a:pt x="2158" y="2114"/>
                    <a:pt x="2394" y="1812"/>
                    <a:pt x="2451" y="1510"/>
                  </a:cubicBezTo>
                  <a:cubicBezTo>
                    <a:pt x="2510" y="1199"/>
                    <a:pt x="2485" y="854"/>
                    <a:pt x="2301" y="583"/>
                  </a:cubicBezTo>
                  <a:cubicBezTo>
                    <a:pt x="2119" y="312"/>
                    <a:pt x="1864" y="109"/>
                    <a:pt x="1539" y="32"/>
                  </a:cubicBezTo>
                  <a:cubicBezTo>
                    <a:pt x="1451" y="11"/>
                    <a:pt x="1359" y="1"/>
                    <a:pt x="12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780;p44">
              <a:extLst>
                <a:ext uri="{FF2B5EF4-FFF2-40B4-BE49-F238E27FC236}">
                  <a16:creationId xmlns:a16="http://schemas.microsoft.com/office/drawing/2014/main" id="{9F387C8B-EA7A-4D3A-97D0-A5B3FEB6FA94}"/>
                </a:ext>
              </a:extLst>
            </p:cNvPr>
            <p:cNvSpPr/>
            <p:nvPr/>
          </p:nvSpPr>
          <p:spPr>
            <a:xfrm>
              <a:off x="4504200" y="2804000"/>
              <a:ext cx="85375" cy="61375"/>
            </a:xfrm>
            <a:custGeom>
              <a:avLst/>
              <a:gdLst/>
              <a:ahLst/>
              <a:cxnLst/>
              <a:rect l="l" t="t" r="r" b="b"/>
              <a:pathLst>
                <a:path w="3415" h="2455" extrusionOk="0">
                  <a:moveTo>
                    <a:pt x="1680" y="1"/>
                  </a:moveTo>
                  <a:cubicBezTo>
                    <a:pt x="390" y="1"/>
                    <a:pt x="1" y="2079"/>
                    <a:pt x="1426" y="2417"/>
                  </a:cubicBezTo>
                  <a:cubicBezTo>
                    <a:pt x="1534" y="2443"/>
                    <a:pt x="1637" y="2455"/>
                    <a:pt x="1735" y="2455"/>
                  </a:cubicBezTo>
                  <a:cubicBezTo>
                    <a:pt x="3025" y="2455"/>
                    <a:pt x="3414" y="377"/>
                    <a:pt x="1989" y="38"/>
                  </a:cubicBezTo>
                  <a:cubicBezTo>
                    <a:pt x="1881" y="13"/>
                    <a:pt x="1778" y="1"/>
                    <a:pt x="16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781;p44">
              <a:extLst>
                <a:ext uri="{FF2B5EF4-FFF2-40B4-BE49-F238E27FC236}">
                  <a16:creationId xmlns:a16="http://schemas.microsoft.com/office/drawing/2014/main" id="{ABD8813A-630B-4CCC-9749-3F99638A1BC5}"/>
                </a:ext>
              </a:extLst>
            </p:cNvPr>
            <p:cNvSpPr/>
            <p:nvPr/>
          </p:nvSpPr>
          <p:spPr>
            <a:xfrm>
              <a:off x="4302750" y="3127800"/>
              <a:ext cx="67550" cy="66025"/>
            </a:xfrm>
            <a:custGeom>
              <a:avLst/>
              <a:gdLst/>
              <a:ahLst/>
              <a:cxnLst/>
              <a:rect l="l" t="t" r="r" b="b"/>
              <a:pathLst>
                <a:path w="2702" h="2641" extrusionOk="0">
                  <a:moveTo>
                    <a:pt x="1364" y="1"/>
                  </a:moveTo>
                  <a:cubicBezTo>
                    <a:pt x="1116" y="1"/>
                    <a:pt x="863" y="68"/>
                    <a:pt x="658" y="194"/>
                  </a:cubicBezTo>
                  <a:cubicBezTo>
                    <a:pt x="382" y="365"/>
                    <a:pt x="127" y="690"/>
                    <a:pt x="64" y="1015"/>
                  </a:cubicBezTo>
                  <a:cubicBezTo>
                    <a:pt x="1" y="1351"/>
                    <a:pt x="28" y="1722"/>
                    <a:pt x="226" y="2014"/>
                  </a:cubicBezTo>
                  <a:cubicBezTo>
                    <a:pt x="422" y="2304"/>
                    <a:pt x="697" y="2523"/>
                    <a:pt x="1046" y="2607"/>
                  </a:cubicBezTo>
                  <a:cubicBezTo>
                    <a:pt x="1141" y="2629"/>
                    <a:pt x="1240" y="2640"/>
                    <a:pt x="1339" y="2640"/>
                  </a:cubicBezTo>
                  <a:cubicBezTo>
                    <a:pt x="1587" y="2640"/>
                    <a:pt x="1839" y="2573"/>
                    <a:pt x="2044" y="2446"/>
                  </a:cubicBezTo>
                  <a:cubicBezTo>
                    <a:pt x="2320" y="2275"/>
                    <a:pt x="2576" y="1950"/>
                    <a:pt x="2637" y="1625"/>
                  </a:cubicBezTo>
                  <a:cubicBezTo>
                    <a:pt x="2701" y="1289"/>
                    <a:pt x="2674" y="918"/>
                    <a:pt x="2476" y="627"/>
                  </a:cubicBezTo>
                  <a:cubicBezTo>
                    <a:pt x="2280" y="337"/>
                    <a:pt x="2005" y="117"/>
                    <a:pt x="1657" y="34"/>
                  </a:cubicBezTo>
                  <a:cubicBezTo>
                    <a:pt x="1562" y="12"/>
                    <a:pt x="1463" y="1"/>
                    <a:pt x="1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782;p44">
              <a:extLst>
                <a:ext uri="{FF2B5EF4-FFF2-40B4-BE49-F238E27FC236}">
                  <a16:creationId xmlns:a16="http://schemas.microsoft.com/office/drawing/2014/main" id="{1814CCAF-0180-4D2C-A4EB-8407142EA073}"/>
                </a:ext>
              </a:extLst>
            </p:cNvPr>
            <p:cNvSpPr/>
            <p:nvPr/>
          </p:nvSpPr>
          <p:spPr>
            <a:xfrm>
              <a:off x="4995550" y="2186275"/>
              <a:ext cx="58225" cy="56925"/>
            </a:xfrm>
            <a:custGeom>
              <a:avLst/>
              <a:gdLst/>
              <a:ahLst/>
              <a:cxnLst/>
              <a:rect l="l" t="t" r="r" b="b"/>
              <a:pathLst>
                <a:path w="2329" h="2277" extrusionOk="0">
                  <a:moveTo>
                    <a:pt x="1175" y="1"/>
                  </a:moveTo>
                  <a:cubicBezTo>
                    <a:pt x="962" y="1"/>
                    <a:pt x="744" y="59"/>
                    <a:pt x="567" y="169"/>
                  </a:cubicBezTo>
                  <a:cubicBezTo>
                    <a:pt x="329" y="316"/>
                    <a:pt x="108" y="597"/>
                    <a:pt x="56" y="876"/>
                  </a:cubicBezTo>
                  <a:cubicBezTo>
                    <a:pt x="0" y="1164"/>
                    <a:pt x="25" y="1485"/>
                    <a:pt x="195" y="1736"/>
                  </a:cubicBezTo>
                  <a:cubicBezTo>
                    <a:pt x="364" y="1988"/>
                    <a:pt x="600" y="2175"/>
                    <a:pt x="902" y="2248"/>
                  </a:cubicBezTo>
                  <a:cubicBezTo>
                    <a:pt x="983" y="2267"/>
                    <a:pt x="1068" y="2276"/>
                    <a:pt x="1153" y="2276"/>
                  </a:cubicBezTo>
                  <a:cubicBezTo>
                    <a:pt x="1367" y="2276"/>
                    <a:pt x="1585" y="2218"/>
                    <a:pt x="1762" y="2108"/>
                  </a:cubicBezTo>
                  <a:cubicBezTo>
                    <a:pt x="2000" y="1961"/>
                    <a:pt x="2221" y="1680"/>
                    <a:pt x="2274" y="1401"/>
                  </a:cubicBezTo>
                  <a:cubicBezTo>
                    <a:pt x="2329" y="1113"/>
                    <a:pt x="2305" y="791"/>
                    <a:pt x="2134" y="541"/>
                  </a:cubicBezTo>
                  <a:cubicBezTo>
                    <a:pt x="1964" y="291"/>
                    <a:pt x="1728" y="102"/>
                    <a:pt x="1427" y="29"/>
                  </a:cubicBezTo>
                  <a:cubicBezTo>
                    <a:pt x="1346" y="10"/>
                    <a:pt x="1261" y="1"/>
                    <a:pt x="11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783;p44">
              <a:extLst>
                <a:ext uri="{FF2B5EF4-FFF2-40B4-BE49-F238E27FC236}">
                  <a16:creationId xmlns:a16="http://schemas.microsoft.com/office/drawing/2014/main" id="{AFFA8570-0669-4CCD-A2D2-989A6744417D}"/>
                </a:ext>
              </a:extLst>
            </p:cNvPr>
            <p:cNvSpPr/>
            <p:nvPr/>
          </p:nvSpPr>
          <p:spPr>
            <a:xfrm>
              <a:off x="4644275" y="3642925"/>
              <a:ext cx="77500" cy="55700"/>
            </a:xfrm>
            <a:custGeom>
              <a:avLst/>
              <a:gdLst/>
              <a:ahLst/>
              <a:cxnLst/>
              <a:rect l="l" t="t" r="r" b="b"/>
              <a:pathLst>
                <a:path w="3100" h="2228" extrusionOk="0">
                  <a:moveTo>
                    <a:pt x="1525" y="1"/>
                  </a:moveTo>
                  <a:cubicBezTo>
                    <a:pt x="353" y="1"/>
                    <a:pt x="1" y="1887"/>
                    <a:pt x="1294" y="2194"/>
                  </a:cubicBezTo>
                  <a:cubicBezTo>
                    <a:pt x="1392" y="2217"/>
                    <a:pt x="1485" y="2228"/>
                    <a:pt x="1574" y="2228"/>
                  </a:cubicBezTo>
                  <a:cubicBezTo>
                    <a:pt x="2746" y="2228"/>
                    <a:pt x="3099" y="341"/>
                    <a:pt x="1806" y="35"/>
                  </a:cubicBezTo>
                  <a:cubicBezTo>
                    <a:pt x="1708" y="12"/>
                    <a:pt x="1614" y="1"/>
                    <a:pt x="15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784;p44">
              <a:extLst>
                <a:ext uri="{FF2B5EF4-FFF2-40B4-BE49-F238E27FC236}">
                  <a16:creationId xmlns:a16="http://schemas.microsoft.com/office/drawing/2014/main" id="{F86E5193-9512-4DC2-9213-71F0DB725277}"/>
                </a:ext>
              </a:extLst>
            </p:cNvPr>
            <p:cNvSpPr/>
            <p:nvPr/>
          </p:nvSpPr>
          <p:spPr>
            <a:xfrm>
              <a:off x="5363675" y="2836950"/>
              <a:ext cx="71750" cy="51575"/>
            </a:xfrm>
            <a:custGeom>
              <a:avLst/>
              <a:gdLst/>
              <a:ahLst/>
              <a:cxnLst/>
              <a:rect l="l" t="t" r="r" b="b"/>
              <a:pathLst>
                <a:path w="2870" h="2063" extrusionOk="0">
                  <a:moveTo>
                    <a:pt x="1412" y="0"/>
                  </a:moveTo>
                  <a:cubicBezTo>
                    <a:pt x="327" y="0"/>
                    <a:pt x="0" y="1746"/>
                    <a:pt x="1198" y="2031"/>
                  </a:cubicBezTo>
                  <a:cubicBezTo>
                    <a:pt x="1289" y="2052"/>
                    <a:pt x="1375" y="2062"/>
                    <a:pt x="1457" y="2062"/>
                  </a:cubicBezTo>
                  <a:cubicBezTo>
                    <a:pt x="2543" y="2062"/>
                    <a:pt x="2869" y="315"/>
                    <a:pt x="1672" y="32"/>
                  </a:cubicBezTo>
                  <a:cubicBezTo>
                    <a:pt x="1581" y="10"/>
                    <a:pt x="1495" y="0"/>
                    <a:pt x="1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785;p44">
              <a:extLst>
                <a:ext uri="{FF2B5EF4-FFF2-40B4-BE49-F238E27FC236}">
                  <a16:creationId xmlns:a16="http://schemas.microsoft.com/office/drawing/2014/main" id="{574E74B9-E736-4CE2-B138-CD82ED1A2A6C}"/>
                </a:ext>
              </a:extLst>
            </p:cNvPr>
            <p:cNvSpPr/>
            <p:nvPr/>
          </p:nvSpPr>
          <p:spPr>
            <a:xfrm>
              <a:off x="4856650" y="2775650"/>
              <a:ext cx="65975" cy="47425"/>
            </a:xfrm>
            <a:custGeom>
              <a:avLst/>
              <a:gdLst/>
              <a:ahLst/>
              <a:cxnLst/>
              <a:rect l="l" t="t" r="r" b="b"/>
              <a:pathLst>
                <a:path w="2639" h="1897" extrusionOk="0">
                  <a:moveTo>
                    <a:pt x="1298" y="1"/>
                  </a:moveTo>
                  <a:cubicBezTo>
                    <a:pt x="300" y="1"/>
                    <a:pt x="0" y="1606"/>
                    <a:pt x="1101" y="1868"/>
                  </a:cubicBezTo>
                  <a:cubicBezTo>
                    <a:pt x="1185" y="1887"/>
                    <a:pt x="1265" y="1897"/>
                    <a:pt x="1340" y="1897"/>
                  </a:cubicBezTo>
                  <a:cubicBezTo>
                    <a:pt x="2338" y="1897"/>
                    <a:pt x="2638" y="291"/>
                    <a:pt x="1538" y="30"/>
                  </a:cubicBezTo>
                  <a:cubicBezTo>
                    <a:pt x="1454" y="10"/>
                    <a:pt x="1374" y="1"/>
                    <a:pt x="12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786;p44">
              <a:extLst>
                <a:ext uri="{FF2B5EF4-FFF2-40B4-BE49-F238E27FC236}">
                  <a16:creationId xmlns:a16="http://schemas.microsoft.com/office/drawing/2014/main" id="{F75E89CB-869B-4012-B606-E78600B3F899}"/>
                </a:ext>
              </a:extLst>
            </p:cNvPr>
            <p:cNvSpPr/>
            <p:nvPr/>
          </p:nvSpPr>
          <p:spPr>
            <a:xfrm>
              <a:off x="4710300" y="1788425"/>
              <a:ext cx="64750" cy="46575"/>
            </a:xfrm>
            <a:custGeom>
              <a:avLst/>
              <a:gdLst/>
              <a:ahLst/>
              <a:cxnLst/>
              <a:rect l="l" t="t" r="r" b="b"/>
              <a:pathLst>
                <a:path w="2590" h="1863" extrusionOk="0">
                  <a:moveTo>
                    <a:pt x="1274" y="1"/>
                  </a:moveTo>
                  <a:cubicBezTo>
                    <a:pt x="296" y="1"/>
                    <a:pt x="0" y="1577"/>
                    <a:pt x="1081" y="1834"/>
                  </a:cubicBezTo>
                  <a:cubicBezTo>
                    <a:pt x="1163" y="1853"/>
                    <a:pt x="1241" y="1862"/>
                    <a:pt x="1315" y="1862"/>
                  </a:cubicBezTo>
                  <a:cubicBezTo>
                    <a:pt x="2295" y="1862"/>
                    <a:pt x="2590" y="285"/>
                    <a:pt x="1508" y="29"/>
                  </a:cubicBezTo>
                  <a:cubicBezTo>
                    <a:pt x="1426" y="10"/>
                    <a:pt x="1348" y="1"/>
                    <a:pt x="12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787;p44">
              <a:extLst>
                <a:ext uri="{FF2B5EF4-FFF2-40B4-BE49-F238E27FC236}">
                  <a16:creationId xmlns:a16="http://schemas.microsoft.com/office/drawing/2014/main" id="{957EA657-C331-40C4-99FA-72D96FA6CB3F}"/>
                </a:ext>
              </a:extLst>
            </p:cNvPr>
            <p:cNvSpPr/>
            <p:nvPr/>
          </p:nvSpPr>
          <p:spPr>
            <a:xfrm>
              <a:off x="4096175" y="1375900"/>
              <a:ext cx="83275" cy="59875"/>
            </a:xfrm>
            <a:custGeom>
              <a:avLst/>
              <a:gdLst/>
              <a:ahLst/>
              <a:cxnLst/>
              <a:rect l="l" t="t" r="r" b="b"/>
              <a:pathLst>
                <a:path w="3331" h="2395" extrusionOk="0">
                  <a:moveTo>
                    <a:pt x="1638" y="1"/>
                  </a:moveTo>
                  <a:cubicBezTo>
                    <a:pt x="379" y="1"/>
                    <a:pt x="0" y="2027"/>
                    <a:pt x="1390" y="2358"/>
                  </a:cubicBezTo>
                  <a:cubicBezTo>
                    <a:pt x="1496" y="2383"/>
                    <a:pt x="1596" y="2394"/>
                    <a:pt x="1692" y="2394"/>
                  </a:cubicBezTo>
                  <a:cubicBezTo>
                    <a:pt x="2951" y="2394"/>
                    <a:pt x="3330" y="366"/>
                    <a:pt x="1941" y="38"/>
                  </a:cubicBezTo>
                  <a:cubicBezTo>
                    <a:pt x="1835" y="13"/>
                    <a:pt x="1734" y="1"/>
                    <a:pt x="16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788;p44">
              <a:extLst>
                <a:ext uri="{FF2B5EF4-FFF2-40B4-BE49-F238E27FC236}">
                  <a16:creationId xmlns:a16="http://schemas.microsoft.com/office/drawing/2014/main" id="{65317C3C-5699-4485-999D-DFC5A3FA4A69}"/>
                </a:ext>
              </a:extLst>
            </p:cNvPr>
            <p:cNvSpPr/>
            <p:nvPr/>
          </p:nvSpPr>
          <p:spPr>
            <a:xfrm>
              <a:off x="3530525" y="1455900"/>
              <a:ext cx="75050" cy="53950"/>
            </a:xfrm>
            <a:custGeom>
              <a:avLst/>
              <a:gdLst/>
              <a:ahLst/>
              <a:cxnLst/>
              <a:rect l="l" t="t" r="r" b="b"/>
              <a:pathLst>
                <a:path w="3002" h="2158" extrusionOk="0">
                  <a:moveTo>
                    <a:pt x="1478" y="0"/>
                  </a:moveTo>
                  <a:cubicBezTo>
                    <a:pt x="344" y="0"/>
                    <a:pt x="1" y="1828"/>
                    <a:pt x="1254" y="2124"/>
                  </a:cubicBezTo>
                  <a:cubicBezTo>
                    <a:pt x="1349" y="2147"/>
                    <a:pt x="1439" y="2157"/>
                    <a:pt x="1526" y="2157"/>
                  </a:cubicBezTo>
                  <a:cubicBezTo>
                    <a:pt x="2661" y="2157"/>
                    <a:pt x="3001" y="330"/>
                    <a:pt x="1749" y="33"/>
                  </a:cubicBezTo>
                  <a:cubicBezTo>
                    <a:pt x="1654" y="11"/>
                    <a:pt x="1564" y="0"/>
                    <a:pt x="1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789;p44">
              <a:extLst>
                <a:ext uri="{FF2B5EF4-FFF2-40B4-BE49-F238E27FC236}">
                  <a16:creationId xmlns:a16="http://schemas.microsoft.com/office/drawing/2014/main" id="{133C5967-C2FF-4275-90D6-8C92C85352B4}"/>
                </a:ext>
              </a:extLst>
            </p:cNvPr>
            <p:cNvSpPr/>
            <p:nvPr/>
          </p:nvSpPr>
          <p:spPr>
            <a:xfrm>
              <a:off x="3774300" y="1954975"/>
              <a:ext cx="79175" cy="56900"/>
            </a:xfrm>
            <a:custGeom>
              <a:avLst/>
              <a:gdLst/>
              <a:ahLst/>
              <a:cxnLst/>
              <a:rect l="l" t="t" r="r" b="b"/>
              <a:pathLst>
                <a:path w="3167" h="2276" extrusionOk="0">
                  <a:moveTo>
                    <a:pt x="1558" y="0"/>
                  </a:moveTo>
                  <a:cubicBezTo>
                    <a:pt x="362" y="0"/>
                    <a:pt x="1" y="1927"/>
                    <a:pt x="1322" y="2240"/>
                  </a:cubicBezTo>
                  <a:cubicBezTo>
                    <a:pt x="1422" y="2264"/>
                    <a:pt x="1518" y="2275"/>
                    <a:pt x="1608" y="2275"/>
                  </a:cubicBezTo>
                  <a:cubicBezTo>
                    <a:pt x="2806" y="2275"/>
                    <a:pt x="3167" y="348"/>
                    <a:pt x="1845" y="35"/>
                  </a:cubicBezTo>
                  <a:cubicBezTo>
                    <a:pt x="1745" y="11"/>
                    <a:pt x="1649" y="0"/>
                    <a:pt x="15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790;p44">
              <a:extLst>
                <a:ext uri="{FF2B5EF4-FFF2-40B4-BE49-F238E27FC236}">
                  <a16:creationId xmlns:a16="http://schemas.microsoft.com/office/drawing/2014/main" id="{7878B73F-DF57-40E8-90F7-FCFDAB4EA6AF}"/>
                </a:ext>
              </a:extLst>
            </p:cNvPr>
            <p:cNvSpPr/>
            <p:nvPr/>
          </p:nvSpPr>
          <p:spPr>
            <a:xfrm>
              <a:off x="3756450" y="2238850"/>
              <a:ext cx="76900" cy="55300"/>
            </a:xfrm>
            <a:custGeom>
              <a:avLst/>
              <a:gdLst/>
              <a:ahLst/>
              <a:cxnLst/>
              <a:rect l="l" t="t" r="r" b="b"/>
              <a:pathLst>
                <a:path w="3076" h="2212" extrusionOk="0">
                  <a:moveTo>
                    <a:pt x="1515" y="1"/>
                  </a:moveTo>
                  <a:cubicBezTo>
                    <a:pt x="351" y="1"/>
                    <a:pt x="0" y="1874"/>
                    <a:pt x="1284" y="2178"/>
                  </a:cubicBezTo>
                  <a:cubicBezTo>
                    <a:pt x="1381" y="2201"/>
                    <a:pt x="1474" y="2212"/>
                    <a:pt x="1562" y="2212"/>
                  </a:cubicBezTo>
                  <a:cubicBezTo>
                    <a:pt x="2725" y="2212"/>
                    <a:pt x="3076" y="340"/>
                    <a:pt x="1792" y="34"/>
                  </a:cubicBezTo>
                  <a:cubicBezTo>
                    <a:pt x="1695" y="12"/>
                    <a:pt x="1602" y="1"/>
                    <a:pt x="15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791;p44">
              <a:extLst>
                <a:ext uri="{FF2B5EF4-FFF2-40B4-BE49-F238E27FC236}">
                  <a16:creationId xmlns:a16="http://schemas.microsoft.com/office/drawing/2014/main" id="{58E5C280-9EB5-426D-87D6-043C3377071D}"/>
                </a:ext>
              </a:extLst>
            </p:cNvPr>
            <p:cNvSpPr/>
            <p:nvPr/>
          </p:nvSpPr>
          <p:spPr>
            <a:xfrm>
              <a:off x="3414100" y="2170175"/>
              <a:ext cx="79150" cy="56900"/>
            </a:xfrm>
            <a:custGeom>
              <a:avLst/>
              <a:gdLst/>
              <a:ahLst/>
              <a:cxnLst/>
              <a:rect l="l" t="t" r="r" b="b"/>
              <a:pathLst>
                <a:path w="3166" h="2276" extrusionOk="0">
                  <a:moveTo>
                    <a:pt x="1558" y="1"/>
                  </a:moveTo>
                  <a:cubicBezTo>
                    <a:pt x="361" y="1"/>
                    <a:pt x="0" y="1928"/>
                    <a:pt x="1322" y="2241"/>
                  </a:cubicBezTo>
                  <a:cubicBezTo>
                    <a:pt x="1422" y="2265"/>
                    <a:pt x="1517" y="2276"/>
                    <a:pt x="1608" y="2276"/>
                  </a:cubicBezTo>
                  <a:cubicBezTo>
                    <a:pt x="2805" y="2276"/>
                    <a:pt x="3165" y="349"/>
                    <a:pt x="1844" y="36"/>
                  </a:cubicBezTo>
                  <a:cubicBezTo>
                    <a:pt x="1744" y="12"/>
                    <a:pt x="1649" y="1"/>
                    <a:pt x="15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792;p44">
              <a:extLst>
                <a:ext uri="{FF2B5EF4-FFF2-40B4-BE49-F238E27FC236}">
                  <a16:creationId xmlns:a16="http://schemas.microsoft.com/office/drawing/2014/main" id="{479944E1-F3CD-4201-846A-AA022311D7F6}"/>
                </a:ext>
              </a:extLst>
            </p:cNvPr>
            <p:cNvSpPr/>
            <p:nvPr/>
          </p:nvSpPr>
          <p:spPr>
            <a:xfrm>
              <a:off x="3059850" y="2244775"/>
              <a:ext cx="89050" cy="64000"/>
            </a:xfrm>
            <a:custGeom>
              <a:avLst/>
              <a:gdLst/>
              <a:ahLst/>
              <a:cxnLst/>
              <a:rect l="l" t="t" r="r" b="b"/>
              <a:pathLst>
                <a:path w="3562" h="2560" extrusionOk="0">
                  <a:moveTo>
                    <a:pt x="1751" y="0"/>
                  </a:moveTo>
                  <a:cubicBezTo>
                    <a:pt x="406" y="0"/>
                    <a:pt x="0" y="2168"/>
                    <a:pt x="1487" y="2521"/>
                  </a:cubicBezTo>
                  <a:cubicBezTo>
                    <a:pt x="1600" y="2547"/>
                    <a:pt x="1707" y="2560"/>
                    <a:pt x="1809" y="2560"/>
                  </a:cubicBezTo>
                  <a:cubicBezTo>
                    <a:pt x="3156" y="2560"/>
                    <a:pt x="3561" y="391"/>
                    <a:pt x="2074" y="40"/>
                  </a:cubicBezTo>
                  <a:cubicBezTo>
                    <a:pt x="1961" y="13"/>
                    <a:pt x="1854" y="0"/>
                    <a:pt x="17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793;p44">
              <a:extLst>
                <a:ext uri="{FF2B5EF4-FFF2-40B4-BE49-F238E27FC236}">
                  <a16:creationId xmlns:a16="http://schemas.microsoft.com/office/drawing/2014/main" id="{17FB91EB-5934-4943-96BC-63F554DFEC04}"/>
                </a:ext>
              </a:extLst>
            </p:cNvPr>
            <p:cNvSpPr/>
            <p:nvPr/>
          </p:nvSpPr>
          <p:spPr>
            <a:xfrm>
              <a:off x="2759275" y="2222350"/>
              <a:ext cx="89525" cy="64300"/>
            </a:xfrm>
            <a:custGeom>
              <a:avLst/>
              <a:gdLst/>
              <a:ahLst/>
              <a:cxnLst/>
              <a:rect l="l" t="t" r="r" b="b"/>
              <a:pathLst>
                <a:path w="3581" h="2572" extrusionOk="0">
                  <a:moveTo>
                    <a:pt x="1762" y="0"/>
                  </a:moveTo>
                  <a:cubicBezTo>
                    <a:pt x="409" y="0"/>
                    <a:pt x="1" y="2178"/>
                    <a:pt x="1495" y="2532"/>
                  </a:cubicBezTo>
                  <a:cubicBezTo>
                    <a:pt x="1608" y="2559"/>
                    <a:pt x="1717" y="2572"/>
                    <a:pt x="1819" y="2572"/>
                  </a:cubicBezTo>
                  <a:cubicBezTo>
                    <a:pt x="3172" y="2572"/>
                    <a:pt x="3581" y="394"/>
                    <a:pt x="2086" y="39"/>
                  </a:cubicBezTo>
                  <a:cubicBezTo>
                    <a:pt x="1973" y="13"/>
                    <a:pt x="1865" y="0"/>
                    <a:pt x="17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794;p44">
              <a:extLst>
                <a:ext uri="{FF2B5EF4-FFF2-40B4-BE49-F238E27FC236}">
                  <a16:creationId xmlns:a16="http://schemas.microsoft.com/office/drawing/2014/main" id="{AAF77819-C807-4094-B14B-262F4F575D55}"/>
                </a:ext>
              </a:extLst>
            </p:cNvPr>
            <p:cNvSpPr/>
            <p:nvPr/>
          </p:nvSpPr>
          <p:spPr>
            <a:xfrm>
              <a:off x="2478675" y="1855600"/>
              <a:ext cx="63025" cy="61600"/>
            </a:xfrm>
            <a:custGeom>
              <a:avLst/>
              <a:gdLst/>
              <a:ahLst/>
              <a:cxnLst/>
              <a:rect l="l" t="t" r="r" b="b"/>
              <a:pathLst>
                <a:path w="2521" h="2464" extrusionOk="0">
                  <a:moveTo>
                    <a:pt x="1271" y="0"/>
                  </a:moveTo>
                  <a:cubicBezTo>
                    <a:pt x="1040" y="0"/>
                    <a:pt x="804" y="63"/>
                    <a:pt x="613" y="181"/>
                  </a:cubicBezTo>
                  <a:cubicBezTo>
                    <a:pt x="354" y="341"/>
                    <a:pt x="116" y="645"/>
                    <a:pt x="60" y="948"/>
                  </a:cubicBezTo>
                  <a:cubicBezTo>
                    <a:pt x="1" y="1261"/>
                    <a:pt x="27" y="1607"/>
                    <a:pt x="210" y="1880"/>
                  </a:cubicBezTo>
                  <a:cubicBezTo>
                    <a:pt x="394" y="2152"/>
                    <a:pt x="650" y="2356"/>
                    <a:pt x="976" y="2433"/>
                  </a:cubicBezTo>
                  <a:cubicBezTo>
                    <a:pt x="1064" y="2454"/>
                    <a:pt x="1157" y="2464"/>
                    <a:pt x="1250" y="2464"/>
                  </a:cubicBezTo>
                  <a:cubicBezTo>
                    <a:pt x="1481" y="2464"/>
                    <a:pt x="1717" y="2401"/>
                    <a:pt x="1909" y="2283"/>
                  </a:cubicBezTo>
                  <a:cubicBezTo>
                    <a:pt x="2167" y="2123"/>
                    <a:pt x="2405" y="1819"/>
                    <a:pt x="2461" y="1516"/>
                  </a:cubicBezTo>
                  <a:cubicBezTo>
                    <a:pt x="2521" y="1203"/>
                    <a:pt x="2495" y="857"/>
                    <a:pt x="2311" y="584"/>
                  </a:cubicBezTo>
                  <a:cubicBezTo>
                    <a:pt x="2127" y="312"/>
                    <a:pt x="1871" y="109"/>
                    <a:pt x="1546" y="32"/>
                  </a:cubicBezTo>
                  <a:cubicBezTo>
                    <a:pt x="1457" y="11"/>
                    <a:pt x="1364" y="0"/>
                    <a:pt x="12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795;p44">
              <a:extLst>
                <a:ext uri="{FF2B5EF4-FFF2-40B4-BE49-F238E27FC236}">
                  <a16:creationId xmlns:a16="http://schemas.microsoft.com/office/drawing/2014/main" id="{91C39A3D-ADE3-48FB-BBD3-99EC3A95B575}"/>
                </a:ext>
              </a:extLst>
            </p:cNvPr>
            <p:cNvSpPr/>
            <p:nvPr/>
          </p:nvSpPr>
          <p:spPr>
            <a:xfrm>
              <a:off x="3040375" y="1300850"/>
              <a:ext cx="87000" cy="62525"/>
            </a:xfrm>
            <a:custGeom>
              <a:avLst/>
              <a:gdLst/>
              <a:ahLst/>
              <a:cxnLst/>
              <a:rect l="l" t="t" r="r" b="b"/>
              <a:pathLst>
                <a:path w="3480" h="2501" extrusionOk="0">
                  <a:moveTo>
                    <a:pt x="1711" y="0"/>
                  </a:moveTo>
                  <a:cubicBezTo>
                    <a:pt x="396" y="0"/>
                    <a:pt x="0" y="2119"/>
                    <a:pt x="1452" y="2463"/>
                  </a:cubicBezTo>
                  <a:cubicBezTo>
                    <a:pt x="1562" y="2489"/>
                    <a:pt x="1667" y="2501"/>
                    <a:pt x="1767" y="2501"/>
                  </a:cubicBezTo>
                  <a:cubicBezTo>
                    <a:pt x="3083" y="2501"/>
                    <a:pt x="3480" y="382"/>
                    <a:pt x="2026" y="39"/>
                  </a:cubicBezTo>
                  <a:cubicBezTo>
                    <a:pt x="1916" y="13"/>
                    <a:pt x="1811" y="0"/>
                    <a:pt x="17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796;p44">
              <a:extLst>
                <a:ext uri="{FF2B5EF4-FFF2-40B4-BE49-F238E27FC236}">
                  <a16:creationId xmlns:a16="http://schemas.microsoft.com/office/drawing/2014/main" id="{5A2DE2D5-E520-4928-B524-D39D486BA9F9}"/>
                </a:ext>
              </a:extLst>
            </p:cNvPr>
            <p:cNvSpPr/>
            <p:nvPr/>
          </p:nvSpPr>
          <p:spPr>
            <a:xfrm>
              <a:off x="3125175" y="2502675"/>
              <a:ext cx="61000" cy="58125"/>
            </a:xfrm>
            <a:custGeom>
              <a:avLst/>
              <a:gdLst/>
              <a:ahLst/>
              <a:cxnLst/>
              <a:rect l="l" t="t" r="r" b="b"/>
              <a:pathLst>
                <a:path w="2440" h="2325" extrusionOk="0">
                  <a:moveTo>
                    <a:pt x="1207" y="0"/>
                  </a:moveTo>
                  <a:cubicBezTo>
                    <a:pt x="1182" y="0"/>
                    <a:pt x="1156" y="1"/>
                    <a:pt x="1130" y="3"/>
                  </a:cubicBezTo>
                  <a:cubicBezTo>
                    <a:pt x="829" y="27"/>
                    <a:pt x="545" y="139"/>
                    <a:pt x="331" y="362"/>
                  </a:cubicBezTo>
                  <a:cubicBezTo>
                    <a:pt x="124" y="580"/>
                    <a:pt x="0" y="905"/>
                    <a:pt x="11" y="1205"/>
                  </a:cubicBezTo>
                  <a:cubicBezTo>
                    <a:pt x="22" y="1513"/>
                    <a:pt x="160" y="1786"/>
                    <a:pt x="371" y="2004"/>
                  </a:cubicBezTo>
                  <a:cubicBezTo>
                    <a:pt x="589" y="2230"/>
                    <a:pt x="910" y="2322"/>
                    <a:pt x="1214" y="2324"/>
                  </a:cubicBezTo>
                  <a:cubicBezTo>
                    <a:pt x="1217" y="2324"/>
                    <a:pt x="1219" y="2324"/>
                    <a:pt x="1222" y="2324"/>
                  </a:cubicBezTo>
                  <a:cubicBezTo>
                    <a:pt x="1635" y="2324"/>
                    <a:pt x="1981" y="2056"/>
                    <a:pt x="2190" y="1722"/>
                  </a:cubicBezTo>
                  <a:cubicBezTo>
                    <a:pt x="2439" y="1321"/>
                    <a:pt x="2350" y="788"/>
                    <a:pt x="2066" y="438"/>
                  </a:cubicBezTo>
                  <a:cubicBezTo>
                    <a:pt x="1859" y="182"/>
                    <a:pt x="1545" y="0"/>
                    <a:pt x="12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797;p44">
              <a:extLst>
                <a:ext uri="{FF2B5EF4-FFF2-40B4-BE49-F238E27FC236}">
                  <a16:creationId xmlns:a16="http://schemas.microsoft.com/office/drawing/2014/main" id="{AFE0907E-5A6C-4EB3-B5F7-8ACDA186CA6F}"/>
                </a:ext>
              </a:extLst>
            </p:cNvPr>
            <p:cNvSpPr/>
            <p:nvPr/>
          </p:nvSpPr>
          <p:spPr>
            <a:xfrm>
              <a:off x="2210775" y="2287550"/>
              <a:ext cx="84950" cy="61050"/>
            </a:xfrm>
            <a:custGeom>
              <a:avLst/>
              <a:gdLst/>
              <a:ahLst/>
              <a:cxnLst/>
              <a:rect l="l" t="t" r="r" b="b"/>
              <a:pathLst>
                <a:path w="3398" h="2442" extrusionOk="0">
                  <a:moveTo>
                    <a:pt x="1671" y="0"/>
                  </a:moveTo>
                  <a:cubicBezTo>
                    <a:pt x="387" y="0"/>
                    <a:pt x="0" y="2068"/>
                    <a:pt x="1419" y="2404"/>
                  </a:cubicBezTo>
                  <a:cubicBezTo>
                    <a:pt x="1526" y="2430"/>
                    <a:pt x="1629" y="2441"/>
                    <a:pt x="1726" y="2441"/>
                  </a:cubicBezTo>
                  <a:cubicBezTo>
                    <a:pt x="3010" y="2441"/>
                    <a:pt x="3398" y="373"/>
                    <a:pt x="1979" y="38"/>
                  </a:cubicBezTo>
                  <a:cubicBezTo>
                    <a:pt x="1871" y="12"/>
                    <a:pt x="1768" y="0"/>
                    <a:pt x="16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798;p44">
              <a:extLst>
                <a:ext uri="{FF2B5EF4-FFF2-40B4-BE49-F238E27FC236}">
                  <a16:creationId xmlns:a16="http://schemas.microsoft.com/office/drawing/2014/main" id="{07C67B6C-4B73-44FB-BE87-FFB45049F9B9}"/>
                </a:ext>
              </a:extLst>
            </p:cNvPr>
            <p:cNvSpPr/>
            <p:nvPr/>
          </p:nvSpPr>
          <p:spPr>
            <a:xfrm>
              <a:off x="2144800" y="1951100"/>
              <a:ext cx="88200" cy="63425"/>
            </a:xfrm>
            <a:custGeom>
              <a:avLst/>
              <a:gdLst/>
              <a:ahLst/>
              <a:cxnLst/>
              <a:rect l="l" t="t" r="r" b="b"/>
              <a:pathLst>
                <a:path w="3528" h="2537" extrusionOk="0">
                  <a:moveTo>
                    <a:pt x="1735" y="1"/>
                  </a:moveTo>
                  <a:cubicBezTo>
                    <a:pt x="402" y="1"/>
                    <a:pt x="0" y="2149"/>
                    <a:pt x="1472" y="2498"/>
                  </a:cubicBezTo>
                  <a:cubicBezTo>
                    <a:pt x="1583" y="2525"/>
                    <a:pt x="1690" y="2537"/>
                    <a:pt x="1791" y="2537"/>
                  </a:cubicBezTo>
                  <a:cubicBezTo>
                    <a:pt x="3126" y="2537"/>
                    <a:pt x="3528" y="389"/>
                    <a:pt x="2055" y="40"/>
                  </a:cubicBezTo>
                  <a:cubicBezTo>
                    <a:pt x="1943" y="13"/>
                    <a:pt x="1836" y="1"/>
                    <a:pt x="17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799;p44">
              <a:extLst>
                <a:ext uri="{FF2B5EF4-FFF2-40B4-BE49-F238E27FC236}">
                  <a16:creationId xmlns:a16="http://schemas.microsoft.com/office/drawing/2014/main" id="{089A0C56-A473-476A-83C3-A2028E9D3634}"/>
                </a:ext>
              </a:extLst>
            </p:cNvPr>
            <p:cNvSpPr/>
            <p:nvPr/>
          </p:nvSpPr>
          <p:spPr>
            <a:xfrm>
              <a:off x="1891500" y="2518075"/>
              <a:ext cx="82475" cy="59275"/>
            </a:xfrm>
            <a:custGeom>
              <a:avLst/>
              <a:gdLst/>
              <a:ahLst/>
              <a:cxnLst/>
              <a:rect l="l" t="t" r="r" b="b"/>
              <a:pathLst>
                <a:path w="3299" h="2371" extrusionOk="0">
                  <a:moveTo>
                    <a:pt x="1623" y="0"/>
                  </a:moveTo>
                  <a:cubicBezTo>
                    <a:pt x="377" y="0"/>
                    <a:pt x="1" y="2008"/>
                    <a:pt x="1377" y="2334"/>
                  </a:cubicBezTo>
                  <a:cubicBezTo>
                    <a:pt x="1481" y="2359"/>
                    <a:pt x="1581" y="2370"/>
                    <a:pt x="1676" y="2370"/>
                  </a:cubicBezTo>
                  <a:cubicBezTo>
                    <a:pt x="2923" y="2370"/>
                    <a:pt x="3299" y="362"/>
                    <a:pt x="1922" y="37"/>
                  </a:cubicBezTo>
                  <a:cubicBezTo>
                    <a:pt x="1818" y="12"/>
                    <a:pt x="1718" y="0"/>
                    <a:pt x="1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800;p44">
              <a:extLst>
                <a:ext uri="{FF2B5EF4-FFF2-40B4-BE49-F238E27FC236}">
                  <a16:creationId xmlns:a16="http://schemas.microsoft.com/office/drawing/2014/main" id="{0877AD08-F474-4A95-AC9A-DB245BC7E2B5}"/>
                </a:ext>
              </a:extLst>
            </p:cNvPr>
            <p:cNvSpPr/>
            <p:nvPr/>
          </p:nvSpPr>
          <p:spPr>
            <a:xfrm>
              <a:off x="2918375" y="2893325"/>
              <a:ext cx="52350" cy="49575"/>
            </a:xfrm>
            <a:custGeom>
              <a:avLst/>
              <a:gdLst/>
              <a:ahLst/>
              <a:cxnLst/>
              <a:rect l="l" t="t" r="r" b="b"/>
              <a:pathLst>
                <a:path w="2094" h="1983" extrusionOk="0">
                  <a:moveTo>
                    <a:pt x="1120" y="1"/>
                  </a:moveTo>
                  <a:cubicBezTo>
                    <a:pt x="1095" y="1"/>
                    <a:pt x="1070" y="2"/>
                    <a:pt x="1045" y="5"/>
                  </a:cubicBezTo>
                  <a:cubicBezTo>
                    <a:pt x="754" y="38"/>
                    <a:pt x="469" y="106"/>
                    <a:pt x="276" y="346"/>
                  </a:cubicBezTo>
                  <a:cubicBezTo>
                    <a:pt x="133" y="522"/>
                    <a:pt x="44" y="696"/>
                    <a:pt x="20" y="923"/>
                  </a:cubicBezTo>
                  <a:cubicBezTo>
                    <a:pt x="0" y="1127"/>
                    <a:pt x="33" y="1351"/>
                    <a:pt x="152" y="1527"/>
                  </a:cubicBezTo>
                  <a:cubicBezTo>
                    <a:pt x="246" y="1665"/>
                    <a:pt x="366" y="1781"/>
                    <a:pt x="511" y="1869"/>
                  </a:cubicBezTo>
                  <a:cubicBezTo>
                    <a:pt x="645" y="1952"/>
                    <a:pt x="798" y="1982"/>
                    <a:pt x="951" y="1982"/>
                  </a:cubicBezTo>
                  <a:cubicBezTo>
                    <a:pt x="1056" y="1982"/>
                    <a:pt x="1161" y="1968"/>
                    <a:pt x="1261" y="1946"/>
                  </a:cubicBezTo>
                  <a:cubicBezTo>
                    <a:pt x="1423" y="1912"/>
                    <a:pt x="1618" y="1797"/>
                    <a:pt x="1722" y="1676"/>
                  </a:cubicBezTo>
                  <a:cubicBezTo>
                    <a:pt x="1793" y="1597"/>
                    <a:pt x="1852" y="1502"/>
                    <a:pt x="1912" y="1413"/>
                  </a:cubicBezTo>
                  <a:cubicBezTo>
                    <a:pt x="2093" y="1136"/>
                    <a:pt x="2055" y="728"/>
                    <a:pt x="1888" y="457"/>
                  </a:cubicBezTo>
                  <a:cubicBezTo>
                    <a:pt x="1733" y="205"/>
                    <a:pt x="1426" y="1"/>
                    <a:pt x="11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801;p44">
              <a:extLst>
                <a:ext uri="{FF2B5EF4-FFF2-40B4-BE49-F238E27FC236}">
                  <a16:creationId xmlns:a16="http://schemas.microsoft.com/office/drawing/2014/main" id="{25A5BF7A-3F9A-458A-B612-8C70A96AC638}"/>
                </a:ext>
              </a:extLst>
            </p:cNvPr>
            <p:cNvSpPr/>
            <p:nvPr/>
          </p:nvSpPr>
          <p:spPr>
            <a:xfrm>
              <a:off x="3039675" y="3049800"/>
              <a:ext cx="80000" cy="57475"/>
            </a:xfrm>
            <a:custGeom>
              <a:avLst/>
              <a:gdLst/>
              <a:ahLst/>
              <a:cxnLst/>
              <a:rect l="l" t="t" r="r" b="b"/>
              <a:pathLst>
                <a:path w="3200" h="2299" extrusionOk="0">
                  <a:moveTo>
                    <a:pt x="1574" y="0"/>
                  </a:moveTo>
                  <a:cubicBezTo>
                    <a:pt x="365" y="0"/>
                    <a:pt x="1" y="1946"/>
                    <a:pt x="1335" y="2263"/>
                  </a:cubicBezTo>
                  <a:cubicBezTo>
                    <a:pt x="1436" y="2287"/>
                    <a:pt x="1533" y="2299"/>
                    <a:pt x="1625" y="2299"/>
                  </a:cubicBezTo>
                  <a:cubicBezTo>
                    <a:pt x="2835" y="2299"/>
                    <a:pt x="3199" y="351"/>
                    <a:pt x="1864" y="35"/>
                  </a:cubicBezTo>
                  <a:cubicBezTo>
                    <a:pt x="1762" y="11"/>
                    <a:pt x="1666" y="0"/>
                    <a:pt x="15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802;p44">
              <a:extLst>
                <a:ext uri="{FF2B5EF4-FFF2-40B4-BE49-F238E27FC236}">
                  <a16:creationId xmlns:a16="http://schemas.microsoft.com/office/drawing/2014/main" id="{1DCED8D9-C558-4C52-80BE-6CD7F695E0FF}"/>
                </a:ext>
              </a:extLst>
            </p:cNvPr>
            <p:cNvSpPr/>
            <p:nvPr/>
          </p:nvSpPr>
          <p:spPr>
            <a:xfrm>
              <a:off x="2822450" y="3220050"/>
              <a:ext cx="65100" cy="64675"/>
            </a:xfrm>
            <a:custGeom>
              <a:avLst/>
              <a:gdLst/>
              <a:ahLst/>
              <a:cxnLst/>
              <a:rect l="l" t="t" r="r" b="b"/>
              <a:pathLst>
                <a:path w="2604" h="2587" extrusionOk="0">
                  <a:moveTo>
                    <a:pt x="1313" y="1"/>
                  </a:moveTo>
                  <a:cubicBezTo>
                    <a:pt x="970" y="1"/>
                    <a:pt x="606" y="131"/>
                    <a:pt x="392" y="394"/>
                  </a:cubicBezTo>
                  <a:cubicBezTo>
                    <a:pt x="386" y="401"/>
                    <a:pt x="380" y="410"/>
                    <a:pt x="374" y="416"/>
                  </a:cubicBezTo>
                  <a:cubicBezTo>
                    <a:pt x="214" y="584"/>
                    <a:pt x="108" y="782"/>
                    <a:pt x="54" y="1007"/>
                  </a:cubicBezTo>
                  <a:cubicBezTo>
                    <a:pt x="1" y="1233"/>
                    <a:pt x="7" y="1457"/>
                    <a:pt x="75" y="1679"/>
                  </a:cubicBezTo>
                  <a:cubicBezTo>
                    <a:pt x="207" y="2112"/>
                    <a:pt x="567" y="2449"/>
                    <a:pt x="1007" y="2553"/>
                  </a:cubicBezTo>
                  <a:cubicBezTo>
                    <a:pt x="1104" y="2576"/>
                    <a:pt x="1203" y="2587"/>
                    <a:pt x="1301" y="2587"/>
                  </a:cubicBezTo>
                  <a:cubicBezTo>
                    <a:pt x="1648" y="2587"/>
                    <a:pt x="1989" y="2446"/>
                    <a:pt x="2233" y="2189"/>
                  </a:cubicBezTo>
                  <a:cubicBezTo>
                    <a:pt x="2392" y="2022"/>
                    <a:pt x="2499" y="1825"/>
                    <a:pt x="2553" y="1599"/>
                  </a:cubicBezTo>
                  <a:cubicBezTo>
                    <a:pt x="2604" y="1374"/>
                    <a:pt x="2597" y="1150"/>
                    <a:pt x="2531" y="929"/>
                  </a:cubicBezTo>
                  <a:cubicBezTo>
                    <a:pt x="2529" y="919"/>
                    <a:pt x="2527" y="908"/>
                    <a:pt x="2525" y="899"/>
                  </a:cubicBezTo>
                  <a:cubicBezTo>
                    <a:pt x="2430" y="472"/>
                    <a:pt x="2011" y="131"/>
                    <a:pt x="1603" y="34"/>
                  </a:cubicBezTo>
                  <a:cubicBezTo>
                    <a:pt x="1511" y="12"/>
                    <a:pt x="1413" y="1"/>
                    <a:pt x="13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803;p44">
              <a:extLst>
                <a:ext uri="{FF2B5EF4-FFF2-40B4-BE49-F238E27FC236}">
                  <a16:creationId xmlns:a16="http://schemas.microsoft.com/office/drawing/2014/main" id="{D360B7C7-05C9-4D54-8838-0999DD90D863}"/>
                </a:ext>
              </a:extLst>
            </p:cNvPr>
            <p:cNvSpPr/>
            <p:nvPr/>
          </p:nvSpPr>
          <p:spPr>
            <a:xfrm>
              <a:off x="1886900" y="2917250"/>
              <a:ext cx="64825" cy="56425"/>
            </a:xfrm>
            <a:custGeom>
              <a:avLst/>
              <a:gdLst/>
              <a:ahLst/>
              <a:cxnLst/>
              <a:rect l="l" t="t" r="r" b="b"/>
              <a:pathLst>
                <a:path w="2593" h="2257" extrusionOk="0">
                  <a:moveTo>
                    <a:pt x="1158" y="1"/>
                  </a:moveTo>
                  <a:cubicBezTo>
                    <a:pt x="683" y="1"/>
                    <a:pt x="231" y="252"/>
                    <a:pt x="142" y="836"/>
                  </a:cubicBezTo>
                  <a:cubicBezTo>
                    <a:pt x="137" y="864"/>
                    <a:pt x="133" y="892"/>
                    <a:pt x="128" y="922"/>
                  </a:cubicBezTo>
                  <a:cubicBezTo>
                    <a:pt x="1" y="1754"/>
                    <a:pt x="613" y="2257"/>
                    <a:pt x="1233" y="2257"/>
                  </a:cubicBezTo>
                  <a:cubicBezTo>
                    <a:pt x="1672" y="2257"/>
                    <a:pt x="2114" y="2004"/>
                    <a:pt x="2300" y="1436"/>
                  </a:cubicBezTo>
                  <a:cubicBezTo>
                    <a:pt x="2308" y="1409"/>
                    <a:pt x="2317" y="1381"/>
                    <a:pt x="2327" y="1354"/>
                  </a:cubicBezTo>
                  <a:cubicBezTo>
                    <a:pt x="2593" y="536"/>
                    <a:pt x="1851" y="1"/>
                    <a:pt x="11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804;p44">
              <a:extLst>
                <a:ext uri="{FF2B5EF4-FFF2-40B4-BE49-F238E27FC236}">
                  <a16:creationId xmlns:a16="http://schemas.microsoft.com/office/drawing/2014/main" id="{D7C9FC05-A882-45CD-8A0A-A53E98D3CB52}"/>
                </a:ext>
              </a:extLst>
            </p:cNvPr>
            <p:cNvSpPr/>
            <p:nvPr/>
          </p:nvSpPr>
          <p:spPr>
            <a:xfrm>
              <a:off x="2209775" y="3343775"/>
              <a:ext cx="55700" cy="51750"/>
            </a:xfrm>
            <a:custGeom>
              <a:avLst/>
              <a:gdLst/>
              <a:ahLst/>
              <a:cxnLst/>
              <a:rect l="l" t="t" r="r" b="b"/>
              <a:pathLst>
                <a:path w="2228" h="2070" extrusionOk="0">
                  <a:moveTo>
                    <a:pt x="1122" y="1"/>
                  </a:moveTo>
                  <a:cubicBezTo>
                    <a:pt x="928" y="1"/>
                    <a:pt x="730" y="54"/>
                    <a:pt x="569" y="153"/>
                  </a:cubicBezTo>
                  <a:cubicBezTo>
                    <a:pt x="353" y="287"/>
                    <a:pt x="153" y="542"/>
                    <a:pt x="104" y="796"/>
                  </a:cubicBezTo>
                  <a:cubicBezTo>
                    <a:pt x="0" y="1347"/>
                    <a:pt x="310" y="1909"/>
                    <a:pt x="875" y="2043"/>
                  </a:cubicBezTo>
                  <a:cubicBezTo>
                    <a:pt x="949" y="2061"/>
                    <a:pt x="1026" y="2069"/>
                    <a:pt x="1103" y="2069"/>
                  </a:cubicBezTo>
                  <a:cubicBezTo>
                    <a:pt x="1298" y="2069"/>
                    <a:pt x="1496" y="2017"/>
                    <a:pt x="1657" y="1917"/>
                  </a:cubicBezTo>
                  <a:cubicBezTo>
                    <a:pt x="1873" y="1784"/>
                    <a:pt x="2073" y="1528"/>
                    <a:pt x="2121" y="1274"/>
                  </a:cubicBezTo>
                  <a:cubicBezTo>
                    <a:pt x="2227" y="721"/>
                    <a:pt x="1918" y="160"/>
                    <a:pt x="1353" y="27"/>
                  </a:cubicBezTo>
                  <a:cubicBezTo>
                    <a:pt x="1278" y="10"/>
                    <a:pt x="1200" y="1"/>
                    <a:pt x="11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805;p44">
              <a:extLst>
                <a:ext uri="{FF2B5EF4-FFF2-40B4-BE49-F238E27FC236}">
                  <a16:creationId xmlns:a16="http://schemas.microsoft.com/office/drawing/2014/main" id="{5BB14033-7AF7-4C46-94FB-B8196E5037FB}"/>
                </a:ext>
              </a:extLst>
            </p:cNvPr>
            <p:cNvSpPr/>
            <p:nvPr/>
          </p:nvSpPr>
          <p:spPr>
            <a:xfrm>
              <a:off x="2014100" y="3528325"/>
              <a:ext cx="38825" cy="38575"/>
            </a:xfrm>
            <a:custGeom>
              <a:avLst/>
              <a:gdLst/>
              <a:ahLst/>
              <a:cxnLst/>
              <a:rect l="l" t="t" r="r" b="b"/>
              <a:pathLst>
                <a:path w="1553" h="1543" extrusionOk="0">
                  <a:moveTo>
                    <a:pt x="814" y="1"/>
                  </a:moveTo>
                  <a:cubicBezTo>
                    <a:pt x="678" y="1"/>
                    <a:pt x="555" y="39"/>
                    <a:pt x="420" y="101"/>
                  </a:cubicBezTo>
                  <a:cubicBezTo>
                    <a:pt x="406" y="108"/>
                    <a:pt x="391" y="114"/>
                    <a:pt x="376" y="123"/>
                  </a:cubicBezTo>
                  <a:cubicBezTo>
                    <a:pt x="265" y="174"/>
                    <a:pt x="166" y="307"/>
                    <a:pt x="105" y="408"/>
                  </a:cubicBezTo>
                  <a:cubicBezTo>
                    <a:pt x="17" y="554"/>
                    <a:pt x="1" y="740"/>
                    <a:pt x="28" y="904"/>
                  </a:cubicBezTo>
                  <a:cubicBezTo>
                    <a:pt x="76" y="1193"/>
                    <a:pt x="301" y="1469"/>
                    <a:pt x="603" y="1527"/>
                  </a:cubicBezTo>
                  <a:cubicBezTo>
                    <a:pt x="657" y="1537"/>
                    <a:pt x="713" y="1543"/>
                    <a:pt x="768" y="1543"/>
                  </a:cubicBezTo>
                  <a:cubicBezTo>
                    <a:pt x="980" y="1543"/>
                    <a:pt x="1188" y="1467"/>
                    <a:pt x="1338" y="1310"/>
                  </a:cubicBezTo>
                  <a:cubicBezTo>
                    <a:pt x="1458" y="1183"/>
                    <a:pt x="1523" y="1023"/>
                    <a:pt x="1541" y="853"/>
                  </a:cubicBezTo>
                  <a:cubicBezTo>
                    <a:pt x="1553" y="700"/>
                    <a:pt x="1535" y="499"/>
                    <a:pt x="1434" y="375"/>
                  </a:cubicBezTo>
                  <a:cubicBezTo>
                    <a:pt x="1423" y="361"/>
                    <a:pt x="1414" y="349"/>
                    <a:pt x="1403" y="335"/>
                  </a:cubicBezTo>
                  <a:cubicBezTo>
                    <a:pt x="1286" y="188"/>
                    <a:pt x="1155" y="53"/>
                    <a:pt x="960" y="15"/>
                  </a:cubicBezTo>
                  <a:cubicBezTo>
                    <a:pt x="909" y="5"/>
                    <a:pt x="861" y="1"/>
                    <a:pt x="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806;p44">
              <a:extLst>
                <a:ext uri="{FF2B5EF4-FFF2-40B4-BE49-F238E27FC236}">
                  <a16:creationId xmlns:a16="http://schemas.microsoft.com/office/drawing/2014/main" id="{82806C06-F6E4-4838-A7F4-5D95544442CF}"/>
                </a:ext>
              </a:extLst>
            </p:cNvPr>
            <p:cNvSpPr/>
            <p:nvPr/>
          </p:nvSpPr>
          <p:spPr>
            <a:xfrm>
              <a:off x="3473625" y="3448375"/>
              <a:ext cx="76275" cy="54825"/>
            </a:xfrm>
            <a:custGeom>
              <a:avLst/>
              <a:gdLst/>
              <a:ahLst/>
              <a:cxnLst/>
              <a:rect l="l" t="t" r="r" b="b"/>
              <a:pathLst>
                <a:path w="3051" h="2193" extrusionOk="0">
                  <a:moveTo>
                    <a:pt x="1502" y="1"/>
                  </a:moveTo>
                  <a:cubicBezTo>
                    <a:pt x="349" y="1"/>
                    <a:pt x="1" y="1857"/>
                    <a:pt x="1274" y="2159"/>
                  </a:cubicBezTo>
                  <a:cubicBezTo>
                    <a:pt x="1370" y="2182"/>
                    <a:pt x="1462" y="2192"/>
                    <a:pt x="1550" y="2192"/>
                  </a:cubicBezTo>
                  <a:cubicBezTo>
                    <a:pt x="2703" y="2192"/>
                    <a:pt x="3051" y="336"/>
                    <a:pt x="1779" y="35"/>
                  </a:cubicBezTo>
                  <a:cubicBezTo>
                    <a:pt x="1682" y="12"/>
                    <a:pt x="1590" y="1"/>
                    <a:pt x="15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807;p44">
              <a:extLst>
                <a:ext uri="{FF2B5EF4-FFF2-40B4-BE49-F238E27FC236}">
                  <a16:creationId xmlns:a16="http://schemas.microsoft.com/office/drawing/2014/main" id="{1B87DEE3-1D5E-4FAA-9149-40AE70348C94}"/>
                </a:ext>
              </a:extLst>
            </p:cNvPr>
            <p:cNvSpPr/>
            <p:nvPr/>
          </p:nvSpPr>
          <p:spPr>
            <a:xfrm>
              <a:off x="3823200" y="3550900"/>
              <a:ext cx="64500" cy="63050"/>
            </a:xfrm>
            <a:custGeom>
              <a:avLst/>
              <a:gdLst/>
              <a:ahLst/>
              <a:cxnLst/>
              <a:rect l="l" t="t" r="r" b="b"/>
              <a:pathLst>
                <a:path w="2580" h="2522" extrusionOk="0">
                  <a:moveTo>
                    <a:pt x="1302" y="0"/>
                  </a:moveTo>
                  <a:cubicBezTo>
                    <a:pt x="1066" y="0"/>
                    <a:pt x="824" y="64"/>
                    <a:pt x="628" y="186"/>
                  </a:cubicBezTo>
                  <a:cubicBezTo>
                    <a:pt x="364" y="349"/>
                    <a:pt x="121" y="661"/>
                    <a:pt x="61" y="970"/>
                  </a:cubicBezTo>
                  <a:cubicBezTo>
                    <a:pt x="1" y="1291"/>
                    <a:pt x="26" y="1646"/>
                    <a:pt x="215" y="1924"/>
                  </a:cubicBezTo>
                  <a:cubicBezTo>
                    <a:pt x="403" y="2203"/>
                    <a:pt x="665" y="2412"/>
                    <a:pt x="998" y="2490"/>
                  </a:cubicBezTo>
                  <a:cubicBezTo>
                    <a:pt x="1089" y="2511"/>
                    <a:pt x="1184" y="2522"/>
                    <a:pt x="1279" y="2522"/>
                  </a:cubicBezTo>
                  <a:cubicBezTo>
                    <a:pt x="1516" y="2522"/>
                    <a:pt x="1757" y="2458"/>
                    <a:pt x="1953" y="2337"/>
                  </a:cubicBezTo>
                  <a:cubicBezTo>
                    <a:pt x="2217" y="2174"/>
                    <a:pt x="2460" y="1862"/>
                    <a:pt x="2519" y="1553"/>
                  </a:cubicBezTo>
                  <a:cubicBezTo>
                    <a:pt x="2580" y="1231"/>
                    <a:pt x="2554" y="877"/>
                    <a:pt x="2365" y="598"/>
                  </a:cubicBezTo>
                  <a:cubicBezTo>
                    <a:pt x="2177" y="319"/>
                    <a:pt x="1914" y="111"/>
                    <a:pt x="1581" y="32"/>
                  </a:cubicBezTo>
                  <a:cubicBezTo>
                    <a:pt x="1491" y="11"/>
                    <a:pt x="1397" y="0"/>
                    <a:pt x="13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808;p44">
              <a:extLst>
                <a:ext uri="{FF2B5EF4-FFF2-40B4-BE49-F238E27FC236}">
                  <a16:creationId xmlns:a16="http://schemas.microsoft.com/office/drawing/2014/main" id="{B6596839-600D-4092-ACAB-1EC3B72D25E3}"/>
                </a:ext>
              </a:extLst>
            </p:cNvPr>
            <p:cNvSpPr/>
            <p:nvPr/>
          </p:nvSpPr>
          <p:spPr>
            <a:xfrm>
              <a:off x="4135825" y="3568975"/>
              <a:ext cx="46575" cy="43275"/>
            </a:xfrm>
            <a:custGeom>
              <a:avLst/>
              <a:gdLst/>
              <a:ahLst/>
              <a:cxnLst/>
              <a:rect l="l" t="t" r="r" b="b"/>
              <a:pathLst>
                <a:path w="1863" h="1731" extrusionOk="0">
                  <a:moveTo>
                    <a:pt x="939" y="1"/>
                  </a:moveTo>
                  <a:cubicBezTo>
                    <a:pt x="777" y="1"/>
                    <a:pt x="611" y="45"/>
                    <a:pt x="476" y="128"/>
                  </a:cubicBezTo>
                  <a:cubicBezTo>
                    <a:pt x="295" y="241"/>
                    <a:pt x="129" y="454"/>
                    <a:pt x="88" y="665"/>
                  </a:cubicBezTo>
                  <a:cubicBezTo>
                    <a:pt x="0" y="1128"/>
                    <a:pt x="260" y="1596"/>
                    <a:pt x="731" y="1709"/>
                  </a:cubicBezTo>
                  <a:cubicBezTo>
                    <a:pt x="793" y="1724"/>
                    <a:pt x="858" y="1731"/>
                    <a:pt x="923" y="1731"/>
                  </a:cubicBezTo>
                  <a:cubicBezTo>
                    <a:pt x="1086" y="1731"/>
                    <a:pt x="1252" y="1686"/>
                    <a:pt x="1387" y="1604"/>
                  </a:cubicBezTo>
                  <a:cubicBezTo>
                    <a:pt x="1568" y="1491"/>
                    <a:pt x="1734" y="1278"/>
                    <a:pt x="1774" y="1065"/>
                  </a:cubicBezTo>
                  <a:cubicBezTo>
                    <a:pt x="1863" y="604"/>
                    <a:pt x="1604" y="135"/>
                    <a:pt x="1131" y="22"/>
                  </a:cubicBezTo>
                  <a:cubicBezTo>
                    <a:pt x="1069" y="8"/>
                    <a:pt x="1004" y="1"/>
                    <a:pt x="9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809;p44">
              <a:extLst>
                <a:ext uri="{FF2B5EF4-FFF2-40B4-BE49-F238E27FC236}">
                  <a16:creationId xmlns:a16="http://schemas.microsoft.com/office/drawing/2014/main" id="{3576CB9E-D532-444E-BC22-7C091F8FEFFE}"/>
                </a:ext>
              </a:extLst>
            </p:cNvPr>
            <p:cNvSpPr/>
            <p:nvPr/>
          </p:nvSpPr>
          <p:spPr>
            <a:xfrm>
              <a:off x="4842350" y="4073500"/>
              <a:ext cx="53325" cy="52200"/>
            </a:xfrm>
            <a:custGeom>
              <a:avLst/>
              <a:gdLst/>
              <a:ahLst/>
              <a:cxnLst/>
              <a:rect l="l" t="t" r="r" b="b"/>
              <a:pathLst>
                <a:path w="2133" h="2088" extrusionOk="0">
                  <a:moveTo>
                    <a:pt x="1073" y="1"/>
                  </a:moveTo>
                  <a:cubicBezTo>
                    <a:pt x="878" y="1"/>
                    <a:pt x="679" y="54"/>
                    <a:pt x="518" y="154"/>
                  </a:cubicBezTo>
                  <a:cubicBezTo>
                    <a:pt x="300" y="289"/>
                    <a:pt x="99" y="547"/>
                    <a:pt x="51" y="803"/>
                  </a:cubicBezTo>
                  <a:cubicBezTo>
                    <a:pt x="1" y="1070"/>
                    <a:pt x="22" y="1363"/>
                    <a:pt x="177" y="1592"/>
                  </a:cubicBezTo>
                  <a:cubicBezTo>
                    <a:pt x="332" y="1822"/>
                    <a:pt x="549" y="1995"/>
                    <a:pt x="825" y="2061"/>
                  </a:cubicBezTo>
                  <a:cubicBezTo>
                    <a:pt x="900" y="2079"/>
                    <a:pt x="978" y="2088"/>
                    <a:pt x="1058" y="2088"/>
                  </a:cubicBezTo>
                  <a:cubicBezTo>
                    <a:pt x="1253" y="2088"/>
                    <a:pt x="1452" y="2035"/>
                    <a:pt x="1614" y="1935"/>
                  </a:cubicBezTo>
                  <a:cubicBezTo>
                    <a:pt x="1831" y="1799"/>
                    <a:pt x="2033" y="1542"/>
                    <a:pt x="2083" y="1286"/>
                  </a:cubicBezTo>
                  <a:cubicBezTo>
                    <a:pt x="2133" y="1019"/>
                    <a:pt x="2111" y="726"/>
                    <a:pt x="1955" y="497"/>
                  </a:cubicBezTo>
                  <a:cubicBezTo>
                    <a:pt x="1801" y="267"/>
                    <a:pt x="1582" y="94"/>
                    <a:pt x="1307" y="28"/>
                  </a:cubicBezTo>
                  <a:cubicBezTo>
                    <a:pt x="1231" y="10"/>
                    <a:pt x="1153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810;p44">
              <a:extLst>
                <a:ext uri="{FF2B5EF4-FFF2-40B4-BE49-F238E27FC236}">
                  <a16:creationId xmlns:a16="http://schemas.microsoft.com/office/drawing/2014/main" id="{A221DA55-FB8B-4261-A6A1-BE130AF518BD}"/>
                </a:ext>
              </a:extLst>
            </p:cNvPr>
            <p:cNvSpPr/>
            <p:nvPr/>
          </p:nvSpPr>
          <p:spPr>
            <a:xfrm>
              <a:off x="5245200" y="3703625"/>
              <a:ext cx="62875" cy="55600"/>
            </a:xfrm>
            <a:custGeom>
              <a:avLst/>
              <a:gdLst/>
              <a:ahLst/>
              <a:cxnLst/>
              <a:rect l="l" t="t" r="r" b="b"/>
              <a:pathLst>
                <a:path w="2515" h="2224" extrusionOk="0">
                  <a:moveTo>
                    <a:pt x="1272" y="1"/>
                  </a:moveTo>
                  <a:cubicBezTo>
                    <a:pt x="1258" y="1"/>
                    <a:pt x="1244" y="1"/>
                    <a:pt x="1230" y="1"/>
                  </a:cubicBezTo>
                  <a:cubicBezTo>
                    <a:pt x="725" y="24"/>
                    <a:pt x="282" y="354"/>
                    <a:pt x="163" y="857"/>
                  </a:cubicBezTo>
                  <a:cubicBezTo>
                    <a:pt x="0" y="1542"/>
                    <a:pt x="542" y="2224"/>
                    <a:pt x="1245" y="2224"/>
                  </a:cubicBezTo>
                  <a:cubicBezTo>
                    <a:pt x="1258" y="2224"/>
                    <a:pt x="1270" y="2223"/>
                    <a:pt x="1283" y="2223"/>
                  </a:cubicBezTo>
                  <a:cubicBezTo>
                    <a:pt x="2000" y="2197"/>
                    <a:pt x="2514" y="1472"/>
                    <a:pt x="2305" y="788"/>
                  </a:cubicBezTo>
                  <a:cubicBezTo>
                    <a:pt x="2171" y="349"/>
                    <a:pt x="1740" y="1"/>
                    <a:pt x="12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811;p44">
              <a:extLst>
                <a:ext uri="{FF2B5EF4-FFF2-40B4-BE49-F238E27FC236}">
                  <a16:creationId xmlns:a16="http://schemas.microsoft.com/office/drawing/2014/main" id="{33006B79-13DA-44E2-BA86-42621AC30A4B}"/>
                </a:ext>
              </a:extLst>
            </p:cNvPr>
            <p:cNvSpPr/>
            <p:nvPr/>
          </p:nvSpPr>
          <p:spPr>
            <a:xfrm>
              <a:off x="3846875" y="4017525"/>
              <a:ext cx="62425" cy="60975"/>
            </a:xfrm>
            <a:custGeom>
              <a:avLst/>
              <a:gdLst/>
              <a:ahLst/>
              <a:cxnLst/>
              <a:rect l="l" t="t" r="r" b="b"/>
              <a:pathLst>
                <a:path w="2497" h="2439" extrusionOk="0">
                  <a:moveTo>
                    <a:pt x="1258" y="0"/>
                  </a:moveTo>
                  <a:cubicBezTo>
                    <a:pt x="1030" y="0"/>
                    <a:pt x="797" y="62"/>
                    <a:pt x="607" y="180"/>
                  </a:cubicBezTo>
                  <a:cubicBezTo>
                    <a:pt x="352" y="337"/>
                    <a:pt x="116" y="640"/>
                    <a:pt x="60" y="938"/>
                  </a:cubicBezTo>
                  <a:cubicBezTo>
                    <a:pt x="1" y="1249"/>
                    <a:pt x="27" y="1592"/>
                    <a:pt x="208" y="1861"/>
                  </a:cubicBezTo>
                  <a:cubicBezTo>
                    <a:pt x="390" y="2130"/>
                    <a:pt x="644" y="2333"/>
                    <a:pt x="967" y="2408"/>
                  </a:cubicBezTo>
                  <a:cubicBezTo>
                    <a:pt x="1055" y="2429"/>
                    <a:pt x="1146" y="2439"/>
                    <a:pt x="1239" y="2439"/>
                  </a:cubicBezTo>
                  <a:cubicBezTo>
                    <a:pt x="1467" y="2439"/>
                    <a:pt x="1700" y="2377"/>
                    <a:pt x="1889" y="2260"/>
                  </a:cubicBezTo>
                  <a:cubicBezTo>
                    <a:pt x="2145" y="2103"/>
                    <a:pt x="2380" y="1801"/>
                    <a:pt x="2437" y="1501"/>
                  </a:cubicBezTo>
                  <a:cubicBezTo>
                    <a:pt x="2497" y="1191"/>
                    <a:pt x="2471" y="847"/>
                    <a:pt x="2288" y="579"/>
                  </a:cubicBezTo>
                  <a:cubicBezTo>
                    <a:pt x="2105" y="310"/>
                    <a:pt x="1851" y="107"/>
                    <a:pt x="1530" y="31"/>
                  </a:cubicBezTo>
                  <a:cubicBezTo>
                    <a:pt x="1442" y="11"/>
                    <a:pt x="1351" y="0"/>
                    <a:pt x="12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812;p44">
              <a:extLst>
                <a:ext uri="{FF2B5EF4-FFF2-40B4-BE49-F238E27FC236}">
                  <a16:creationId xmlns:a16="http://schemas.microsoft.com/office/drawing/2014/main" id="{F7A5FA2C-4C45-4C1E-8F8F-934C309D6EC7}"/>
                </a:ext>
              </a:extLst>
            </p:cNvPr>
            <p:cNvSpPr/>
            <p:nvPr/>
          </p:nvSpPr>
          <p:spPr>
            <a:xfrm>
              <a:off x="4156200" y="4425700"/>
              <a:ext cx="65050" cy="63600"/>
            </a:xfrm>
            <a:custGeom>
              <a:avLst/>
              <a:gdLst/>
              <a:ahLst/>
              <a:cxnLst/>
              <a:rect l="l" t="t" r="r" b="b"/>
              <a:pathLst>
                <a:path w="2602" h="2544" extrusionOk="0">
                  <a:moveTo>
                    <a:pt x="1312" y="1"/>
                  </a:moveTo>
                  <a:cubicBezTo>
                    <a:pt x="1074" y="1"/>
                    <a:pt x="831" y="66"/>
                    <a:pt x="633" y="189"/>
                  </a:cubicBezTo>
                  <a:cubicBezTo>
                    <a:pt x="367" y="352"/>
                    <a:pt x="121" y="667"/>
                    <a:pt x="62" y="978"/>
                  </a:cubicBezTo>
                  <a:cubicBezTo>
                    <a:pt x="0" y="1302"/>
                    <a:pt x="27" y="1659"/>
                    <a:pt x="217" y="1940"/>
                  </a:cubicBezTo>
                  <a:cubicBezTo>
                    <a:pt x="407" y="2220"/>
                    <a:pt x="672" y="2431"/>
                    <a:pt x="1007" y="2511"/>
                  </a:cubicBezTo>
                  <a:cubicBezTo>
                    <a:pt x="1098" y="2533"/>
                    <a:pt x="1193" y="2543"/>
                    <a:pt x="1289" y="2543"/>
                  </a:cubicBezTo>
                  <a:cubicBezTo>
                    <a:pt x="1527" y="2543"/>
                    <a:pt x="1771" y="2478"/>
                    <a:pt x="1969" y="2355"/>
                  </a:cubicBezTo>
                  <a:cubicBezTo>
                    <a:pt x="2235" y="2192"/>
                    <a:pt x="2480" y="1876"/>
                    <a:pt x="2540" y="1566"/>
                  </a:cubicBezTo>
                  <a:cubicBezTo>
                    <a:pt x="2601" y="1242"/>
                    <a:pt x="2574" y="885"/>
                    <a:pt x="2384" y="604"/>
                  </a:cubicBezTo>
                  <a:cubicBezTo>
                    <a:pt x="2195" y="324"/>
                    <a:pt x="1930" y="113"/>
                    <a:pt x="1595" y="33"/>
                  </a:cubicBezTo>
                  <a:cubicBezTo>
                    <a:pt x="1504" y="12"/>
                    <a:pt x="1408" y="1"/>
                    <a:pt x="13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813;p44">
              <a:extLst>
                <a:ext uri="{FF2B5EF4-FFF2-40B4-BE49-F238E27FC236}">
                  <a16:creationId xmlns:a16="http://schemas.microsoft.com/office/drawing/2014/main" id="{74AE24A1-B4D3-4B9C-AB9F-204EE21E1784}"/>
                </a:ext>
              </a:extLst>
            </p:cNvPr>
            <p:cNvSpPr/>
            <p:nvPr/>
          </p:nvSpPr>
          <p:spPr>
            <a:xfrm>
              <a:off x="3554725" y="4408075"/>
              <a:ext cx="79975" cy="57500"/>
            </a:xfrm>
            <a:custGeom>
              <a:avLst/>
              <a:gdLst/>
              <a:ahLst/>
              <a:cxnLst/>
              <a:rect l="l" t="t" r="r" b="b"/>
              <a:pathLst>
                <a:path w="3199" h="2300" extrusionOk="0">
                  <a:moveTo>
                    <a:pt x="1577" y="1"/>
                  </a:moveTo>
                  <a:cubicBezTo>
                    <a:pt x="367" y="1"/>
                    <a:pt x="1" y="1948"/>
                    <a:pt x="1337" y="2265"/>
                  </a:cubicBezTo>
                  <a:cubicBezTo>
                    <a:pt x="1438" y="2289"/>
                    <a:pt x="1535" y="2300"/>
                    <a:pt x="1626" y="2300"/>
                  </a:cubicBezTo>
                  <a:cubicBezTo>
                    <a:pt x="2835" y="2300"/>
                    <a:pt x="3199" y="352"/>
                    <a:pt x="1865" y="36"/>
                  </a:cubicBezTo>
                  <a:cubicBezTo>
                    <a:pt x="1765" y="12"/>
                    <a:pt x="1668" y="1"/>
                    <a:pt x="15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814;p44">
              <a:extLst>
                <a:ext uri="{FF2B5EF4-FFF2-40B4-BE49-F238E27FC236}">
                  <a16:creationId xmlns:a16="http://schemas.microsoft.com/office/drawing/2014/main" id="{BBFA3DE4-0551-4780-A09A-26833D1A8E15}"/>
                </a:ext>
              </a:extLst>
            </p:cNvPr>
            <p:cNvSpPr/>
            <p:nvPr/>
          </p:nvSpPr>
          <p:spPr>
            <a:xfrm>
              <a:off x="3261575" y="4442150"/>
              <a:ext cx="70550" cy="50675"/>
            </a:xfrm>
            <a:custGeom>
              <a:avLst/>
              <a:gdLst/>
              <a:ahLst/>
              <a:cxnLst/>
              <a:rect l="l" t="t" r="r" b="b"/>
              <a:pathLst>
                <a:path w="2822" h="2027" extrusionOk="0">
                  <a:moveTo>
                    <a:pt x="1390" y="0"/>
                  </a:moveTo>
                  <a:cubicBezTo>
                    <a:pt x="323" y="0"/>
                    <a:pt x="1" y="1717"/>
                    <a:pt x="1178" y="1996"/>
                  </a:cubicBezTo>
                  <a:cubicBezTo>
                    <a:pt x="1267" y="2017"/>
                    <a:pt x="1352" y="2027"/>
                    <a:pt x="1433" y="2027"/>
                  </a:cubicBezTo>
                  <a:cubicBezTo>
                    <a:pt x="2499" y="2027"/>
                    <a:pt x="2821" y="310"/>
                    <a:pt x="1645" y="31"/>
                  </a:cubicBezTo>
                  <a:cubicBezTo>
                    <a:pt x="1556" y="10"/>
                    <a:pt x="1470" y="0"/>
                    <a:pt x="13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815;p44">
              <a:extLst>
                <a:ext uri="{FF2B5EF4-FFF2-40B4-BE49-F238E27FC236}">
                  <a16:creationId xmlns:a16="http://schemas.microsoft.com/office/drawing/2014/main" id="{9194B0CD-390E-407A-B216-5CA5690E7457}"/>
                </a:ext>
              </a:extLst>
            </p:cNvPr>
            <p:cNvSpPr/>
            <p:nvPr/>
          </p:nvSpPr>
          <p:spPr>
            <a:xfrm>
              <a:off x="2992725" y="4109150"/>
              <a:ext cx="68875" cy="49525"/>
            </a:xfrm>
            <a:custGeom>
              <a:avLst/>
              <a:gdLst/>
              <a:ahLst/>
              <a:cxnLst/>
              <a:rect l="l" t="t" r="r" b="b"/>
              <a:pathLst>
                <a:path w="2755" h="1981" extrusionOk="0">
                  <a:moveTo>
                    <a:pt x="1356" y="0"/>
                  </a:moveTo>
                  <a:cubicBezTo>
                    <a:pt x="314" y="0"/>
                    <a:pt x="1" y="1677"/>
                    <a:pt x="1150" y="1950"/>
                  </a:cubicBezTo>
                  <a:cubicBezTo>
                    <a:pt x="1238" y="1970"/>
                    <a:pt x="1321" y="1980"/>
                    <a:pt x="1401" y="1980"/>
                  </a:cubicBezTo>
                  <a:cubicBezTo>
                    <a:pt x="2441" y="1980"/>
                    <a:pt x="2755" y="304"/>
                    <a:pt x="1606" y="31"/>
                  </a:cubicBezTo>
                  <a:cubicBezTo>
                    <a:pt x="1518" y="10"/>
                    <a:pt x="1435" y="0"/>
                    <a:pt x="13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816;p44">
              <a:extLst>
                <a:ext uri="{FF2B5EF4-FFF2-40B4-BE49-F238E27FC236}">
                  <a16:creationId xmlns:a16="http://schemas.microsoft.com/office/drawing/2014/main" id="{BFC410CE-2B04-4E96-855F-0B71EEEA0047}"/>
                </a:ext>
              </a:extLst>
            </p:cNvPr>
            <p:cNvSpPr/>
            <p:nvPr/>
          </p:nvSpPr>
          <p:spPr>
            <a:xfrm>
              <a:off x="2560600" y="4140125"/>
              <a:ext cx="82100" cy="59000"/>
            </a:xfrm>
            <a:custGeom>
              <a:avLst/>
              <a:gdLst/>
              <a:ahLst/>
              <a:cxnLst/>
              <a:rect l="l" t="t" r="r" b="b"/>
              <a:pathLst>
                <a:path w="3284" h="2360" extrusionOk="0">
                  <a:moveTo>
                    <a:pt x="1616" y="1"/>
                  </a:moveTo>
                  <a:cubicBezTo>
                    <a:pt x="375" y="1"/>
                    <a:pt x="1" y="1999"/>
                    <a:pt x="1371" y="2324"/>
                  </a:cubicBezTo>
                  <a:cubicBezTo>
                    <a:pt x="1475" y="2348"/>
                    <a:pt x="1574" y="2360"/>
                    <a:pt x="1668" y="2360"/>
                  </a:cubicBezTo>
                  <a:cubicBezTo>
                    <a:pt x="2909" y="2360"/>
                    <a:pt x="3284" y="362"/>
                    <a:pt x="1913" y="37"/>
                  </a:cubicBezTo>
                  <a:cubicBezTo>
                    <a:pt x="1809" y="12"/>
                    <a:pt x="1710" y="1"/>
                    <a:pt x="16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817;p44">
              <a:extLst>
                <a:ext uri="{FF2B5EF4-FFF2-40B4-BE49-F238E27FC236}">
                  <a16:creationId xmlns:a16="http://schemas.microsoft.com/office/drawing/2014/main" id="{AB02D25F-B841-4AC8-973C-6187E816E54F}"/>
                </a:ext>
              </a:extLst>
            </p:cNvPr>
            <p:cNvSpPr/>
            <p:nvPr/>
          </p:nvSpPr>
          <p:spPr>
            <a:xfrm>
              <a:off x="2572200" y="2399175"/>
              <a:ext cx="58050" cy="56750"/>
            </a:xfrm>
            <a:custGeom>
              <a:avLst/>
              <a:gdLst/>
              <a:ahLst/>
              <a:cxnLst/>
              <a:rect l="l" t="t" r="r" b="b"/>
              <a:pathLst>
                <a:path w="2322" h="2270" extrusionOk="0">
                  <a:moveTo>
                    <a:pt x="1169" y="1"/>
                  </a:moveTo>
                  <a:cubicBezTo>
                    <a:pt x="957" y="1"/>
                    <a:pt x="741" y="59"/>
                    <a:pt x="564" y="167"/>
                  </a:cubicBezTo>
                  <a:cubicBezTo>
                    <a:pt x="327" y="313"/>
                    <a:pt x="108" y="594"/>
                    <a:pt x="55" y="873"/>
                  </a:cubicBezTo>
                  <a:cubicBezTo>
                    <a:pt x="0" y="1162"/>
                    <a:pt x="24" y="1481"/>
                    <a:pt x="194" y="1731"/>
                  </a:cubicBezTo>
                  <a:cubicBezTo>
                    <a:pt x="362" y="1981"/>
                    <a:pt x="599" y="2169"/>
                    <a:pt x="899" y="2241"/>
                  </a:cubicBezTo>
                  <a:cubicBezTo>
                    <a:pt x="980" y="2260"/>
                    <a:pt x="1065" y="2269"/>
                    <a:pt x="1151" y="2269"/>
                  </a:cubicBezTo>
                  <a:cubicBezTo>
                    <a:pt x="1364" y="2269"/>
                    <a:pt x="1581" y="2211"/>
                    <a:pt x="1757" y="2102"/>
                  </a:cubicBezTo>
                  <a:cubicBezTo>
                    <a:pt x="1995" y="1956"/>
                    <a:pt x="2213" y="1675"/>
                    <a:pt x="2266" y="1397"/>
                  </a:cubicBezTo>
                  <a:cubicBezTo>
                    <a:pt x="2321" y="1108"/>
                    <a:pt x="2297" y="789"/>
                    <a:pt x="2128" y="539"/>
                  </a:cubicBezTo>
                  <a:cubicBezTo>
                    <a:pt x="1959" y="289"/>
                    <a:pt x="1722" y="101"/>
                    <a:pt x="1423" y="30"/>
                  </a:cubicBezTo>
                  <a:cubicBezTo>
                    <a:pt x="1341" y="10"/>
                    <a:pt x="1256" y="1"/>
                    <a:pt x="11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818;p44">
              <a:extLst>
                <a:ext uri="{FF2B5EF4-FFF2-40B4-BE49-F238E27FC236}">
                  <a16:creationId xmlns:a16="http://schemas.microsoft.com/office/drawing/2014/main" id="{4FC1B8A1-C5E9-47A2-B171-84927E0412F7}"/>
                </a:ext>
              </a:extLst>
            </p:cNvPr>
            <p:cNvSpPr/>
            <p:nvPr/>
          </p:nvSpPr>
          <p:spPr>
            <a:xfrm>
              <a:off x="5337400" y="2288625"/>
              <a:ext cx="68475" cy="49200"/>
            </a:xfrm>
            <a:custGeom>
              <a:avLst/>
              <a:gdLst/>
              <a:ahLst/>
              <a:cxnLst/>
              <a:rect l="l" t="t" r="r" b="b"/>
              <a:pathLst>
                <a:path w="2739" h="1968" extrusionOk="0">
                  <a:moveTo>
                    <a:pt x="1347" y="0"/>
                  </a:moveTo>
                  <a:cubicBezTo>
                    <a:pt x="312" y="0"/>
                    <a:pt x="1" y="1666"/>
                    <a:pt x="1144" y="1937"/>
                  </a:cubicBezTo>
                  <a:cubicBezTo>
                    <a:pt x="1230" y="1958"/>
                    <a:pt x="1312" y="1967"/>
                    <a:pt x="1391" y="1967"/>
                  </a:cubicBezTo>
                  <a:cubicBezTo>
                    <a:pt x="2426" y="1967"/>
                    <a:pt x="2739" y="301"/>
                    <a:pt x="1596" y="30"/>
                  </a:cubicBezTo>
                  <a:cubicBezTo>
                    <a:pt x="1509" y="10"/>
                    <a:pt x="1426" y="0"/>
                    <a:pt x="1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819;p44">
              <a:extLst>
                <a:ext uri="{FF2B5EF4-FFF2-40B4-BE49-F238E27FC236}">
                  <a16:creationId xmlns:a16="http://schemas.microsoft.com/office/drawing/2014/main" id="{2FC9EBD8-00A0-4706-B55D-45D02EA282D7}"/>
                </a:ext>
              </a:extLst>
            </p:cNvPr>
            <p:cNvSpPr/>
            <p:nvPr/>
          </p:nvSpPr>
          <p:spPr>
            <a:xfrm>
              <a:off x="4531775" y="1518050"/>
              <a:ext cx="86175" cy="61950"/>
            </a:xfrm>
            <a:custGeom>
              <a:avLst/>
              <a:gdLst/>
              <a:ahLst/>
              <a:cxnLst/>
              <a:rect l="l" t="t" r="r" b="b"/>
              <a:pathLst>
                <a:path w="3447" h="2478" extrusionOk="0">
                  <a:moveTo>
                    <a:pt x="1696" y="0"/>
                  </a:moveTo>
                  <a:cubicBezTo>
                    <a:pt x="393" y="0"/>
                    <a:pt x="0" y="2097"/>
                    <a:pt x="1438" y="2439"/>
                  </a:cubicBezTo>
                  <a:cubicBezTo>
                    <a:pt x="1547" y="2465"/>
                    <a:pt x="1651" y="2477"/>
                    <a:pt x="1750" y="2477"/>
                  </a:cubicBezTo>
                  <a:cubicBezTo>
                    <a:pt x="3053" y="2477"/>
                    <a:pt x="3447" y="380"/>
                    <a:pt x="2008" y="38"/>
                  </a:cubicBezTo>
                  <a:cubicBezTo>
                    <a:pt x="1899" y="12"/>
                    <a:pt x="1795" y="0"/>
                    <a:pt x="16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820;p44">
              <a:extLst>
                <a:ext uri="{FF2B5EF4-FFF2-40B4-BE49-F238E27FC236}">
                  <a16:creationId xmlns:a16="http://schemas.microsoft.com/office/drawing/2014/main" id="{13FEDF9A-D8FB-4DAE-8187-DE48A7E79169}"/>
                </a:ext>
              </a:extLst>
            </p:cNvPr>
            <p:cNvSpPr/>
            <p:nvPr/>
          </p:nvSpPr>
          <p:spPr>
            <a:xfrm>
              <a:off x="3933200" y="542900"/>
              <a:ext cx="1703000" cy="1357875"/>
            </a:xfrm>
            <a:custGeom>
              <a:avLst/>
              <a:gdLst/>
              <a:ahLst/>
              <a:cxnLst/>
              <a:rect l="l" t="t" r="r" b="b"/>
              <a:pathLst>
                <a:path w="68120" h="54315" extrusionOk="0">
                  <a:moveTo>
                    <a:pt x="12592" y="1"/>
                  </a:moveTo>
                  <a:cubicBezTo>
                    <a:pt x="12378" y="1"/>
                    <a:pt x="12157" y="110"/>
                    <a:pt x="12069" y="306"/>
                  </a:cubicBezTo>
                  <a:cubicBezTo>
                    <a:pt x="8528" y="8314"/>
                    <a:pt x="3874" y="16418"/>
                    <a:pt x="1254" y="24755"/>
                  </a:cubicBezTo>
                  <a:cubicBezTo>
                    <a:pt x="0" y="28748"/>
                    <a:pt x="3988" y="28111"/>
                    <a:pt x="7401" y="28948"/>
                  </a:cubicBezTo>
                  <a:cubicBezTo>
                    <a:pt x="17204" y="31355"/>
                    <a:pt x="26592" y="34926"/>
                    <a:pt x="34996" y="40595"/>
                  </a:cubicBezTo>
                  <a:cubicBezTo>
                    <a:pt x="38792" y="43156"/>
                    <a:pt x="42354" y="46048"/>
                    <a:pt x="45732" y="49136"/>
                  </a:cubicBezTo>
                  <a:cubicBezTo>
                    <a:pt x="47012" y="50304"/>
                    <a:pt x="49469" y="53823"/>
                    <a:pt x="51148" y="54245"/>
                  </a:cubicBezTo>
                  <a:cubicBezTo>
                    <a:pt x="51336" y="54292"/>
                    <a:pt x="51513" y="54314"/>
                    <a:pt x="51679" y="54314"/>
                  </a:cubicBezTo>
                  <a:cubicBezTo>
                    <a:pt x="53210" y="54314"/>
                    <a:pt x="53832" y="52431"/>
                    <a:pt x="54660" y="51142"/>
                  </a:cubicBezTo>
                  <a:cubicBezTo>
                    <a:pt x="59102" y="44224"/>
                    <a:pt x="63542" y="37306"/>
                    <a:pt x="67984" y="30389"/>
                  </a:cubicBezTo>
                  <a:cubicBezTo>
                    <a:pt x="68119" y="30178"/>
                    <a:pt x="68087" y="29982"/>
                    <a:pt x="67980" y="29830"/>
                  </a:cubicBezTo>
                  <a:cubicBezTo>
                    <a:pt x="67931" y="29741"/>
                    <a:pt x="67862" y="29657"/>
                    <a:pt x="67746" y="29598"/>
                  </a:cubicBezTo>
                  <a:cubicBezTo>
                    <a:pt x="61906" y="26652"/>
                    <a:pt x="53768" y="26780"/>
                    <a:pt x="49785" y="21506"/>
                  </a:cubicBezTo>
                  <a:cubicBezTo>
                    <a:pt x="47422" y="18378"/>
                    <a:pt x="44946" y="14814"/>
                    <a:pt x="41397" y="12925"/>
                  </a:cubicBezTo>
                  <a:cubicBezTo>
                    <a:pt x="38085" y="11161"/>
                    <a:pt x="34146" y="10990"/>
                    <a:pt x="30482" y="10752"/>
                  </a:cubicBezTo>
                  <a:cubicBezTo>
                    <a:pt x="25941" y="10457"/>
                    <a:pt x="24298" y="9114"/>
                    <a:pt x="21173" y="6099"/>
                  </a:cubicBezTo>
                  <a:cubicBezTo>
                    <a:pt x="18672" y="3688"/>
                    <a:pt x="15858" y="1787"/>
                    <a:pt x="12861" y="68"/>
                  </a:cubicBezTo>
                  <a:cubicBezTo>
                    <a:pt x="12781" y="22"/>
                    <a:pt x="12687" y="1"/>
                    <a:pt x="125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821;p44">
              <a:extLst>
                <a:ext uri="{FF2B5EF4-FFF2-40B4-BE49-F238E27FC236}">
                  <a16:creationId xmlns:a16="http://schemas.microsoft.com/office/drawing/2014/main" id="{3BC96C9F-0556-4929-A823-6A93278CD130}"/>
                </a:ext>
              </a:extLst>
            </p:cNvPr>
            <p:cNvSpPr/>
            <p:nvPr/>
          </p:nvSpPr>
          <p:spPr>
            <a:xfrm>
              <a:off x="3961850" y="678100"/>
              <a:ext cx="1605700" cy="1197125"/>
            </a:xfrm>
            <a:custGeom>
              <a:avLst/>
              <a:gdLst/>
              <a:ahLst/>
              <a:cxnLst/>
              <a:rect l="l" t="t" r="r" b="b"/>
              <a:pathLst>
                <a:path w="64228" h="47885" extrusionOk="0">
                  <a:moveTo>
                    <a:pt x="26434" y="10610"/>
                  </a:moveTo>
                  <a:cubicBezTo>
                    <a:pt x="27769" y="10610"/>
                    <a:pt x="29140" y="10789"/>
                    <a:pt x="29851" y="10896"/>
                  </a:cubicBezTo>
                  <a:cubicBezTo>
                    <a:pt x="36269" y="11858"/>
                    <a:pt x="44643" y="16631"/>
                    <a:pt x="46599" y="23363"/>
                  </a:cubicBezTo>
                  <a:cubicBezTo>
                    <a:pt x="44844" y="27163"/>
                    <a:pt x="42244" y="30778"/>
                    <a:pt x="39968" y="34345"/>
                  </a:cubicBezTo>
                  <a:cubicBezTo>
                    <a:pt x="33267" y="29008"/>
                    <a:pt x="26254" y="25235"/>
                    <a:pt x="18108" y="22587"/>
                  </a:cubicBezTo>
                  <a:cubicBezTo>
                    <a:pt x="19201" y="20162"/>
                    <a:pt x="20262" y="17724"/>
                    <a:pt x="21403" y="15322"/>
                  </a:cubicBezTo>
                  <a:cubicBezTo>
                    <a:pt x="21862" y="14352"/>
                    <a:pt x="22548" y="11823"/>
                    <a:pt x="23484" y="11187"/>
                  </a:cubicBezTo>
                  <a:cubicBezTo>
                    <a:pt x="24133" y="10746"/>
                    <a:pt x="25270" y="10610"/>
                    <a:pt x="26434" y="10610"/>
                  </a:cubicBezTo>
                  <a:close/>
                  <a:moveTo>
                    <a:pt x="9680" y="1"/>
                  </a:moveTo>
                  <a:cubicBezTo>
                    <a:pt x="8323" y="1"/>
                    <a:pt x="7943" y="2230"/>
                    <a:pt x="9462" y="2647"/>
                  </a:cubicBezTo>
                  <a:cubicBezTo>
                    <a:pt x="12266" y="3415"/>
                    <a:pt x="14883" y="4468"/>
                    <a:pt x="17147" y="6344"/>
                  </a:cubicBezTo>
                  <a:cubicBezTo>
                    <a:pt x="19621" y="8394"/>
                    <a:pt x="19975" y="9414"/>
                    <a:pt x="18973" y="12318"/>
                  </a:cubicBezTo>
                  <a:cubicBezTo>
                    <a:pt x="17893" y="15448"/>
                    <a:pt x="16694" y="18534"/>
                    <a:pt x="15538" y="21635"/>
                  </a:cubicBezTo>
                  <a:cubicBezTo>
                    <a:pt x="11130" y="19868"/>
                    <a:pt x="6452" y="19058"/>
                    <a:pt x="1703" y="18790"/>
                  </a:cubicBezTo>
                  <a:cubicBezTo>
                    <a:pt x="1673" y="18788"/>
                    <a:pt x="1644" y="18788"/>
                    <a:pt x="1615" y="18788"/>
                  </a:cubicBezTo>
                  <a:cubicBezTo>
                    <a:pt x="0" y="18788"/>
                    <a:pt x="125" y="21354"/>
                    <a:pt x="1796" y="21448"/>
                  </a:cubicBezTo>
                  <a:cubicBezTo>
                    <a:pt x="6549" y="21714"/>
                    <a:pt x="11309" y="22579"/>
                    <a:pt x="15665" y="24556"/>
                  </a:cubicBezTo>
                  <a:cubicBezTo>
                    <a:pt x="15689" y="24567"/>
                    <a:pt x="15709" y="24563"/>
                    <a:pt x="15733" y="24573"/>
                  </a:cubicBezTo>
                  <a:cubicBezTo>
                    <a:pt x="15817" y="24615"/>
                    <a:pt x="15904" y="24654"/>
                    <a:pt x="15998" y="24682"/>
                  </a:cubicBezTo>
                  <a:cubicBezTo>
                    <a:pt x="24968" y="27398"/>
                    <a:pt x="32179" y="31277"/>
                    <a:pt x="39386" y="37265"/>
                  </a:cubicBezTo>
                  <a:cubicBezTo>
                    <a:pt x="39462" y="37329"/>
                    <a:pt x="39543" y="37380"/>
                    <a:pt x="39624" y="37426"/>
                  </a:cubicBezTo>
                  <a:cubicBezTo>
                    <a:pt x="39646" y="37441"/>
                    <a:pt x="39654" y="37461"/>
                    <a:pt x="39676" y="37475"/>
                  </a:cubicBezTo>
                  <a:cubicBezTo>
                    <a:pt x="43719" y="40028"/>
                    <a:pt x="47043" y="43506"/>
                    <a:pt x="49888" y="47323"/>
                  </a:cubicBezTo>
                  <a:cubicBezTo>
                    <a:pt x="50184" y="47720"/>
                    <a:pt x="50587" y="47885"/>
                    <a:pt x="50984" y="47885"/>
                  </a:cubicBezTo>
                  <a:cubicBezTo>
                    <a:pt x="51951" y="47885"/>
                    <a:pt x="52884" y="46909"/>
                    <a:pt x="52159" y="45936"/>
                  </a:cubicBezTo>
                  <a:cubicBezTo>
                    <a:pt x="49315" y="42124"/>
                    <a:pt x="46077" y="38681"/>
                    <a:pt x="42183" y="35972"/>
                  </a:cubicBezTo>
                  <a:cubicBezTo>
                    <a:pt x="44135" y="33298"/>
                    <a:pt x="46050" y="30596"/>
                    <a:pt x="48067" y="27969"/>
                  </a:cubicBezTo>
                  <a:cubicBezTo>
                    <a:pt x="49248" y="26433"/>
                    <a:pt x="50091" y="25729"/>
                    <a:pt x="51494" y="25729"/>
                  </a:cubicBezTo>
                  <a:cubicBezTo>
                    <a:pt x="52036" y="25729"/>
                    <a:pt x="52661" y="25834"/>
                    <a:pt x="53421" y="26036"/>
                  </a:cubicBezTo>
                  <a:cubicBezTo>
                    <a:pt x="56541" y="26867"/>
                    <a:pt x="58964" y="28463"/>
                    <a:pt x="61378" y="30577"/>
                  </a:cubicBezTo>
                  <a:cubicBezTo>
                    <a:pt x="61652" y="30817"/>
                    <a:pt x="61952" y="30918"/>
                    <a:pt x="62241" y="30918"/>
                  </a:cubicBezTo>
                  <a:cubicBezTo>
                    <a:pt x="63306" y="30918"/>
                    <a:pt x="64228" y="29541"/>
                    <a:pt x="63214" y="28654"/>
                  </a:cubicBezTo>
                  <a:cubicBezTo>
                    <a:pt x="60698" y="26449"/>
                    <a:pt x="55396" y="22598"/>
                    <a:pt x="51167" y="22598"/>
                  </a:cubicBezTo>
                  <a:cubicBezTo>
                    <a:pt x="50493" y="22598"/>
                    <a:pt x="49846" y="22695"/>
                    <a:pt x="49242" y="22913"/>
                  </a:cubicBezTo>
                  <a:cubicBezTo>
                    <a:pt x="47243" y="15088"/>
                    <a:pt x="37889" y="9501"/>
                    <a:pt x="30444" y="8304"/>
                  </a:cubicBezTo>
                  <a:cubicBezTo>
                    <a:pt x="29217" y="8107"/>
                    <a:pt x="27612" y="7857"/>
                    <a:pt x="26044" y="7857"/>
                  </a:cubicBezTo>
                  <a:cubicBezTo>
                    <a:pt x="24771" y="7857"/>
                    <a:pt x="23523" y="8022"/>
                    <a:pt x="22521" y="8513"/>
                  </a:cubicBezTo>
                  <a:cubicBezTo>
                    <a:pt x="21965" y="6612"/>
                    <a:pt x="19385" y="4675"/>
                    <a:pt x="17964" y="3623"/>
                  </a:cubicBezTo>
                  <a:cubicBezTo>
                    <a:pt x="15574" y="1854"/>
                    <a:pt x="12895" y="833"/>
                    <a:pt x="10054" y="53"/>
                  </a:cubicBezTo>
                  <a:cubicBezTo>
                    <a:pt x="9922" y="17"/>
                    <a:pt x="9798" y="1"/>
                    <a:pt x="96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822;p44">
              <a:extLst>
                <a:ext uri="{FF2B5EF4-FFF2-40B4-BE49-F238E27FC236}">
                  <a16:creationId xmlns:a16="http://schemas.microsoft.com/office/drawing/2014/main" id="{5F381B4E-CF94-45A5-B628-A3A6C9D3CC21}"/>
                </a:ext>
              </a:extLst>
            </p:cNvPr>
            <p:cNvSpPr/>
            <p:nvPr/>
          </p:nvSpPr>
          <p:spPr>
            <a:xfrm>
              <a:off x="4081050" y="888975"/>
              <a:ext cx="202700" cy="141250"/>
            </a:xfrm>
            <a:custGeom>
              <a:avLst/>
              <a:gdLst/>
              <a:ahLst/>
              <a:cxnLst/>
              <a:rect l="l" t="t" r="r" b="b"/>
              <a:pathLst>
                <a:path w="8108" h="5650" extrusionOk="0">
                  <a:moveTo>
                    <a:pt x="4057" y="1"/>
                  </a:moveTo>
                  <a:cubicBezTo>
                    <a:pt x="1557" y="1"/>
                    <a:pt x="0" y="3828"/>
                    <a:pt x="2725" y="5295"/>
                  </a:cubicBezTo>
                  <a:cubicBezTo>
                    <a:pt x="3183" y="5541"/>
                    <a:pt x="3630" y="5650"/>
                    <a:pt x="4051" y="5650"/>
                  </a:cubicBezTo>
                  <a:cubicBezTo>
                    <a:pt x="6549" y="5650"/>
                    <a:pt x="8107" y="1821"/>
                    <a:pt x="5383" y="355"/>
                  </a:cubicBezTo>
                  <a:cubicBezTo>
                    <a:pt x="4925" y="109"/>
                    <a:pt x="4478" y="1"/>
                    <a:pt x="40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823;p44">
              <a:extLst>
                <a:ext uri="{FF2B5EF4-FFF2-40B4-BE49-F238E27FC236}">
                  <a16:creationId xmlns:a16="http://schemas.microsoft.com/office/drawing/2014/main" id="{A2736E70-85FA-4321-A291-3B901C6B5ABA}"/>
                </a:ext>
              </a:extLst>
            </p:cNvPr>
            <p:cNvSpPr/>
            <p:nvPr/>
          </p:nvSpPr>
          <p:spPr>
            <a:xfrm>
              <a:off x="4701850" y="1108975"/>
              <a:ext cx="202750" cy="141225"/>
            </a:xfrm>
            <a:custGeom>
              <a:avLst/>
              <a:gdLst/>
              <a:ahLst/>
              <a:cxnLst/>
              <a:rect l="l" t="t" r="r" b="b"/>
              <a:pathLst>
                <a:path w="8110" h="5649" extrusionOk="0">
                  <a:moveTo>
                    <a:pt x="4058" y="0"/>
                  </a:moveTo>
                  <a:cubicBezTo>
                    <a:pt x="1559" y="0"/>
                    <a:pt x="1" y="3828"/>
                    <a:pt x="2726" y="5294"/>
                  </a:cubicBezTo>
                  <a:cubicBezTo>
                    <a:pt x="3183" y="5541"/>
                    <a:pt x="3630" y="5649"/>
                    <a:pt x="4051" y="5649"/>
                  </a:cubicBezTo>
                  <a:cubicBezTo>
                    <a:pt x="6550" y="5649"/>
                    <a:pt x="8109" y="1821"/>
                    <a:pt x="5384" y="355"/>
                  </a:cubicBezTo>
                  <a:cubicBezTo>
                    <a:pt x="4926" y="109"/>
                    <a:pt x="4479" y="0"/>
                    <a:pt x="40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824;p44">
              <a:extLst>
                <a:ext uri="{FF2B5EF4-FFF2-40B4-BE49-F238E27FC236}">
                  <a16:creationId xmlns:a16="http://schemas.microsoft.com/office/drawing/2014/main" id="{94E39399-9E6F-4C22-95B1-9BCDEEF65C16}"/>
                </a:ext>
              </a:extLst>
            </p:cNvPr>
            <p:cNvSpPr/>
            <p:nvPr/>
          </p:nvSpPr>
          <p:spPr>
            <a:xfrm>
              <a:off x="5240075" y="1502700"/>
              <a:ext cx="147100" cy="131050"/>
            </a:xfrm>
            <a:custGeom>
              <a:avLst/>
              <a:gdLst/>
              <a:ahLst/>
              <a:cxnLst/>
              <a:rect l="l" t="t" r="r" b="b"/>
              <a:pathLst>
                <a:path w="5884" h="5242" extrusionOk="0">
                  <a:moveTo>
                    <a:pt x="2963" y="1"/>
                  </a:moveTo>
                  <a:cubicBezTo>
                    <a:pt x="2010" y="1"/>
                    <a:pt x="1048" y="486"/>
                    <a:pt x="621" y="1372"/>
                  </a:cubicBezTo>
                  <a:cubicBezTo>
                    <a:pt x="0" y="2660"/>
                    <a:pt x="392" y="4242"/>
                    <a:pt x="1693" y="4943"/>
                  </a:cubicBezTo>
                  <a:cubicBezTo>
                    <a:pt x="2069" y="5144"/>
                    <a:pt x="2495" y="5242"/>
                    <a:pt x="2922" y="5242"/>
                  </a:cubicBezTo>
                  <a:cubicBezTo>
                    <a:pt x="3876" y="5242"/>
                    <a:pt x="4836" y="4757"/>
                    <a:pt x="5264" y="3869"/>
                  </a:cubicBezTo>
                  <a:cubicBezTo>
                    <a:pt x="5883" y="2582"/>
                    <a:pt x="5492" y="999"/>
                    <a:pt x="4191" y="300"/>
                  </a:cubicBezTo>
                  <a:cubicBezTo>
                    <a:pt x="3816" y="98"/>
                    <a:pt x="3390" y="1"/>
                    <a:pt x="29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825;p44">
              <a:extLst>
                <a:ext uri="{FF2B5EF4-FFF2-40B4-BE49-F238E27FC236}">
                  <a16:creationId xmlns:a16="http://schemas.microsoft.com/office/drawing/2014/main" id="{B5BEDB82-4260-402D-98DA-B2ABFE93AAE5}"/>
                </a:ext>
              </a:extLst>
            </p:cNvPr>
            <p:cNvSpPr/>
            <p:nvPr/>
          </p:nvSpPr>
          <p:spPr>
            <a:xfrm>
              <a:off x="4164850" y="783000"/>
              <a:ext cx="100000" cy="89100"/>
            </a:xfrm>
            <a:custGeom>
              <a:avLst/>
              <a:gdLst/>
              <a:ahLst/>
              <a:cxnLst/>
              <a:rect l="l" t="t" r="r" b="b"/>
              <a:pathLst>
                <a:path w="4000" h="3564" extrusionOk="0">
                  <a:moveTo>
                    <a:pt x="2015" y="1"/>
                  </a:moveTo>
                  <a:cubicBezTo>
                    <a:pt x="1367" y="1"/>
                    <a:pt x="713" y="331"/>
                    <a:pt x="423" y="933"/>
                  </a:cubicBezTo>
                  <a:cubicBezTo>
                    <a:pt x="0" y="1809"/>
                    <a:pt x="266" y="2884"/>
                    <a:pt x="1151" y="3360"/>
                  </a:cubicBezTo>
                  <a:cubicBezTo>
                    <a:pt x="1407" y="3497"/>
                    <a:pt x="1696" y="3563"/>
                    <a:pt x="1986" y="3563"/>
                  </a:cubicBezTo>
                  <a:cubicBezTo>
                    <a:pt x="2635" y="3563"/>
                    <a:pt x="3288" y="3233"/>
                    <a:pt x="3578" y="2631"/>
                  </a:cubicBezTo>
                  <a:cubicBezTo>
                    <a:pt x="4000" y="1756"/>
                    <a:pt x="3734" y="680"/>
                    <a:pt x="2850" y="204"/>
                  </a:cubicBezTo>
                  <a:cubicBezTo>
                    <a:pt x="2594" y="67"/>
                    <a:pt x="2305" y="1"/>
                    <a:pt x="2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826;p44">
              <a:extLst>
                <a:ext uri="{FF2B5EF4-FFF2-40B4-BE49-F238E27FC236}">
                  <a16:creationId xmlns:a16="http://schemas.microsoft.com/office/drawing/2014/main" id="{2E0F2138-B42B-4E72-83E3-77C50AB16CC6}"/>
                </a:ext>
              </a:extLst>
            </p:cNvPr>
            <p:cNvSpPr/>
            <p:nvPr/>
          </p:nvSpPr>
          <p:spPr>
            <a:xfrm>
              <a:off x="4234200" y="959450"/>
              <a:ext cx="154875" cy="107900"/>
            </a:xfrm>
            <a:custGeom>
              <a:avLst/>
              <a:gdLst/>
              <a:ahLst/>
              <a:cxnLst/>
              <a:rect l="l" t="t" r="r" b="b"/>
              <a:pathLst>
                <a:path w="6195" h="4316" extrusionOk="0">
                  <a:moveTo>
                    <a:pt x="3100" y="1"/>
                  </a:moveTo>
                  <a:cubicBezTo>
                    <a:pt x="1192" y="1"/>
                    <a:pt x="0" y="2925"/>
                    <a:pt x="2082" y="4044"/>
                  </a:cubicBezTo>
                  <a:cubicBezTo>
                    <a:pt x="2432" y="4233"/>
                    <a:pt x="2774" y="4316"/>
                    <a:pt x="3095" y="4316"/>
                  </a:cubicBezTo>
                  <a:cubicBezTo>
                    <a:pt x="5005" y="4316"/>
                    <a:pt x="6194" y="1391"/>
                    <a:pt x="4112" y="271"/>
                  </a:cubicBezTo>
                  <a:cubicBezTo>
                    <a:pt x="3763" y="83"/>
                    <a:pt x="3421" y="1"/>
                    <a:pt x="3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827;p44">
              <a:extLst>
                <a:ext uri="{FF2B5EF4-FFF2-40B4-BE49-F238E27FC236}">
                  <a16:creationId xmlns:a16="http://schemas.microsoft.com/office/drawing/2014/main" id="{53BA9F3E-617F-4522-B11A-1BD45FD59B03}"/>
                </a:ext>
              </a:extLst>
            </p:cNvPr>
            <p:cNvSpPr/>
            <p:nvPr/>
          </p:nvSpPr>
          <p:spPr>
            <a:xfrm>
              <a:off x="4076625" y="1033400"/>
              <a:ext cx="136100" cy="94850"/>
            </a:xfrm>
            <a:custGeom>
              <a:avLst/>
              <a:gdLst/>
              <a:ahLst/>
              <a:cxnLst/>
              <a:rect l="l" t="t" r="r" b="b"/>
              <a:pathLst>
                <a:path w="5444" h="3794" extrusionOk="0">
                  <a:moveTo>
                    <a:pt x="2725" y="1"/>
                  </a:moveTo>
                  <a:cubicBezTo>
                    <a:pt x="1047" y="1"/>
                    <a:pt x="0" y="2571"/>
                    <a:pt x="1831" y="3555"/>
                  </a:cubicBezTo>
                  <a:cubicBezTo>
                    <a:pt x="2138" y="3721"/>
                    <a:pt x="2438" y="3794"/>
                    <a:pt x="2721" y="3794"/>
                  </a:cubicBezTo>
                  <a:cubicBezTo>
                    <a:pt x="4398" y="3794"/>
                    <a:pt x="5444" y="1223"/>
                    <a:pt x="3615" y="239"/>
                  </a:cubicBezTo>
                  <a:cubicBezTo>
                    <a:pt x="3307" y="74"/>
                    <a:pt x="3007" y="1"/>
                    <a:pt x="27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828;p44">
              <a:extLst>
                <a:ext uri="{FF2B5EF4-FFF2-40B4-BE49-F238E27FC236}">
                  <a16:creationId xmlns:a16="http://schemas.microsoft.com/office/drawing/2014/main" id="{7CE21E7A-D5B4-4B9F-9546-650BB88DD333}"/>
                </a:ext>
              </a:extLst>
            </p:cNvPr>
            <p:cNvSpPr/>
            <p:nvPr/>
          </p:nvSpPr>
          <p:spPr>
            <a:xfrm>
              <a:off x="4772875" y="995900"/>
              <a:ext cx="176450" cy="122925"/>
            </a:xfrm>
            <a:custGeom>
              <a:avLst/>
              <a:gdLst/>
              <a:ahLst/>
              <a:cxnLst/>
              <a:rect l="l" t="t" r="r" b="b"/>
              <a:pathLst>
                <a:path w="7058" h="4917" extrusionOk="0">
                  <a:moveTo>
                    <a:pt x="3532" y="0"/>
                  </a:moveTo>
                  <a:cubicBezTo>
                    <a:pt x="1357" y="0"/>
                    <a:pt x="0" y="3333"/>
                    <a:pt x="2372" y="4608"/>
                  </a:cubicBezTo>
                  <a:cubicBezTo>
                    <a:pt x="2771" y="4822"/>
                    <a:pt x="3160" y="4917"/>
                    <a:pt x="3526" y="4917"/>
                  </a:cubicBezTo>
                  <a:cubicBezTo>
                    <a:pt x="5701" y="4917"/>
                    <a:pt x="7057" y="1585"/>
                    <a:pt x="4686" y="309"/>
                  </a:cubicBezTo>
                  <a:cubicBezTo>
                    <a:pt x="4287" y="94"/>
                    <a:pt x="3898" y="0"/>
                    <a:pt x="35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829;p44">
              <a:extLst>
                <a:ext uri="{FF2B5EF4-FFF2-40B4-BE49-F238E27FC236}">
                  <a16:creationId xmlns:a16="http://schemas.microsoft.com/office/drawing/2014/main" id="{5ED79065-B58C-428A-9611-DCE6FA36A0E2}"/>
                </a:ext>
              </a:extLst>
            </p:cNvPr>
            <p:cNvSpPr/>
            <p:nvPr/>
          </p:nvSpPr>
          <p:spPr>
            <a:xfrm>
              <a:off x="4653350" y="1242375"/>
              <a:ext cx="174575" cy="121650"/>
            </a:xfrm>
            <a:custGeom>
              <a:avLst/>
              <a:gdLst/>
              <a:ahLst/>
              <a:cxnLst/>
              <a:rect l="l" t="t" r="r" b="b"/>
              <a:pathLst>
                <a:path w="6983" h="4866" extrusionOk="0">
                  <a:moveTo>
                    <a:pt x="3495" y="0"/>
                  </a:moveTo>
                  <a:cubicBezTo>
                    <a:pt x="1342" y="0"/>
                    <a:pt x="0" y="3296"/>
                    <a:pt x="2347" y="4559"/>
                  </a:cubicBezTo>
                  <a:cubicBezTo>
                    <a:pt x="2741" y="4772"/>
                    <a:pt x="3126" y="4865"/>
                    <a:pt x="3488" y="4865"/>
                  </a:cubicBezTo>
                  <a:cubicBezTo>
                    <a:pt x="5640" y="4865"/>
                    <a:pt x="6982" y="1568"/>
                    <a:pt x="4637" y="305"/>
                  </a:cubicBezTo>
                  <a:cubicBezTo>
                    <a:pt x="4242" y="93"/>
                    <a:pt x="3857" y="0"/>
                    <a:pt x="34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830;p44">
              <a:extLst>
                <a:ext uri="{FF2B5EF4-FFF2-40B4-BE49-F238E27FC236}">
                  <a16:creationId xmlns:a16="http://schemas.microsoft.com/office/drawing/2014/main" id="{99D2E4F1-7998-4415-A4C9-A12CC8FD52D6}"/>
                </a:ext>
              </a:extLst>
            </p:cNvPr>
            <p:cNvSpPr/>
            <p:nvPr/>
          </p:nvSpPr>
          <p:spPr>
            <a:xfrm>
              <a:off x="4848000" y="1215125"/>
              <a:ext cx="152975" cy="106600"/>
            </a:xfrm>
            <a:custGeom>
              <a:avLst/>
              <a:gdLst/>
              <a:ahLst/>
              <a:cxnLst/>
              <a:rect l="l" t="t" r="r" b="b"/>
              <a:pathLst>
                <a:path w="6119" h="4264" extrusionOk="0">
                  <a:moveTo>
                    <a:pt x="3061" y="1"/>
                  </a:moveTo>
                  <a:cubicBezTo>
                    <a:pt x="1176" y="1"/>
                    <a:pt x="0" y="2889"/>
                    <a:pt x="2057" y="3995"/>
                  </a:cubicBezTo>
                  <a:cubicBezTo>
                    <a:pt x="2403" y="4181"/>
                    <a:pt x="2740" y="4263"/>
                    <a:pt x="3057" y="4263"/>
                  </a:cubicBezTo>
                  <a:cubicBezTo>
                    <a:pt x="4943" y="4263"/>
                    <a:pt x="6118" y="1375"/>
                    <a:pt x="4062" y="269"/>
                  </a:cubicBezTo>
                  <a:cubicBezTo>
                    <a:pt x="3716" y="83"/>
                    <a:pt x="3379" y="1"/>
                    <a:pt x="30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831;p44">
              <a:extLst>
                <a:ext uri="{FF2B5EF4-FFF2-40B4-BE49-F238E27FC236}">
                  <a16:creationId xmlns:a16="http://schemas.microsoft.com/office/drawing/2014/main" id="{46F96F8D-6E53-4DFA-9038-9776EA2F2EB7}"/>
                </a:ext>
              </a:extLst>
            </p:cNvPr>
            <p:cNvSpPr/>
            <p:nvPr/>
          </p:nvSpPr>
          <p:spPr>
            <a:xfrm>
              <a:off x="4557850" y="1068125"/>
              <a:ext cx="186750" cy="130150"/>
            </a:xfrm>
            <a:custGeom>
              <a:avLst/>
              <a:gdLst/>
              <a:ahLst/>
              <a:cxnLst/>
              <a:rect l="l" t="t" r="r" b="b"/>
              <a:pathLst>
                <a:path w="7470" h="5206" extrusionOk="0">
                  <a:moveTo>
                    <a:pt x="3738" y="1"/>
                  </a:moveTo>
                  <a:cubicBezTo>
                    <a:pt x="1436" y="1"/>
                    <a:pt x="1" y="3528"/>
                    <a:pt x="2511" y="4879"/>
                  </a:cubicBezTo>
                  <a:cubicBezTo>
                    <a:pt x="2932" y="5106"/>
                    <a:pt x="3344" y="5205"/>
                    <a:pt x="3732" y="5205"/>
                  </a:cubicBezTo>
                  <a:cubicBezTo>
                    <a:pt x="6033" y="5205"/>
                    <a:pt x="7470" y="1679"/>
                    <a:pt x="4959" y="328"/>
                  </a:cubicBezTo>
                  <a:cubicBezTo>
                    <a:pt x="4537" y="100"/>
                    <a:pt x="4125" y="1"/>
                    <a:pt x="37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832;p44">
              <a:extLst>
                <a:ext uri="{FF2B5EF4-FFF2-40B4-BE49-F238E27FC236}">
                  <a16:creationId xmlns:a16="http://schemas.microsoft.com/office/drawing/2014/main" id="{EDC498C3-B56C-462B-93B3-FFFE8AE36A17}"/>
                </a:ext>
              </a:extLst>
            </p:cNvPr>
            <p:cNvSpPr/>
            <p:nvPr/>
          </p:nvSpPr>
          <p:spPr>
            <a:xfrm>
              <a:off x="5327050" y="1400600"/>
              <a:ext cx="171725" cy="119675"/>
            </a:xfrm>
            <a:custGeom>
              <a:avLst/>
              <a:gdLst/>
              <a:ahLst/>
              <a:cxnLst/>
              <a:rect l="l" t="t" r="r" b="b"/>
              <a:pathLst>
                <a:path w="6869" h="4787" extrusionOk="0">
                  <a:moveTo>
                    <a:pt x="3437" y="0"/>
                  </a:moveTo>
                  <a:cubicBezTo>
                    <a:pt x="1320" y="0"/>
                    <a:pt x="1" y="3244"/>
                    <a:pt x="2309" y="4486"/>
                  </a:cubicBezTo>
                  <a:cubicBezTo>
                    <a:pt x="2697" y="4695"/>
                    <a:pt x="3076" y="4787"/>
                    <a:pt x="3432" y="4787"/>
                  </a:cubicBezTo>
                  <a:cubicBezTo>
                    <a:pt x="5549" y="4787"/>
                    <a:pt x="6869" y="1543"/>
                    <a:pt x="4560" y="301"/>
                  </a:cubicBezTo>
                  <a:cubicBezTo>
                    <a:pt x="4172" y="92"/>
                    <a:pt x="3793" y="0"/>
                    <a:pt x="34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833;p44">
              <a:extLst>
                <a:ext uri="{FF2B5EF4-FFF2-40B4-BE49-F238E27FC236}">
                  <a16:creationId xmlns:a16="http://schemas.microsoft.com/office/drawing/2014/main" id="{70869FC7-BAE2-43E3-A822-E4C1E5198689}"/>
                </a:ext>
              </a:extLst>
            </p:cNvPr>
            <p:cNvSpPr/>
            <p:nvPr/>
          </p:nvSpPr>
          <p:spPr>
            <a:xfrm>
              <a:off x="5110675" y="1409425"/>
              <a:ext cx="179275" cy="124900"/>
            </a:xfrm>
            <a:custGeom>
              <a:avLst/>
              <a:gdLst/>
              <a:ahLst/>
              <a:cxnLst/>
              <a:rect l="l" t="t" r="r" b="b"/>
              <a:pathLst>
                <a:path w="7171" h="4996" extrusionOk="0">
                  <a:moveTo>
                    <a:pt x="3589" y="0"/>
                  </a:moveTo>
                  <a:cubicBezTo>
                    <a:pt x="1379" y="0"/>
                    <a:pt x="1" y="3386"/>
                    <a:pt x="2411" y="4681"/>
                  </a:cubicBezTo>
                  <a:cubicBezTo>
                    <a:pt x="2816" y="4899"/>
                    <a:pt x="3211" y="4995"/>
                    <a:pt x="3583" y="4995"/>
                  </a:cubicBezTo>
                  <a:cubicBezTo>
                    <a:pt x="5793" y="4995"/>
                    <a:pt x="7171" y="1610"/>
                    <a:pt x="4761" y="314"/>
                  </a:cubicBezTo>
                  <a:cubicBezTo>
                    <a:pt x="4356" y="96"/>
                    <a:pt x="3961" y="0"/>
                    <a:pt x="35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834;p44">
              <a:extLst>
                <a:ext uri="{FF2B5EF4-FFF2-40B4-BE49-F238E27FC236}">
                  <a16:creationId xmlns:a16="http://schemas.microsoft.com/office/drawing/2014/main" id="{AD35CF1A-E3C2-478D-B54C-945B103CB59C}"/>
                </a:ext>
              </a:extLst>
            </p:cNvPr>
            <p:cNvSpPr/>
            <p:nvPr/>
          </p:nvSpPr>
          <p:spPr>
            <a:xfrm>
              <a:off x="5179975" y="1626950"/>
              <a:ext cx="137025" cy="95500"/>
            </a:xfrm>
            <a:custGeom>
              <a:avLst/>
              <a:gdLst/>
              <a:ahLst/>
              <a:cxnLst/>
              <a:rect l="l" t="t" r="r" b="b"/>
              <a:pathLst>
                <a:path w="5481" h="3820" extrusionOk="0">
                  <a:moveTo>
                    <a:pt x="2742" y="1"/>
                  </a:moveTo>
                  <a:cubicBezTo>
                    <a:pt x="1053" y="1"/>
                    <a:pt x="0" y="2589"/>
                    <a:pt x="1842" y="3580"/>
                  </a:cubicBezTo>
                  <a:cubicBezTo>
                    <a:pt x="2152" y="3747"/>
                    <a:pt x="2454" y="3820"/>
                    <a:pt x="2738" y="3820"/>
                  </a:cubicBezTo>
                  <a:cubicBezTo>
                    <a:pt x="4427" y="3820"/>
                    <a:pt x="5480" y="1233"/>
                    <a:pt x="3638" y="241"/>
                  </a:cubicBezTo>
                  <a:cubicBezTo>
                    <a:pt x="3328" y="74"/>
                    <a:pt x="3026" y="1"/>
                    <a:pt x="27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835;p44">
              <a:extLst>
                <a:ext uri="{FF2B5EF4-FFF2-40B4-BE49-F238E27FC236}">
                  <a16:creationId xmlns:a16="http://schemas.microsoft.com/office/drawing/2014/main" id="{8FADF6DE-456C-4DE8-9884-3F30E3889671}"/>
                </a:ext>
              </a:extLst>
            </p:cNvPr>
            <p:cNvSpPr/>
            <p:nvPr/>
          </p:nvSpPr>
          <p:spPr>
            <a:xfrm>
              <a:off x="4178300" y="792875"/>
              <a:ext cx="48775" cy="34000"/>
            </a:xfrm>
            <a:custGeom>
              <a:avLst/>
              <a:gdLst/>
              <a:ahLst/>
              <a:cxnLst/>
              <a:rect l="l" t="t" r="r" b="b"/>
              <a:pathLst>
                <a:path w="1951" h="1360" extrusionOk="0">
                  <a:moveTo>
                    <a:pt x="977" y="1"/>
                  </a:moveTo>
                  <a:cubicBezTo>
                    <a:pt x="376" y="1"/>
                    <a:pt x="1" y="922"/>
                    <a:pt x="657" y="1274"/>
                  </a:cubicBezTo>
                  <a:cubicBezTo>
                    <a:pt x="767" y="1333"/>
                    <a:pt x="874" y="1359"/>
                    <a:pt x="975" y="1359"/>
                  </a:cubicBezTo>
                  <a:cubicBezTo>
                    <a:pt x="1576" y="1359"/>
                    <a:pt x="1951" y="440"/>
                    <a:pt x="1296" y="86"/>
                  </a:cubicBezTo>
                  <a:cubicBezTo>
                    <a:pt x="1185" y="27"/>
                    <a:pt x="1078" y="1"/>
                    <a:pt x="977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836;p44">
              <a:extLst>
                <a:ext uri="{FF2B5EF4-FFF2-40B4-BE49-F238E27FC236}">
                  <a16:creationId xmlns:a16="http://schemas.microsoft.com/office/drawing/2014/main" id="{B2679D87-B461-432B-B14F-51439EF20CB3}"/>
                </a:ext>
              </a:extLst>
            </p:cNvPr>
            <p:cNvSpPr/>
            <p:nvPr/>
          </p:nvSpPr>
          <p:spPr>
            <a:xfrm>
              <a:off x="4289175" y="967425"/>
              <a:ext cx="61575" cy="42950"/>
            </a:xfrm>
            <a:custGeom>
              <a:avLst/>
              <a:gdLst/>
              <a:ahLst/>
              <a:cxnLst/>
              <a:rect l="l" t="t" r="r" b="b"/>
              <a:pathLst>
                <a:path w="2463" h="1718" extrusionOk="0">
                  <a:moveTo>
                    <a:pt x="1234" y="1"/>
                  </a:moveTo>
                  <a:cubicBezTo>
                    <a:pt x="474" y="1"/>
                    <a:pt x="1" y="1165"/>
                    <a:pt x="828" y="1610"/>
                  </a:cubicBezTo>
                  <a:cubicBezTo>
                    <a:pt x="967" y="1684"/>
                    <a:pt x="1103" y="1717"/>
                    <a:pt x="1231" y="1717"/>
                  </a:cubicBezTo>
                  <a:cubicBezTo>
                    <a:pt x="1990" y="1717"/>
                    <a:pt x="2463" y="555"/>
                    <a:pt x="1637" y="108"/>
                  </a:cubicBezTo>
                  <a:cubicBezTo>
                    <a:pt x="1498" y="33"/>
                    <a:pt x="1362" y="1"/>
                    <a:pt x="1234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837;p44">
              <a:extLst>
                <a:ext uri="{FF2B5EF4-FFF2-40B4-BE49-F238E27FC236}">
                  <a16:creationId xmlns:a16="http://schemas.microsoft.com/office/drawing/2014/main" id="{3F80E814-0B1F-4133-B418-0D53BD981DA4}"/>
                </a:ext>
              </a:extLst>
            </p:cNvPr>
            <p:cNvSpPr/>
            <p:nvPr/>
          </p:nvSpPr>
          <p:spPr>
            <a:xfrm>
              <a:off x="4136125" y="904200"/>
              <a:ext cx="71175" cy="49600"/>
            </a:xfrm>
            <a:custGeom>
              <a:avLst/>
              <a:gdLst/>
              <a:ahLst/>
              <a:cxnLst/>
              <a:rect l="l" t="t" r="r" b="b"/>
              <a:pathLst>
                <a:path w="2847" h="1984" extrusionOk="0">
                  <a:moveTo>
                    <a:pt x="1425" y="0"/>
                  </a:moveTo>
                  <a:cubicBezTo>
                    <a:pt x="548" y="0"/>
                    <a:pt x="1" y="1344"/>
                    <a:pt x="957" y="1859"/>
                  </a:cubicBezTo>
                  <a:cubicBezTo>
                    <a:pt x="1117" y="1945"/>
                    <a:pt x="1274" y="1983"/>
                    <a:pt x="1422" y="1983"/>
                  </a:cubicBezTo>
                  <a:cubicBezTo>
                    <a:pt x="2299" y="1983"/>
                    <a:pt x="2846" y="640"/>
                    <a:pt x="1890" y="125"/>
                  </a:cubicBezTo>
                  <a:cubicBezTo>
                    <a:pt x="1729" y="38"/>
                    <a:pt x="1572" y="0"/>
                    <a:pt x="1425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838;p44">
              <a:extLst>
                <a:ext uri="{FF2B5EF4-FFF2-40B4-BE49-F238E27FC236}">
                  <a16:creationId xmlns:a16="http://schemas.microsoft.com/office/drawing/2014/main" id="{2BBFE1C2-2402-4000-B458-84192F3808E4}"/>
                </a:ext>
              </a:extLst>
            </p:cNvPr>
            <p:cNvSpPr/>
            <p:nvPr/>
          </p:nvSpPr>
          <p:spPr>
            <a:xfrm>
              <a:off x="4118325" y="1050900"/>
              <a:ext cx="42475" cy="29600"/>
            </a:xfrm>
            <a:custGeom>
              <a:avLst/>
              <a:gdLst/>
              <a:ahLst/>
              <a:cxnLst/>
              <a:rect l="l" t="t" r="r" b="b"/>
              <a:pathLst>
                <a:path w="1699" h="1184" extrusionOk="0">
                  <a:moveTo>
                    <a:pt x="849" y="0"/>
                  </a:moveTo>
                  <a:cubicBezTo>
                    <a:pt x="327" y="0"/>
                    <a:pt x="0" y="802"/>
                    <a:pt x="570" y="1110"/>
                  </a:cubicBezTo>
                  <a:cubicBezTo>
                    <a:pt x="666" y="1161"/>
                    <a:pt x="760" y="1184"/>
                    <a:pt x="848" y="1184"/>
                  </a:cubicBezTo>
                  <a:cubicBezTo>
                    <a:pt x="1372" y="1184"/>
                    <a:pt x="1699" y="382"/>
                    <a:pt x="1127" y="75"/>
                  </a:cubicBezTo>
                  <a:cubicBezTo>
                    <a:pt x="1031" y="23"/>
                    <a:pt x="938" y="0"/>
                    <a:pt x="849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839;p44">
              <a:extLst>
                <a:ext uri="{FF2B5EF4-FFF2-40B4-BE49-F238E27FC236}">
                  <a16:creationId xmlns:a16="http://schemas.microsoft.com/office/drawing/2014/main" id="{F99F8E20-1C26-4802-8350-36B00CF4BE1A}"/>
                </a:ext>
              </a:extLst>
            </p:cNvPr>
            <p:cNvSpPr/>
            <p:nvPr/>
          </p:nvSpPr>
          <p:spPr>
            <a:xfrm>
              <a:off x="4838775" y="1007225"/>
              <a:ext cx="52425" cy="36500"/>
            </a:xfrm>
            <a:custGeom>
              <a:avLst/>
              <a:gdLst/>
              <a:ahLst/>
              <a:cxnLst/>
              <a:rect l="l" t="t" r="r" b="b"/>
              <a:pathLst>
                <a:path w="2097" h="1460" extrusionOk="0">
                  <a:moveTo>
                    <a:pt x="1049" y="0"/>
                  </a:moveTo>
                  <a:cubicBezTo>
                    <a:pt x="404" y="0"/>
                    <a:pt x="1" y="989"/>
                    <a:pt x="706" y="1368"/>
                  </a:cubicBezTo>
                  <a:cubicBezTo>
                    <a:pt x="824" y="1431"/>
                    <a:pt x="940" y="1459"/>
                    <a:pt x="1048" y="1459"/>
                  </a:cubicBezTo>
                  <a:cubicBezTo>
                    <a:pt x="1694" y="1459"/>
                    <a:pt x="2097" y="470"/>
                    <a:pt x="1392" y="92"/>
                  </a:cubicBezTo>
                  <a:cubicBezTo>
                    <a:pt x="1274" y="29"/>
                    <a:pt x="1158" y="0"/>
                    <a:pt x="1049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840;p44">
              <a:extLst>
                <a:ext uri="{FF2B5EF4-FFF2-40B4-BE49-F238E27FC236}">
                  <a16:creationId xmlns:a16="http://schemas.microsoft.com/office/drawing/2014/main" id="{63E9ED69-DA07-4C88-A59B-A7FA7B5CE796}"/>
                </a:ext>
              </a:extLst>
            </p:cNvPr>
            <p:cNvSpPr/>
            <p:nvPr/>
          </p:nvSpPr>
          <p:spPr>
            <a:xfrm>
              <a:off x="4769975" y="1121900"/>
              <a:ext cx="60300" cy="42025"/>
            </a:xfrm>
            <a:custGeom>
              <a:avLst/>
              <a:gdLst/>
              <a:ahLst/>
              <a:cxnLst/>
              <a:rect l="l" t="t" r="r" b="b"/>
              <a:pathLst>
                <a:path w="2412" h="1681" extrusionOk="0">
                  <a:moveTo>
                    <a:pt x="1207" y="1"/>
                  </a:moveTo>
                  <a:cubicBezTo>
                    <a:pt x="464" y="1"/>
                    <a:pt x="1" y="1139"/>
                    <a:pt x="812" y="1575"/>
                  </a:cubicBezTo>
                  <a:cubicBezTo>
                    <a:pt x="948" y="1649"/>
                    <a:pt x="1080" y="1681"/>
                    <a:pt x="1205" y="1681"/>
                  </a:cubicBezTo>
                  <a:cubicBezTo>
                    <a:pt x="1948" y="1681"/>
                    <a:pt x="2412" y="542"/>
                    <a:pt x="1602" y="106"/>
                  </a:cubicBezTo>
                  <a:cubicBezTo>
                    <a:pt x="1466" y="33"/>
                    <a:pt x="1333" y="1"/>
                    <a:pt x="1207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841;p44">
              <a:extLst>
                <a:ext uri="{FF2B5EF4-FFF2-40B4-BE49-F238E27FC236}">
                  <a16:creationId xmlns:a16="http://schemas.microsoft.com/office/drawing/2014/main" id="{405B521B-B735-4081-91AB-AC33E79467BA}"/>
                </a:ext>
              </a:extLst>
            </p:cNvPr>
            <p:cNvSpPr/>
            <p:nvPr/>
          </p:nvSpPr>
          <p:spPr>
            <a:xfrm>
              <a:off x="4921900" y="1235350"/>
              <a:ext cx="37150" cy="33250"/>
            </a:xfrm>
            <a:custGeom>
              <a:avLst/>
              <a:gdLst/>
              <a:ahLst/>
              <a:cxnLst/>
              <a:rect l="l" t="t" r="r" b="b"/>
              <a:pathLst>
                <a:path w="1486" h="1330" extrusionOk="0">
                  <a:moveTo>
                    <a:pt x="817" y="1"/>
                  </a:moveTo>
                  <a:cubicBezTo>
                    <a:pt x="710" y="1"/>
                    <a:pt x="599" y="28"/>
                    <a:pt x="492" y="86"/>
                  </a:cubicBezTo>
                  <a:lnTo>
                    <a:pt x="448" y="110"/>
                  </a:lnTo>
                  <a:cubicBezTo>
                    <a:pt x="0" y="353"/>
                    <a:pt x="54" y="1028"/>
                    <a:pt x="479" y="1256"/>
                  </a:cubicBezTo>
                  <a:cubicBezTo>
                    <a:pt x="573" y="1306"/>
                    <a:pt x="676" y="1330"/>
                    <a:pt x="778" y="1330"/>
                  </a:cubicBezTo>
                  <a:cubicBezTo>
                    <a:pt x="1135" y="1330"/>
                    <a:pt x="1486" y="1045"/>
                    <a:pt x="1452" y="650"/>
                  </a:cubicBezTo>
                  <a:cubicBezTo>
                    <a:pt x="1451" y="634"/>
                    <a:pt x="1449" y="617"/>
                    <a:pt x="1448" y="601"/>
                  </a:cubicBezTo>
                  <a:cubicBezTo>
                    <a:pt x="1418" y="240"/>
                    <a:pt x="1135" y="1"/>
                    <a:pt x="817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842;p44">
              <a:extLst>
                <a:ext uri="{FF2B5EF4-FFF2-40B4-BE49-F238E27FC236}">
                  <a16:creationId xmlns:a16="http://schemas.microsoft.com/office/drawing/2014/main" id="{8A5C9F77-8D39-4973-92E4-3E6AEE986A75}"/>
                </a:ext>
              </a:extLst>
            </p:cNvPr>
            <p:cNvSpPr/>
            <p:nvPr/>
          </p:nvSpPr>
          <p:spPr>
            <a:xfrm>
              <a:off x="4702375" y="1258225"/>
              <a:ext cx="54400" cy="37875"/>
            </a:xfrm>
            <a:custGeom>
              <a:avLst/>
              <a:gdLst/>
              <a:ahLst/>
              <a:cxnLst/>
              <a:rect l="l" t="t" r="r" b="b"/>
              <a:pathLst>
                <a:path w="2176" h="1515" extrusionOk="0">
                  <a:moveTo>
                    <a:pt x="1089" y="0"/>
                  </a:moveTo>
                  <a:cubicBezTo>
                    <a:pt x="418" y="0"/>
                    <a:pt x="1" y="1027"/>
                    <a:pt x="732" y="1420"/>
                  </a:cubicBezTo>
                  <a:cubicBezTo>
                    <a:pt x="855" y="1485"/>
                    <a:pt x="974" y="1514"/>
                    <a:pt x="1087" y="1514"/>
                  </a:cubicBezTo>
                  <a:cubicBezTo>
                    <a:pt x="1758" y="1514"/>
                    <a:pt x="2175" y="489"/>
                    <a:pt x="1444" y="95"/>
                  </a:cubicBezTo>
                  <a:cubicBezTo>
                    <a:pt x="1321" y="29"/>
                    <a:pt x="1202" y="0"/>
                    <a:pt x="1089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843;p44">
              <a:extLst>
                <a:ext uri="{FF2B5EF4-FFF2-40B4-BE49-F238E27FC236}">
                  <a16:creationId xmlns:a16="http://schemas.microsoft.com/office/drawing/2014/main" id="{91B7252B-312C-45C4-934D-825E7A0D6954}"/>
                </a:ext>
              </a:extLst>
            </p:cNvPr>
            <p:cNvSpPr/>
            <p:nvPr/>
          </p:nvSpPr>
          <p:spPr>
            <a:xfrm>
              <a:off x="4619125" y="1087475"/>
              <a:ext cx="39225" cy="27350"/>
            </a:xfrm>
            <a:custGeom>
              <a:avLst/>
              <a:gdLst/>
              <a:ahLst/>
              <a:cxnLst/>
              <a:rect l="l" t="t" r="r" b="b"/>
              <a:pathLst>
                <a:path w="1569" h="1094" extrusionOk="0">
                  <a:moveTo>
                    <a:pt x="786" y="1"/>
                  </a:moveTo>
                  <a:cubicBezTo>
                    <a:pt x="303" y="1"/>
                    <a:pt x="0" y="742"/>
                    <a:pt x="528" y="1025"/>
                  </a:cubicBezTo>
                  <a:cubicBezTo>
                    <a:pt x="617" y="1073"/>
                    <a:pt x="703" y="1094"/>
                    <a:pt x="784" y="1094"/>
                  </a:cubicBezTo>
                  <a:cubicBezTo>
                    <a:pt x="1268" y="1094"/>
                    <a:pt x="1569" y="353"/>
                    <a:pt x="1041" y="69"/>
                  </a:cubicBezTo>
                  <a:cubicBezTo>
                    <a:pt x="953" y="22"/>
                    <a:pt x="867" y="1"/>
                    <a:pt x="786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844;p44">
              <a:extLst>
                <a:ext uri="{FF2B5EF4-FFF2-40B4-BE49-F238E27FC236}">
                  <a16:creationId xmlns:a16="http://schemas.microsoft.com/office/drawing/2014/main" id="{DA6ABCA2-8F92-43D4-80EE-82ACB6B980EA}"/>
                </a:ext>
              </a:extLst>
            </p:cNvPr>
            <p:cNvSpPr/>
            <p:nvPr/>
          </p:nvSpPr>
          <p:spPr>
            <a:xfrm>
              <a:off x="5167975" y="1422125"/>
              <a:ext cx="60625" cy="42225"/>
            </a:xfrm>
            <a:custGeom>
              <a:avLst/>
              <a:gdLst/>
              <a:ahLst/>
              <a:cxnLst/>
              <a:rect l="l" t="t" r="r" b="b"/>
              <a:pathLst>
                <a:path w="2425" h="1689" extrusionOk="0">
                  <a:moveTo>
                    <a:pt x="1213" y="0"/>
                  </a:moveTo>
                  <a:cubicBezTo>
                    <a:pt x="465" y="0"/>
                    <a:pt x="0" y="1145"/>
                    <a:pt x="815" y="1583"/>
                  </a:cubicBezTo>
                  <a:cubicBezTo>
                    <a:pt x="952" y="1657"/>
                    <a:pt x="1085" y="1689"/>
                    <a:pt x="1211" y="1689"/>
                  </a:cubicBezTo>
                  <a:cubicBezTo>
                    <a:pt x="1958" y="1689"/>
                    <a:pt x="2424" y="544"/>
                    <a:pt x="1610" y="107"/>
                  </a:cubicBezTo>
                  <a:cubicBezTo>
                    <a:pt x="1473" y="33"/>
                    <a:pt x="1339" y="0"/>
                    <a:pt x="1213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845;p44">
              <a:extLst>
                <a:ext uri="{FF2B5EF4-FFF2-40B4-BE49-F238E27FC236}">
                  <a16:creationId xmlns:a16="http://schemas.microsoft.com/office/drawing/2014/main" id="{1E0187DF-F237-48CF-AD74-1EE06DBC4B14}"/>
                </a:ext>
              </a:extLst>
            </p:cNvPr>
            <p:cNvSpPr/>
            <p:nvPr/>
          </p:nvSpPr>
          <p:spPr>
            <a:xfrm>
              <a:off x="5391700" y="1416350"/>
              <a:ext cx="43175" cy="30100"/>
            </a:xfrm>
            <a:custGeom>
              <a:avLst/>
              <a:gdLst/>
              <a:ahLst/>
              <a:cxnLst/>
              <a:rect l="l" t="t" r="r" b="b"/>
              <a:pathLst>
                <a:path w="1727" h="1204" extrusionOk="0">
                  <a:moveTo>
                    <a:pt x="865" y="1"/>
                  </a:moveTo>
                  <a:cubicBezTo>
                    <a:pt x="333" y="1"/>
                    <a:pt x="0" y="815"/>
                    <a:pt x="581" y="1128"/>
                  </a:cubicBezTo>
                  <a:cubicBezTo>
                    <a:pt x="678" y="1180"/>
                    <a:pt x="773" y="1203"/>
                    <a:pt x="863" y="1203"/>
                  </a:cubicBezTo>
                  <a:cubicBezTo>
                    <a:pt x="1395" y="1203"/>
                    <a:pt x="1726" y="389"/>
                    <a:pt x="1147" y="76"/>
                  </a:cubicBezTo>
                  <a:cubicBezTo>
                    <a:pt x="1050" y="24"/>
                    <a:pt x="955" y="1"/>
                    <a:pt x="865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846;p44">
              <a:extLst>
                <a:ext uri="{FF2B5EF4-FFF2-40B4-BE49-F238E27FC236}">
                  <a16:creationId xmlns:a16="http://schemas.microsoft.com/office/drawing/2014/main" id="{36E41A77-94D1-43AA-81A3-DCAAF1937428}"/>
                </a:ext>
              </a:extLst>
            </p:cNvPr>
            <p:cNvSpPr/>
            <p:nvPr/>
          </p:nvSpPr>
          <p:spPr>
            <a:xfrm>
              <a:off x="5284075" y="1526675"/>
              <a:ext cx="59675" cy="41400"/>
            </a:xfrm>
            <a:custGeom>
              <a:avLst/>
              <a:gdLst/>
              <a:ahLst/>
              <a:cxnLst/>
              <a:rect l="l" t="t" r="r" b="b"/>
              <a:pathLst>
                <a:path w="2387" h="1656" extrusionOk="0">
                  <a:moveTo>
                    <a:pt x="1293" y="1"/>
                  </a:moveTo>
                  <a:cubicBezTo>
                    <a:pt x="340" y="1"/>
                    <a:pt x="1" y="1403"/>
                    <a:pt x="1035" y="1634"/>
                  </a:cubicBezTo>
                  <a:cubicBezTo>
                    <a:pt x="1103" y="1649"/>
                    <a:pt x="1167" y="1656"/>
                    <a:pt x="1229" y="1656"/>
                  </a:cubicBezTo>
                  <a:cubicBezTo>
                    <a:pt x="2133" y="1656"/>
                    <a:pt x="2386" y="132"/>
                    <a:pt x="1421" y="9"/>
                  </a:cubicBezTo>
                  <a:cubicBezTo>
                    <a:pt x="1377" y="3"/>
                    <a:pt x="1335" y="1"/>
                    <a:pt x="1293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847;p44">
              <a:extLst>
                <a:ext uri="{FF2B5EF4-FFF2-40B4-BE49-F238E27FC236}">
                  <a16:creationId xmlns:a16="http://schemas.microsoft.com/office/drawing/2014/main" id="{A4C66005-16B1-4A87-9576-30DD42FECAD3}"/>
                </a:ext>
              </a:extLst>
            </p:cNvPr>
            <p:cNvSpPr/>
            <p:nvPr/>
          </p:nvSpPr>
          <p:spPr>
            <a:xfrm>
              <a:off x="5229350" y="1642975"/>
              <a:ext cx="48775" cy="33975"/>
            </a:xfrm>
            <a:custGeom>
              <a:avLst/>
              <a:gdLst/>
              <a:ahLst/>
              <a:cxnLst/>
              <a:rect l="l" t="t" r="r" b="b"/>
              <a:pathLst>
                <a:path w="1951" h="1359" extrusionOk="0">
                  <a:moveTo>
                    <a:pt x="977" y="0"/>
                  </a:moveTo>
                  <a:cubicBezTo>
                    <a:pt x="376" y="0"/>
                    <a:pt x="0" y="922"/>
                    <a:pt x="656" y="1273"/>
                  </a:cubicBezTo>
                  <a:cubicBezTo>
                    <a:pt x="766" y="1332"/>
                    <a:pt x="874" y="1358"/>
                    <a:pt x="975" y="1358"/>
                  </a:cubicBezTo>
                  <a:cubicBezTo>
                    <a:pt x="1576" y="1358"/>
                    <a:pt x="1951" y="438"/>
                    <a:pt x="1295" y="85"/>
                  </a:cubicBezTo>
                  <a:cubicBezTo>
                    <a:pt x="1185" y="26"/>
                    <a:pt x="1078" y="0"/>
                    <a:pt x="977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848;p44">
              <a:extLst>
                <a:ext uri="{FF2B5EF4-FFF2-40B4-BE49-F238E27FC236}">
                  <a16:creationId xmlns:a16="http://schemas.microsoft.com/office/drawing/2014/main" id="{93415B49-869D-41FE-B083-BF7B08773EEE}"/>
                </a:ext>
              </a:extLst>
            </p:cNvPr>
            <p:cNvSpPr/>
            <p:nvPr/>
          </p:nvSpPr>
          <p:spPr>
            <a:xfrm>
              <a:off x="4241525" y="627175"/>
              <a:ext cx="131275" cy="98775"/>
            </a:xfrm>
            <a:custGeom>
              <a:avLst/>
              <a:gdLst/>
              <a:ahLst/>
              <a:cxnLst/>
              <a:rect l="l" t="t" r="r" b="b"/>
              <a:pathLst>
                <a:path w="5251" h="3951" extrusionOk="0">
                  <a:moveTo>
                    <a:pt x="1148" y="1"/>
                  </a:moveTo>
                  <a:cubicBezTo>
                    <a:pt x="530" y="1"/>
                    <a:pt x="0" y="767"/>
                    <a:pt x="591" y="1275"/>
                  </a:cubicBezTo>
                  <a:cubicBezTo>
                    <a:pt x="1571" y="2119"/>
                    <a:pt x="2538" y="2992"/>
                    <a:pt x="3567" y="3774"/>
                  </a:cubicBezTo>
                  <a:cubicBezTo>
                    <a:pt x="3730" y="3898"/>
                    <a:pt x="3906" y="3951"/>
                    <a:pt x="4074" y="3951"/>
                  </a:cubicBezTo>
                  <a:cubicBezTo>
                    <a:pt x="4712" y="3951"/>
                    <a:pt x="5250" y="3190"/>
                    <a:pt x="4646" y="2644"/>
                  </a:cubicBezTo>
                  <a:cubicBezTo>
                    <a:pt x="3685" y="1777"/>
                    <a:pt x="2648" y="988"/>
                    <a:pt x="1637" y="179"/>
                  </a:cubicBezTo>
                  <a:cubicBezTo>
                    <a:pt x="1480" y="54"/>
                    <a:pt x="1311" y="1"/>
                    <a:pt x="1148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849;p44">
              <a:extLst>
                <a:ext uri="{FF2B5EF4-FFF2-40B4-BE49-F238E27FC236}">
                  <a16:creationId xmlns:a16="http://schemas.microsoft.com/office/drawing/2014/main" id="{F7FC6706-F7E5-4964-95F5-966252A1D3A9}"/>
                </a:ext>
              </a:extLst>
            </p:cNvPr>
            <p:cNvSpPr/>
            <p:nvPr/>
          </p:nvSpPr>
          <p:spPr>
            <a:xfrm>
              <a:off x="4373650" y="714075"/>
              <a:ext cx="80900" cy="52700"/>
            </a:xfrm>
            <a:custGeom>
              <a:avLst/>
              <a:gdLst/>
              <a:ahLst/>
              <a:cxnLst/>
              <a:rect l="l" t="t" r="r" b="b"/>
              <a:pathLst>
                <a:path w="3236" h="2108" extrusionOk="0">
                  <a:moveTo>
                    <a:pt x="834" y="9"/>
                  </a:moveTo>
                  <a:cubicBezTo>
                    <a:pt x="284" y="9"/>
                    <a:pt x="0" y="604"/>
                    <a:pt x="376" y="1047"/>
                  </a:cubicBezTo>
                  <a:cubicBezTo>
                    <a:pt x="387" y="1060"/>
                    <a:pt x="398" y="1073"/>
                    <a:pt x="409" y="1085"/>
                  </a:cubicBezTo>
                  <a:lnTo>
                    <a:pt x="409" y="1085"/>
                  </a:lnTo>
                  <a:cubicBezTo>
                    <a:pt x="534" y="1290"/>
                    <a:pt x="687" y="1426"/>
                    <a:pt x="925" y="1570"/>
                  </a:cubicBezTo>
                  <a:cubicBezTo>
                    <a:pt x="1180" y="1723"/>
                    <a:pt x="1442" y="1867"/>
                    <a:pt x="1707" y="2008"/>
                  </a:cubicBezTo>
                  <a:cubicBezTo>
                    <a:pt x="1838" y="2077"/>
                    <a:pt x="1965" y="2108"/>
                    <a:pt x="2085" y="2108"/>
                  </a:cubicBezTo>
                  <a:cubicBezTo>
                    <a:pt x="2796" y="2108"/>
                    <a:pt x="3236" y="1026"/>
                    <a:pt x="2464" y="602"/>
                  </a:cubicBezTo>
                  <a:cubicBezTo>
                    <a:pt x="2226" y="471"/>
                    <a:pt x="1985" y="345"/>
                    <a:pt x="1742" y="224"/>
                  </a:cubicBezTo>
                  <a:cubicBezTo>
                    <a:pt x="1645" y="175"/>
                    <a:pt x="1547" y="128"/>
                    <a:pt x="1447" y="87"/>
                  </a:cubicBezTo>
                  <a:cubicBezTo>
                    <a:pt x="1232" y="0"/>
                    <a:pt x="1139" y="41"/>
                    <a:pt x="931" y="15"/>
                  </a:cubicBezTo>
                  <a:cubicBezTo>
                    <a:pt x="898" y="11"/>
                    <a:pt x="866" y="9"/>
                    <a:pt x="834" y="9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850;p44">
              <a:extLst>
                <a:ext uri="{FF2B5EF4-FFF2-40B4-BE49-F238E27FC236}">
                  <a16:creationId xmlns:a16="http://schemas.microsoft.com/office/drawing/2014/main" id="{52B0D1A3-3303-4DBD-82F7-313F17A18D15}"/>
                </a:ext>
              </a:extLst>
            </p:cNvPr>
            <p:cNvSpPr/>
            <p:nvPr/>
          </p:nvSpPr>
          <p:spPr>
            <a:xfrm>
              <a:off x="5044900" y="995425"/>
              <a:ext cx="104700" cy="120975"/>
            </a:xfrm>
            <a:custGeom>
              <a:avLst/>
              <a:gdLst/>
              <a:ahLst/>
              <a:cxnLst/>
              <a:rect l="l" t="t" r="r" b="b"/>
              <a:pathLst>
                <a:path w="4188" h="4839" extrusionOk="0">
                  <a:moveTo>
                    <a:pt x="438" y="1"/>
                  </a:moveTo>
                  <a:cubicBezTo>
                    <a:pt x="210" y="1"/>
                    <a:pt x="0" y="183"/>
                    <a:pt x="9" y="436"/>
                  </a:cubicBezTo>
                  <a:cubicBezTo>
                    <a:pt x="35" y="1226"/>
                    <a:pt x="576" y="1970"/>
                    <a:pt x="1017" y="2599"/>
                  </a:cubicBezTo>
                  <a:cubicBezTo>
                    <a:pt x="1517" y="3312"/>
                    <a:pt x="2045" y="4092"/>
                    <a:pt x="2709" y="4661"/>
                  </a:cubicBezTo>
                  <a:cubicBezTo>
                    <a:pt x="2854" y="4785"/>
                    <a:pt x="3021" y="4839"/>
                    <a:pt x="3185" y="4839"/>
                  </a:cubicBezTo>
                  <a:cubicBezTo>
                    <a:pt x="3702" y="4839"/>
                    <a:pt x="4188" y="4303"/>
                    <a:pt x="3831" y="3756"/>
                  </a:cubicBezTo>
                  <a:cubicBezTo>
                    <a:pt x="3358" y="3026"/>
                    <a:pt x="2728" y="2387"/>
                    <a:pt x="2193" y="1699"/>
                  </a:cubicBezTo>
                  <a:cubicBezTo>
                    <a:pt x="1740" y="1118"/>
                    <a:pt x="1298" y="389"/>
                    <a:pt x="631" y="48"/>
                  </a:cubicBezTo>
                  <a:cubicBezTo>
                    <a:pt x="569" y="15"/>
                    <a:pt x="502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851;p44">
              <a:extLst>
                <a:ext uri="{FF2B5EF4-FFF2-40B4-BE49-F238E27FC236}">
                  <a16:creationId xmlns:a16="http://schemas.microsoft.com/office/drawing/2014/main" id="{3C37949D-2CB5-455E-BECB-3D404FBB7779}"/>
                </a:ext>
              </a:extLst>
            </p:cNvPr>
            <p:cNvSpPr/>
            <p:nvPr/>
          </p:nvSpPr>
          <p:spPr>
            <a:xfrm>
              <a:off x="5477750" y="1282400"/>
              <a:ext cx="72525" cy="45550"/>
            </a:xfrm>
            <a:custGeom>
              <a:avLst/>
              <a:gdLst/>
              <a:ahLst/>
              <a:cxnLst/>
              <a:rect l="l" t="t" r="r" b="b"/>
              <a:pathLst>
                <a:path w="2901" h="1822" extrusionOk="0">
                  <a:moveTo>
                    <a:pt x="1215" y="0"/>
                  </a:moveTo>
                  <a:cubicBezTo>
                    <a:pt x="1007" y="0"/>
                    <a:pt x="799" y="33"/>
                    <a:pt x="606" y="103"/>
                  </a:cubicBezTo>
                  <a:cubicBezTo>
                    <a:pt x="30" y="309"/>
                    <a:pt x="0" y="1188"/>
                    <a:pt x="646" y="1326"/>
                  </a:cubicBezTo>
                  <a:cubicBezTo>
                    <a:pt x="1018" y="1406"/>
                    <a:pt x="1315" y="1510"/>
                    <a:pt x="1635" y="1723"/>
                  </a:cubicBezTo>
                  <a:cubicBezTo>
                    <a:pt x="1738" y="1791"/>
                    <a:pt x="1856" y="1821"/>
                    <a:pt x="1976" y="1821"/>
                  </a:cubicBezTo>
                  <a:cubicBezTo>
                    <a:pt x="2260" y="1821"/>
                    <a:pt x="2553" y="1650"/>
                    <a:pt x="2683" y="1407"/>
                  </a:cubicBezTo>
                  <a:cubicBezTo>
                    <a:pt x="2901" y="1004"/>
                    <a:pt x="2714" y="600"/>
                    <a:pt x="2369" y="358"/>
                  </a:cubicBezTo>
                  <a:cubicBezTo>
                    <a:pt x="2039" y="128"/>
                    <a:pt x="1625" y="0"/>
                    <a:pt x="1215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852;p44">
              <a:extLst>
                <a:ext uri="{FF2B5EF4-FFF2-40B4-BE49-F238E27FC236}">
                  <a16:creationId xmlns:a16="http://schemas.microsoft.com/office/drawing/2014/main" id="{BA14BC3F-525D-4E77-8B0B-8B630969D6CE}"/>
                </a:ext>
              </a:extLst>
            </p:cNvPr>
            <p:cNvSpPr/>
            <p:nvPr/>
          </p:nvSpPr>
          <p:spPr>
            <a:xfrm>
              <a:off x="4970050" y="1283000"/>
              <a:ext cx="88450" cy="103850"/>
            </a:xfrm>
            <a:custGeom>
              <a:avLst/>
              <a:gdLst/>
              <a:ahLst/>
              <a:cxnLst/>
              <a:rect l="l" t="t" r="r" b="b"/>
              <a:pathLst>
                <a:path w="3538" h="4154" extrusionOk="0">
                  <a:moveTo>
                    <a:pt x="2670" y="0"/>
                  </a:moveTo>
                  <a:cubicBezTo>
                    <a:pt x="2560" y="0"/>
                    <a:pt x="2448" y="34"/>
                    <a:pt x="2344" y="111"/>
                  </a:cubicBezTo>
                  <a:cubicBezTo>
                    <a:pt x="1344" y="852"/>
                    <a:pt x="528" y="2074"/>
                    <a:pt x="164" y="3263"/>
                  </a:cubicBezTo>
                  <a:cubicBezTo>
                    <a:pt x="0" y="3797"/>
                    <a:pt x="451" y="4154"/>
                    <a:pt x="904" y="4154"/>
                  </a:cubicBezTo>
                  <a:cubicBezTo>
                    <a:pt x="1157" y="4154"/>
                    <a:pt x="1411" y="4042"/>
                    <a:pt x="1557" y="3786"/>
                  </a:cubicBezTo>
                  <a:cubicBezTo>
                    <a:pt x="1833" y="3307"/>
                    <a:pt x="2046" y="2804"/>
                    <a:pt x="2344" y="2337"/>
                  </a:cubicBezTo>
                  <a:cubicBezTo>
                    <a:pt x="2638" y="1877"/>
                    <a:pt x="2982" y="1451"/>
                    <a:pt x="3269" y="987"/>
                  </a:cubicBezTo>
                  <a:cubicBezTo>
                    <a:pt x="3538" y="553"/>
                    <a:pt x="3117" y="0"/>
                    <a:pt x="2670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853;p44">
              <a:extLst>
                <a:ext uri="{FF2B5EF4-FFF2-40B4-BE49-F238E27FC236}">
                  <a16:creationId xmlns:a16="http://schemas.microsoft.com/office/drawing/2014/main" id="{C5FC940B-A154-4F36-8AD4-D7461A2C31D9}"/>
                </a:ext>
              </a:extLst>
            </p:cNvPr>
            <p:cNvSpPr/>
            <p:nvPr/>
          </p:nvSpPr>
          <p:spPr>
            <a:xfrm>
              <a:off x="4920600" y="1403150"/>
              <a:ext cx="65450" cy="54625"/>
            </a:xfrm>
            <a:custGeom>
              <a:avLst/>
              <a:gdLst/>
              <a:ahLst/>
              <a:cxnLst/>
              <a:rect l="l" t="t" r="r" b="b"/>
              <a:pathLst>
                <a:path w="2618" h="2185" extrusionOk="0">
                  <a:moveTo>
                    <a:pt x="1662" y="0"/>
                  </a:moveTo>
                  <a:cubicBezTo>
                    <a:pt x="1488" y="0"/>
                    <a:pt x="1310" y="65"/>
                    <a:pt x="1158" y="217"/>
                  </a:cubicBezTo>
                  <a:cubicBezTo>
                    <a:pt x="732" y="644"/>
                    <a:pt x="0" y="1507"/>
                    <a:pt x="723" y="2033"/>
                  </a:cubicBezTo>
                  <a:cubicBezTo>
                    <a:pt x="869" y="2139"/>
                    <a:pt x="1011" y="2184"/>
                    <a:pt x="1146" y="2184"/>
                  </a:cubicBezTo>
                  <a:cubicBezTo>
                    <a:pt x="1674" y="2184"/>
                    <a:pt x="2103" y="1495"/>
                    <a:pt x="2330" y="1068"/>
                  </a:cubicBezTo>
                  <a:cubicBezTo>
                    <a:pt x="2618" y="525"/>
                    <a:pt x="2158" y="0"/>
                    <a:pt x="1662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854;p44">
              <a:extLst>
                <a:ext uri="{FF2B5EF4-FFF2-40B4-BE49-F238E27FC236}">
                  <a16:creationId xmlns:a16="http://schemas.microsoft.com/office/drawing/2014/main" id="{3EDE7E1B-C03B-44E3-BF10-5A3FBAFFFC72}"/>
                </a:ext>
              </a:extLst>
            </p:cNvPr>
            <p:cNvSpPr/>
            <p:nvPr/>
          </p:nvSpPr>
          <p:spPr>
            <a:xfrm>
              <a:off x="5279925" y="1689925"/>
              <a:ext cx="46675" cy="51300"/>
            </a:xfrm>
            <a:custGeom>
              <a:avLst/>
              <a:gdLst/>
              <a:ahLst/>
              <a:cxnLst/>
              <a:rect l="l" t="t" r="r" b="b"/>
              <a:pathLst>
                <a:path w="1867" h="2052" extrusionOk="0">
                  <a:moveTo>
                    <a:pt x="1282" y="0"/>
                  </a:moveTo>
                  <a:cubicBezTo>
                    <a:pt x="1241" y="0"/>
                    <a:pt x="1198" y="5"/>
                    <a:pt x="1154" y="14"/>
                  </a:cubicBezTo>
                  <a:cubicBezTo>
                    <a:pt x="827" y="83"/>
                    <a:pt x="633" y="325"/>
                    <a:pt x="430" y="576"/>
                  </a:cubicBezTo>
                  <a:cubicBezTo>
                    <a:pt x="176" y="889"/>
                    <a:pt x="1" y="1200"/>
                    <a:pt x="165" y="1607"/>
                  </a:cubicBezTo>
                  <a:cubicBezTo>
                    <a:pt x="282" y="1894"/>
                    <a:pt x="505" y="2052"/>
                    <a:pt x="789" y="2052"/>
                  </a:cubicBezTo>
                  <a:cubicBezTo>
                    <a:pt x="843" y="2052"/>
                    <a:pt x="900" y="2046"/>
                    <a:pt x="959" y="2034"/>
                  </a:cubicBezTo>
                  <a:cubicBezTo>
                    <a:pt x="1385" y="1949"/>
                    <a:pt x="1551" y="1633"/>
                    <a:pt x="1673" y="1246"/>
                  </a:cubicBezTo>
                  <a:cubicBezTo>
                    <a:pt x="1771" y="940"/>
                    <a:pt x="1867" y="646"/>
                    <a:pt x="1744" y="333"/>
                  </a:cubicBezTo>
                  <a:cubicBezTo>
                    <a:pt x="1660" y="119"/>
                    <a:pt x="1492" y="0"/>
                    <a:pt x="1282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855;p44">
              <a:extLst>
                <a:ext uri="{FF2B5EF4-FFF2-40B4-BE49-F238E27FC236}">
                  <a16:creationId xmlns:a16="http://schemas.microsoft.com/office/drawing/2014/main" id="{59B9F2AE-7D4E-40D1-A6A6-DB357EBC98D6}"/>
                </a:ext>
              </a:extLst>
            </p:cNvPr>
            <p:cNvSpPr/>
            <p:nvPr/>
          </p:nvSpPr>
          <p:spPr>
            <a:xfrm>
              <a:off x="4210550" y="1076025"/>
              <a:ext cx="60225" cy="73775"/>
            </a:xfrm>
            <a:custGeom>
              <a:avLst/>
              <a:gdLst/>
              <a:ahLst/>
              <a:cxnLst/>
              <a:rect l="l" t="t" r="r" b="b"/>
              <a:pathLst>
                <a:path w="2409" h="2951" extrusionOk="0">
                  <a:moveTo>
                    <a:pt x="1644" y="1"/>
                  </a:moveTo>
                  <a:cubicBezTo>
                    <a:pt x="1480" y="1"/>
                    <a:pt x="1313" y="61"/>
                    <a:pt x="1173" y="200"/>
                  </a:cubicBezTo>
                  <a:cubicBezTo>
                    <a:pt x="853" y="516"/>
                    <a:pt x="621" y="945"/>
                    <a:pt x="398" y="1335"/>
                  </a:cubicBezTo>
                  <a:cubicBezTo>
                    <a:pt x="145" y="1779"/>
                    <a:pt x="0" y="2173"/>
                    <a:pt x="239" y="2656"/>
                  </a:cubicBezTo>
                  <a:cubicBezTo>
                    <a:pt x="320" y="2820"/>
                    <a:pt x="545" y="2951"/>
                    <a:pt x="734" y="2951"/>
                  </a:cubicBezTo>
                  <a:cubicBezTo>
                    <a:pt x="750" y="2951"/>
                    <a:pt x="766" y="2950"/>
                    <a:pt x="782" y="2948"/>
                  </a:cubicBezTo>
                  <a:cubicBezTo>
                    <a:pt x="1318" y="2881"/>
                    <a:pt x="1566" y="2546"/>
                    <a:pt x="1798" y="2087"/>
                  </a:cubicBezTo>
                  <a:cubicBezTo>
                    <a:pt x="2000" y="1687"/>
                    <a:pt x="2230" y="1257"/>
                    <a:pt x="2318" y="814"/>
                  </a:cubicBezTo>
                  <a:cubicBezTo>
                    <a:pt x="2409" y="351"/>
                    <a:pt x="2038" y="1"/>
                    <a:pt x="1644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856;p44">
              <a:extLst>
                <a:ext uri="{FF2B5EF4-FFF2-40B4-BE49-F238E27FC236}">
                  <a16:creationId xmlns:a16="http://schemas.microsoft.com/office/drawing/2014/main" id="{65A62C3C-D3EC-4C78-9DE8-0C343DB8D3D8}"/>
                </a:ext>
              </a:extLst>
            </p:cNvPr>
            <p:cNvSpPr/>
            <p:nvPr/>
          </p:nvSpPr>
          <p:spPr>
            <a:xfrm>
              <a:off x="4755275" y="2038925"/>
              <a:ext cx="29225" cy="28850"/>
            </a:xfrm>
            <a:custGeom>
              <a:avLst/>
              <a:gdLst/>
              <a:ahLst/>
              <a:cxnLst/>
              <a:rect l="l" t="t" r="r" b="b"/>
              <a:pathLst>
                <a:path w="1169" h="1154" extrusionOk="0">
                  <a:moveTo>
                    <a:pt x="511" y="0"/>
                  </a:moveTo>
                  <a:cubicBezTo>
                    <a:pt x="272" y="0"/>
                    <a:pt x="29" y="187"/>
                    <a:pt x="20" y="436"/>
                  </a:cubicBezTo>
                  <a:lnTo>
                    <a:pt x="20" y="436"/>
                  </a:lnTo>
                  <a:cubicBezTo>
                    <a:pt x="6" y="491"/>
                    <a:pt x="0" y="545"/>
                    <a:pt x="4" y="592"/>
                  </a:cubicBezTo>
                  <a:cubicBezTo>
                    <a:pt x="16" y="745"/>
                    <a:pt x="79" y="855"/>
                    <a:pt x="176" y="972"/>
                  </a:cubicBezTo>
                  <a:cubicBezTo>
                    <a:pt x="183" y="982"/>
                    <a:pt x="192" y="992"/>
                    <a:pt x="199" y="1001"/>
                  </a:cubicBezTo>
                  <a:cubicBezTo>
                    <a:pt x="274" y="1092"/>
                    <a:pt x="447" y="1154"/>
                    <a:pt x="570" y="1154"/>
                  </a:cubicBezTo>
                  <a:cubicBezTo>
                    <a:pt x="580" y="1154"/>
                    <a:pt x="589" y="1153"/>
                    <a:pt x="599" y="1153"/>
                  </a:cubicBezTo>
                  <a:cubicBezTo>
                    <a:pt x="720" y="1143"/>
                    <a:pt x="827" y="1104"/>
                    <a:pt x="923" y="1026"/>
                  </a:cubicBezTo>
                  <a:cubicBezTo>
                    <a:pt x="1150" y="842"/>
                    <a:pt x="1168" y="565"/>
                    <a:pt x="1047" y="313"/>
                  </a:cubicBezTo>
                  <a:cubicBezTo>
                    <a:pt x="1042" y="302"/>
                    <a:pt x="1036" y="290"/>
                    <a:pt x="1031" y="279"/>
                  </a:cubicBezTo>
                  <a:cubicBezTo>
                    <a:pt x="967" y="148"/>
                    <a:pt x="803" y="47"/>
                    <a:pt x="640" y="19"/>
                  </a:cubicBezTo>
                  <a:lnTo>
                    <a:pt x="640" y="19"/>
                  </a:lnTo>
                  <a:cubicBezTo>
                    <a:pt x="598" y="6"/>
                    <a:pt x="555" y="0"/>
                    <a:pt x="511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rPr>
              <a:t>Propósitos</a:t>
            </a: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/>
                </a:outerShdw>
              </a:effectLst>
            </a:endParaRPr>
          </a:p>
        </p:txBody>
      </p:sp>
      <p:sp>
        <p:nvSpPr>
          <p:cNvPr id="1073" name="Google Shape;1073;p34"/>
          <p:cNvSpPr txBox="1">
            <a:spLocks noGrp="1"/>
          </p:cNvSpPr>
          <p:nvPr>
            <p:ph type="body" idx="1"/>
          </p:nvPr>
        </p:nvSpPr>
        <p:spPr>
          <a:xfrm>
            <a:off x="720000" y="916218"/>
            <a:ext cx="7704000" cy="3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SzPct val="167000"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Propósito general: </a:t>
            </a:r>
          </a:p>
          <a:p>
            <a:pPr marL="0" indent="0">
              <a:buSzPct val="167000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Reconozcan como sujetos integrales, que entrelazan su vida personal y profesional, a través de la exploración de sus experiencias y la reflexión sobre su bienestar, identidad y quehacer docente. </a:t>
            </a:r>
          </a:p>
          <a:p>
            <a:pPr marL="0" indent="0">
              <a:buSzPct val="167000"/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285750" indent="-285750">
              <a:buSzPct val="167000"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Propósitos específicos :</a:t>
            </a:r>
          </a:p>
          <a:p>
            <a:pPr marL="0" indent="0">
              <a:buSzPct val="167000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-Reflexionen sobre sus experiencias, personales y profesionales, y las formas en las que se influyen entre sí en la conformación de su identidad individual y colectiva.</a:t>
            </a:r>
          </a:p>
          <a:p>
            <a:pPr marL="0" indent="0">
              <a:buSzPct val="167000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-Establezcan prácticas de autocuidado y bienestar integral, considerando sus particularidades, como resultado de un ejercicio de autorreflexión.</a:t>
            </a:r>
          </a:p>
          <a:p>
            <a:pPr marL="0" indent="0">
              <a:buNone/>
            </a:pPr>
            <a:endParaRPr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</p:txBody>
      </p:sp>
      <p:pic>
        <p:nvPicPr>
          <p:cNvPr id="182" name="Imagen 181">
            <a:hlinkClick r:id="rId3"/>
            <a:extLst>
              <a:ext uri="{FF2B5EF4-FFF2-40B4-BE49-F238E27FC236}">
                <a16:creationId xmlns:a16="http://schemas.microsoft.com/office/drawing/2014/main" id="{931E45B7-2417-4BA2-B653-11278534D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2294;p47">
            <a:extLst>
              <a:ext uri="{FF2B5EF4-FFF2-40B4-BE49-F238E27FC236}">
                <a16:creationId xmlns:a16="http://schemas.microsoft.com/office/drawing/2014/main" id="{B6AB2D2F-AC8D-4B88-8282-2C01C99F6983}"/>
              </a:ext>
            </a:extLst>
          </p:cNvPr>
          <p:cNvGrpSpPr/>
          <p:nvPr/>
        </p:nvGrpSpPr>
        <p:grpSpPr>
          <a:xfrm>
            <a:off x="-19228" y="3101975"/>
            <a:ext cx="1638312" cy="2149878"/>
            <a:chOff x="2989592" y="2286107"/>
            <a:chExt cx="1638312" cy="21498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Google Shape;2295;p47">
              <a:extLst>
                <a:ext uri="{FF2B5EF4-FFF2-40B4-BE49-F238E27FC236}">
                  <a16:creationId xmlns:a16="http://schemas.microsoft.com/office/drawing/2014/main" id="{454F4601-299D-40BE-9EC4-63B6F70CF161}"/>
                </a:ext>
              </a:extLst>
            </p:cNvPr>
            <p:cNvSpPr/>
            <p:nvPr/>
          </p:nvSpPr>
          <p:spPr>
            <a:xfrm>
              <a:off x="3897731" y="2419317"/>
              <a:ext cx="146536" cy="438307"/>
            </a:xfrm>
            <a:custGeom>
              <a:avLst/>
              <a:gdLst/>
              <a:ahLst/>
              <a:cxnLst/>
              <a:rect l="l" t="t" r="r" b="b"/>
              <a:pathLst>
                <a:path w="7665" h="22927" extrusionOk="0">
                  <a:moveTo>
                    <a:pt x="808" y="0"/>
                  </a:moveTo>
                  <a:cubicBezTo>
                    <a:pt x="749" y="0"/>
                    <a:pt x="690" y="9"/>
                    <a:pt x="634" y="29"/>
                  </a:cubicBezTo>
                  <a:cubicBezTo>
                    <a:pt x="191" y="251"/>
                    <a:pt x="1" y="758"/>
                    <a:pt x="128" y="1233"/>
                  </a:cubicBezTo>
                  <a:cubicBezTo>
                    <a:pt x="254" y="1676"/>
                    <a:pt x="508" y="2088"/>
                    <a:pt x="824" y="2436"/>
                  </a:cubicBezTo>
                  <a:cubicBezTo>
                    <a:pt x="1616" y="3481"/>
                    <a:pt x="2249" y="4653"/>
                    <a:pt x="2724" y="5888"/>
                  </a:cubicBezTo>
                  <a:cubicBezTo>
                    <a:pt x="3801" y="8612"/>
                    <a:pt x="4054" y="11589"/>
                    <a:pt x="4150" y="14502"/>
                  </a:cubicBezTo>
                  <a:cubicBezTo>
                    <a:pt x="4181" y="16117"/>
                    <a:pt x="4213" y="17764"/>
                    <a:pt x="4688" y="19316"/>
                  </a:cubicBezTo>
                  <a:cubicBezTo>
                    <a:pt x="5163" y="20868"/>
                    <a:pt x="6176" y="22324"/>
                    <a:pt x="7665" y="22926"/>
                  </a:cubicBezTo>
                  <a:cubicBezTo>
                    <a:pt x="6335" y="19252"/>
                    <a:pt x="6145" y="15294"/>
                    <a:pt x="5638" y="11398"/>
                  </a:cubicBezTo>
                  <a:cubicBezTo>
                    <a:pt x="5131" y="7535"/>
                    <a:pt x="4213" y="3513"/>
                    <a:pt x="1743" y="504"/>
                  </a:cubicBezTo>
                  <a:cubicBezTo>
                    <a:pt x="1660" y="421"/>
                    <a:pt x="1215" y="0"/>
                    <a:pt x="8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96;p47">
              <a:extLst>
                <a:ext uri="{FF2B5EF4-FFF2-40B4-BE49-F238E27FC236}">
                  <a16:creationId xmlns:a16="http://schemas.microsoft.com/office/drawing/2014/main" id="{2AFB54F7-8D80-4204-9621-743D270CC49F}"/>
                </a:ext>
              </a:extLst>
            </p:cNvPr>
            <p:cNvSpPr/>
            <p:nvPr/>
          </p:nvSpPr>
          <p:spPr>
            <a:xfrm>
              <a:off x="2989592" y="4088447"/>
              <a:ext cx="1638312" cy="347537"/>
            </a:xfrm>
            <a:custGeom>
              <a:avLst/>
              <a:gdLst/>
              <a:ahLst/>
              <a:cxnLst/>
              <a:rect l="l" t="t" r="r" b="b"/>
              <a:pathLst>
                <a:path w="85697" h="18179" extrusionOk="0">
                  <a:moveTo>
                    <a:pt x="42849" y="0"/>
                  </a:moveTo>
                  <a:cubicBezTo>
                    <a:pt x="19192" y="0"/>
                    <a:pt x="0" y="4085"/>
                    <a:pt x="0" y="9089"/>
                  </a:cubicBezTo>
                  <a:cubicBezTo>
                    <a:pt x="0" y="14125"/>
                    <a:pt x="19192" y="18178"/>
                    <a:pt x="42849" y="18178"/>
                  </a:cubicBezTo>
                  <a:cubicBezTo>
                    <a:pt x="66505" y="18178"/>
                    <a:pt x="85697" y="14125"/>
                    <a:pt x="85697" y="9089"/>
                  </a:cubicBezTo>
                  <a:cubicBezTo>
                    <a:pt x="85697" y="4085"/>
                    <a:pt x="66505" y="0"/>
                    <a:pt x="42849" y="0"/>
                  </a:cubicBezTo>
                  <a:close/>
                </a:path>
              </a:pathLst>
            </a:custGeom>
            <a:solidFill>
              <a:srgbClr val="1A2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297;p47">
              <a:extLst>
                <a:ext uri="{FF2B5EF4-FFF2-40B4-BE49-F238E27FC236}">
                  <a16:creationId xmlns:a16="http://schemas.microsoft.com/office/drawing/2014/main" id="{6AAFA45F-8F95-4152-A6D6-E012C5E15DEA}"/>
                </a:ext>
              </a:extLst>
            </p:cNvPr>
            <p:cNvSpPr/>
            <p:nvPr/>
          </p:nvSpPr>
          <p:spPr>
            <a:xfrm>
              <a:off x="3099174" y="2837608"/>
              <a:ext cx="1419149" cy="1549397"/>
            </a:xfrm>
            <a:custGeom>
              <a:avLst/>
              <a:gdLst/>
              <a:ahLst/>
              <a:cxnLst/>
              <a:rect l="l" t="t" r="r" b="b"/>
              <a:pathLst>
                <a:path w="74233" h="81046" extrusionOk="0">
                  <a:moveTo>
                    <a:pt x="27109" y="1"/>
                  </a:moveTo>
                  <a:lnTo>
                    <a:pt x="0" y="71193"/>
                  </a:lnTo>
                  <a:cubicBezTo>
                    <a:pt x="0" y="71193"/>
                    <a:pt x="17713" y="81046"/>
                    <a:pt x="39664" y="81046"/>
                  </a:cubicBezTo>
                  <a:cubicBezTo>
                    <a:pt x="50687" y="81046"/>
                    <a:pt x="62778" y="78561"/>
                    <a:pt x="74233" y="71098"/>
                  </a:cubicBezTo>
                  <a:lnTo>
                    <a:pt x="464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98;p47">
              <a:extLst>
                <a:ext uri="{FF2B5EF4-FFF2-40B4-BE49-F238E27FC236}">
                  <a16:creationId xmlns:a16="http://schemas.microsoft.com/office/drawing/2014/main" id="{33C08DEB-7C95-4BF4-8631-A638B810A393}"/>
                </a:ext>
              </a:extLst>
            </p:cNvPr>
            <p:cNvSpPr/>
            <p:nvPr/>
          </p:nvSpPr>
          <p:spPr>
            <a:xfrm>
              <a:off x="3714298" y="3560498"/>
              <a:ext cx="76910" cy="776801"/>
            </a:xfrm>
            <a:custGeom>
              <a:avLst/>
              <a:gdLst/>
              <a:ahLst/>
              <a:cxnLst/>
              <a:rect l="l" t="t" r="r" b="b"/>
              <a:pathLst>
                <a:path w="4023" h="40633" extrusionOk="0">
                  <a:moveTo>
                    <a:pt x="3895" y="1"/>
                  </a:moveTo>
                  <a:cubicBezTo>
                    <a:pt x="3832" y="1"/>
                    <a:pt x="3769" y="32"/>
                    <a:pt x="3769" y="127"/>
                  </a:cubicBezTo>
                  <a:lnTo>
                    <a:pt x="32" y="40474"/>
                  </a:lnTo>
                  <a:cubicBezTo>
                    <a:pt x="0" y="40537"/>
                    <a:pt x="63" y="40600"/>
                    <a:pt x="127" y="40632"/>
                  </a:cubicBezTo>
                  <a:cubicBezTo>
                    <a:pt x="190" y="40600"/>
                    <a:pt x="253" y="40569"/>
                    <a:pt x="285" y="40505"/>
                  </a:cubicBezTo>
                  <a:lnTo>
                    <a:pt x="4022" y="159"/>
                  </a:lnTo>
                  <a:cubicBezTo>
                    <a:pt x="4022" y="64"/>
                    <a:pt x="3959" y="1"/>
                    <a:pt x="38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99;p47">
              <a:extLst>
                <a:ext uri="{FF2B5EF4-FFF2-40B4-BE49-F238E27FC236}">
                  <a16:creationId xmlns:a16="http://schemas.microsoft.com/office/drawing/2014/main" id="{78365C0C-5C31-4AF3-B90D-0577EC106EAF}"/>
                </a:ext>
              </a:extLst>
            </p:cNvPr>
            <p:cNvSpPr/>
            <p:nvPr/>
          </p:nvSpPr>
          <p:spPr>
            <a:xfrm>
              <a:off x="3452752" y="3560995"/>
              <a:ext cx="225606" cy="715147"/>
            </a:xfrm>
            <a:custGeom>
              <a:avLst/>
              <a:gdLst/>
              <a:ahLst/>
              <a:cxnLst/>
              <a:rect l="l" t="t" r="r" b="b"/>
              <a:pathLst>
                <a:path w="11801" h="37408" extrusionOk="0">
                  <a:moveTo>
                    <a:pt x="11647" y="1"/>
                  </a:moveTo>
                  <a:cubicBezTo>
                    <a:pt x="11599" y="1"/>
                    <a:pt x="11552" y="21"/>
                    <a:pt x="11528" y="70"/>
                  </a:cubicBezTo>
                  <a:lnTo>
                    <a:pt x="0" y="37249"/>
                  </a:lnTo>
                  <a:cubicBezTo>
                    <a:pt x="0" y="37313"/>
                    <a:pt x="32" y="37376"/>
                    <a:pt x="95" y="37408"/>
                  </a:cubicBezTo>
                  <a:lnTo>
                    <a:pt x="127" y="37408"/>
                  </a:lnTo>
                  <a:cubicBezTo>
                    <a:pt x="190" y="37408"/>
                    <a:pt x="253" y="37376"/>
                    <a:pt x="253" y="37313"/>
                  </a:cubicBezTo>
                  <a:lnTo>
                    <a:pt x="11781" y="133"/>
                  </a:lnTo>
                  <a:cubicBezTo>
                    <a:pt x="11801" y="55"/>
                    <a:pt x="11723" y="1"/>
                    <a:pt x="116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300;p47">
              <a:extLst>
                <a:ext uri="{FF2B5EF4-FFF2-40B4-BE49-F238E27FC236}">
                  <a16:creationId xmlns:a16="http://schemas.microsoft.com/office/drawing/2014/main" id="{7D4C7F6B-CFC4-4F30-A6FE-C269F4B0390B}"/>
                </a:ext>
              </a:extLst>
            </p:cNvPr>
            <p:cNvSpPr/>
            <p:nvPr/>
          </p:nvSpPr>
          <p:spPr>
            <a:xfrm>
              <a:off x="3995421" y="3513947"/>
              <a:ext cx="298290" cy="722240"/>
            </a:xfrm>
            <a:custGeom>
              <a:avLst/>
              <a:gdLst/>
              <a:ahLst/>
              <a:cxnLst/>
              <a:rect l="l" t="t" r="r" b="b"/>
              <a:pathLst>
                <a:path w="15603" h="37779" extrusionOk="0">
                  <a:moveTo>
                    <a:pt x="160" y="1"/>
                  </a:moveTo>
                  <a:cubicBezTo>
                    <a:pt x="78" y="1"/>
                    <a:pt x="0" y="71"/>
                    <a:pt x="21" y="156"/>
                  </a:cubicBezTo>
                  <a:lnTo>
                    <a:pt x="15317" y="37683"/>
                  </a:lnTo>
                  <a:cubicBezTo>
                    <a:pt x="15349" y="37747"/>
                    <a:pt x="15381" y="37778"/>
                    <a:pt x="15444" y="37778"/>
                  </a:cubicBezTo>
                  <a:lnTo>
                    <a:pt x="15507" y="37778"/>
                  </a:lnTo>
                  <a:cubicBezTo>
                    <a:pt x="15571" y="37747"/>
                    <a:pt x="15602" y="37652"/>
                    <a:pt x="15571" y="37588"/>
                  </a:cubicBezTo>
                  <a:lnTo>
                    <a:pt x="275" y="61"/>
                  </a:lnTo>
                  <a:cubicBezTo>
                    <a:pt x="243" y="18"/>
                    <a:pt x="201" y="1"/>
                    <a:pt x="1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301;p47">
              <a:extLst>
                <a:ext uri="{FF2B5EF4-FFF2-40B4-BE49-F238E27FC236}">
                  <a16:creationId xmlns:a16="http://schemas.microsoft.com/office/drawing/2014/main" id="{778C1C40-8BE7-44B2-8CFF-C8CB3120C330}"/>
                </a:ext>
              </a:extLst>
            </p:cNvPr>
            <p:cNvSpPr/>
            <p:nvPr/>
          </p:nvSpPr>
          <p:spPr>
            <a:xfrm>
              <a:off x="3894710" y="3565794"/>
              <a:ext cx="138659" cy="737591"/>
            </a:xfrm>
            <a:custGeom>
              <a:avLst/>
              <a:gdLst/>
              <a:ahLst/>
              <a:cxnLst/>
              <a:rect l="l" t="t" r="r" b="b"/>
              <a:pathLst>
                <a:path w="7253" h="38582" extrusionOk="0">
                  <a:moveTo>
                    <a:pt x="176" y="0"/>
                  </a:moveTo>
                  <a:cubicBezTo>
                    <a:pt x="161" y="0"/>
                    <a:pt x="145" y="3"/>
                    <a:pt x="127" y="9"/>
                  </a:cubicBezTo>
                  <a:cubicBezTo>
                    <a:pt x="64" y="9"/>
                    <a:pt x="1" y="72"/>
                    <a:pt x="32" y="167"/>
                  </a:cubicBezTo>
                  <a:lnTo>
                    <a:pt x="6968" y="38455"/>
                  </a:lnTo>
                  <a:cubicBezTo>
                    <a:pt x="6968" y="38518"/>
                    <a:pt x="7031" y="38550"/>
                    <a:pt x="7094" y="38582"/>
                  </a:cubicBezTo>
                  <a:lnTo>
                    <a:pt x="7126" y="38550"/>
                  </a:lnTo>
                  <a:cubicBezTo>
                    <a:pt x="7189" y="38550"/>
                    <a:pt x="7253" y="38487"/>
                    <a:pt x="7221" y="38423"/>
                  </a:cubicBezTo>
                  <a:lnTo>
                    <a:pt x="286" y="104"/>
                  </a:lnTo>
                  <a:cubicBezTo>
                    <a:pt x="286" y="52"/>
                    <a:pt x="243" y="0"/>
                    <a:pt x="1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302;p47">
              <a:extLst>
                <a:ext uri="{FF2B5EF4-FFF2-40B4-BE49-F238E27FC236}">
                  <a16:creationId xmlns:a16="http://schemas.microsoft.com/office/drawing/2014/main" id="{A114F59A-F272-400A-B2C3-F571C82859D9}"/>
                </a:ext>
              </a:extLst>
            </p:cNvPr>
            <p:cNvSpPr/>
            <p:nvPr/>
          </p:nvSpPr>
          <p:spPr>
            <a:xfrm>
              <a:off x="3828717" y="2780103"/>
              <a:ext cx="674465" cy="1445952"/>
            </a:xfrm>
            <a:custGeom>
              <a:avLst/>
              <a:gdLst/>
              <a:ahLst/>
              <a:cxnLst/>
              <a:rect l="l" t="t" r="r" b="b"/>
              <a:pathLst>
                <a:path w="35280" h="75635" extrusionOk="0">
                  <a:moveTo>
                    <a:pt x="1774" y="0"/>
                  </a:moveTo>
                  <a:lnTo>
                    <a:pt x="1774" y="0"/>
                  </a:lnTo>
                  <a:cubicBezTo>
                    <a:pt x="1" y="19318"/>
                    <a:pt x="571" y="38985"/>
                    <a:pt x="7918" y="56593"/>
                  </a:cubicBezTo>
                  <a:cubicBezTo>
                    <a:pt x="10293" y="62293"/>
                    <a:pt x="13523" y="67867"/>
                    <a:pt x="18464" y="71636"/>
                  </a:cubicBezTo>
                  <a:cubicBezTo>
                    <a:pt x="21681" y="74099"/>
                    <a:pt x="25773" y="75634"/>
                    <a:pt x="29818" y="75634"/>
                  </a:cubicBezTo>
                  <a:cubicBezTo>
                    <a:pt x="30193" y="75634"/>
                    <a:pt x="30568" y="75621"/>
                    <a:pt x="30941" y="75594"/>
                  </a:cubicBezTo>
                  <a:cubicBezTo>
                    <a:pt x="33570" y="75404"/>
                    <a:pt x="35280" y="72712"/>
                    <a:pt x="34330" y="70211"/>
                  </a:cubicBezTo>
                  <a:cubicBezTo>
                    <a:pt x="29611" y="57860"/>
                    <a:pt x="24892" y="45730"/>
                    <a:pt x="20174" y="33570"/>
                  </a:cubicBezTo>
                  <a:cubicBezTo>
                    <a:pt x="20015" y="26349"/>
                    <a:pt x="19984" y="19097"/>
                    <a:pt x="17355" y="12541"/>
                  </a:cubicBezTo>
                  <a:cubicBezTo>
                    <a:pt x="14980" y="6619"/>
                    <a:pt x="9945" y="1362"/>
                    <a:pt x="3801" y="222"/>
                  </a:cubicBezTo>
                  <a:cubicBezTo>
                    <a:pt x="3136" y="95"/>
                    <a:pt x="2439" y="32"/>
                    <a:pt x="17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303;p47">
              <a:extLst>
                <a:ext uri="{FF2B5EF4-FFF2-40B4-BE49-F238E27FC236}">
                  <a16:creationId xmlns:a16="http://schemas.microsoft.com/office/drawing/2014/main" id="{C028DA64-557A-4E3C-878B-65DD0F03A2DF}"/>
                </a:ext>
              </a:extLst>
            </p:cNvPr>
            <p:cNvSpPr/>
            <p:nvPr/>
          </p:nvSpPr>
          <p:spPr>
            <a:xfrm>
              <a:off x="3874732" y="2784347"/>
              <a:ext cx="616348" cy="1384795"/>
            </a:xfrm>
            <a:custGeom>
              <a:avLst/>
              <a:gdLst/>
              <a:ahLst/>
              <a:cxnLst/>
              <a:rect l="l" t="t" r="r" b="b"/>
              <a:pathLst>
                <a:path w="32240" h="72436" extrusionOk="0">
                  <a:moveTo>
                    <a:pt x="1394" y="0"/>
                  </a:moveTo>
                  <a:lnTo>
                    <a:pt x="1394" y="0"/>
                  </a:lnTo>
                  <a:cubicBezTo>
                    <a:pt x="0" y="18273"/>
                    <a:pt x="887" y="36768"/>
                    <a:pt x="7854" y="53394"/>
                  </a:cubicBezTo>
                  <a:cubicBezTo>
                    <a:pt x="10230" y="59094"/>
                    <a:pt x="13428" y="64668"/>
                    <a:pt x="18368" y="68437"/>
                  </a:cubicBezTo>
                  <a:cubicBezTo>
                    <a:pt x="21615" y="70900"/>
                    <a:pt x="25709" y="72436"/>
                    <a:pt x="29730" y="72436"/>
                  </a:cubicBezTo>
                  <a:cubicBezTo>
                    <a:pt x="30103" y="72436"/>
                    <a:pt x="30475" y="72422"/>
                    <a:pt x="30846" y="72395"/>
                  </a:cubicBezTo>
                  <a:cubicBezTo>
                    <a:pt x="31258" y="72364"/>
                    <a:pt x="31701" y="72269"/>
                    <a:pt x="32113" y="72079"/>
                  </a:cubicBezTo>
                  <a:cubicBezTo>
                    <a:pt x="32240" y="71382"/>
                    <a:pt x="32176" y="70654"/>
                    <a:pt x="31923" y="69989"/>
                  </a:cubicBezTo>
                  <a:cubicBezTo>
                    <a:pt x="27204" y="57638"/>
                    <a:pt x="22485" y="45508"/>
                    <a:pt x="17767" y="33348"/>
                  </a:cubicBezTo>
                  <a:cubicBezTo>
                    <a:pt x="17608" y="26127"/>
                    <a:pt x="17577" y="18875"/>
                    <a:pt x="14948" y="12319"/>
                  </a:cubicBezTo>
                  <a:cubicBezTo>
                    <a:pt x="12573" y="6397"/>
                    <a:pt x="7538" y="1140"/>
                    <a:pt x="1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304;p47">
              <a:extLst>
                <a:ext uri="{FF2B5EF4-FFF2-40B4-BE49-F238E27FC236}">
                  <a16:creationId xmlns:a16="http://schemas.microsoft.com/office/drawing/2014/main" id="{3ACA1E9A-C15A-43EA-AF39-0A923390E694}"/>
                </a:ext>
              </a:extLst>
            </p:cNvPr>
            <p:cNvSpPr/>
            <p:nvPr/>
          </p:nvSpPr>
          <p:spPr>
            <a:xfrm>
              <a:off x="3819024" y="2777675"/>
              <a:ext cx="676893" cy="1451248"/>
            </a:xfrm>
            <a:custGeom>
              <a:avLst/>
              <a:gdLst/>
              <a:ahLst/>
              <a:cxnLst/>
              <a:rect l="l" t="t" r="r" b="b"/>
              <a:pathLst>
                <a:path w="35407" h="75912" extrusionOk="0">
                  <a:moveTo>
                    <a:pt x="2281" y="1"/>
                  </a:moveTo>
                  <a:cubicBezTo>
                    <a:pt x="2218" y="1"/>
                    <a:pt x="2154" y="32"/>
                    <a:pt x="2123" y="127"/>
                  </a:cubicBezTo>
                  <a:cubicBezTo>
                    <a:pt x="1" y="23594"/>
                    <a:pt x="1964" y="41614"/>
                    <a:pt x="8330" y="56783"/>
                  </a:cubicBezTo>
                  <a:cubicBezTo>
                    <a:pt x="11275" y="63814"/>
                    <a:pt x="14632" y="68596"/>
                    <a:pt x="18876" y="71858"/>
                  </a:cubicBezTo>
                  <a:cubicBezTo>
                    <a:pt x="22169" y="74391"/>
                    <a:pt x="26191" y="75816"/>
                    <a:pt x="30372" y="75911"/>
                  </a:cubicBezTo>
                  <a:cubicBezTo>
                    <a:pt x="30720" y="75911"/>
                    <a:pt x="31100" y="75880"/>
                    <a:pt x="31417" y="75880"/>
                  </a:cubicBezTo>
                  <a:cubicBezTo>
                    <a:pt x="32715" y="75785"/>
                    <a:pt x="33855" y="75088"/>
                    <a:pt x="34552" y="74011"/>
                  </a:cubicBezTo>
                  <a:cubicBezTo>
                    <a:pt x="35249" y="72903"/>
                    <a:pt x="35407" y="71541"/>
                    <a:pt x="34932" y="70306"/>
                  </a:cubicBezTo>
                  <a:cubicBezTo>
                    <a:pt x="34932" y="70260"/>
                    <a:pt x="34881" y="70230"/>
                    <a:pt x="34829" y="70230"/>
                  </a:cubicBezTo>
                  <a:cubicBezTo>
                    <a:pt x="34810" y="70230"/>
                    <a:pt x="34790" y="70234"/>
                    <a:pt x="34774" y="70243"/>
                  </a:cubicBezTo>
                  <a:cubicBezTo>
                    <a:pt x="34710" y="70274"/>
                    <a:pt x="34679" y="70338"/>
                    <a:pt x="34679" y="70401"/>
                  </a:cubicBezTo>
                  <a:cubicBezTo>
                    <a:pt x="35154" y="71541"/>
                    <a:pt x="34995" y="72839"/>
                    <a:pt x="34330" y="73853"/>
                  </a:cubicBezTo>
                  <a:cubicBezTo>
                    <a:pt x="33697" y="74866"/>
                    <a:pt x="32620" y="75531"/>
                    <a:pt x="31417" y="75595"/>
                  </a:cubicBezTo>
                  <a:cubicBezTo>
                    <a:pt x="31069" y="75618"/>
                    <a:pt x="30719" y="75630"/>
                    <a:pt x="30367" y="75630"/>
                  </a:cubicBezTo>
                  <a:cubicBezTo>
                    <a:pt x="26467" y="75630"/>
                    <a:pt x="22404" y="74193"/>
                    <a:pt x="19034" y="71636"/>
                  </a:cubicBezTo>
                  <a:cubicBezTo>
                    <a:pt x="14822" y="68438"/>
                    <a:pt x="11497" y="63687"/>
                    <a:pt x="8552" y="56688"/>
                  </a:cubicBezTo>
                  <a:cubicBezTo>
                    <a:pt x="2218" y="41550"/>
                    <a:pt x="254" y="23562"/>
                    <a:pt x="2408" y="127"/>
                  </a:cubicBezTo>
                  <a:cubicBezTo>
                    <a:pt x="2408" y="64"/>
                    <a:pt x="2344" y="1"/>
                    <a:pt x="228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305;p47">
              <a:extLst>
                <a:ext uri="{FF2B5EF4-FFF2-40B4-BE49-F238E27FC236}">
                  <a16:creationId xmlns:a16="http://schemas.microsoft.com/office/drawing/2014/main" id="{CB7ADCA9-CE7F-4E8B-9D0C-59C019098288}"/>
                </a:ext>
              </a:extLst>
            </p:cNvPr>
            <p:cNvSpPr/>
            <p:nvPr/>
          </p:nvSpPr>
          <p:spPr>
            <a:xfrm>
              <a:off x="3100378" y="2780103"/>
              <a:ext cx="674485" cy="1445952"/>
            </a:xfrm>
            <a:custGeom>
              <a:avLst/>
              <a:gdLst/>
              <a:ahLst/>
              <a:cxnLst/>
              <a:rect l="l" t="t" r="r" b="b"/>
              <a:pathLst>
                <a:path w="35281" h="75635" extrusionOk="0">
                  <a:moveTo>
                    <a:pt x="33538" y="0"/>
                  </a:moveTo>
                  <a:lnTo>
                    <a:pt x="33538" y="0"/>
                  </a:lnTo>
                  <a:cubicBezTo>
                    <a:pt x="32842" y="32"/>
                    <a:pt x="32145" y="95"/>
                    <a:pt x="31480" y="222"/>
                  </a:cubicBezTo>
                  <a:cubicBezTo>
                    <a:pt x="25336" y="1362"/>
                    <a:pt x="20301" y="6619"/>
                    <a:pt x="17925" y="12541"/>
                  </a:cubicBezTo>
                  <a:cubicBezTo>
                    <a:pt x="15297" y="19097"/>
                    <a:pt x="15297" y="26349"/>
                    <a:pt x="15107" y="33570"/>
                  </a:cubicBezTo>
                  <a:cubicBezTo>
                    <a:pt x="10388" y="45730"/>
                    <a:pt x="5701" y="57860"/>
                    <a:pt x="982" y="70211"/>
                  </a:cubicBezTo>
                  <a:cubicBezTo>
                    <a:pt x="1" y="72712"/>
                    <a:pt x="1711" y="75404"/>
                    <a:pt x="4371" y="75594"/>
                  </a:cubicBezTo>
                  <a:cubicBezTo>
                    <a:pt x="4742" y="75621"/>
                    <a:pt x="5114" y="75634"/>
                    <a:pt x="5487" y="75634"/>
                  </a:cubicBezTo>
                  <a:cubicBezTo>
                    <a:pt x="9508" y="75634"/>
                    <a:pt x="13603" y="74099"/>
                    <a:pt x="16849" y="71636"/>
                  </a:cubicBezTo>
                  <a:cubicBezTo>
                    <a:pt x="21757" y="67867"/>
                    <a:pt x="24988" y="62293"/>
                    <a:pt x="27363" y="56593"/>
                  </a:cubicBezTo>
                  <a:cubicBezTo>
                    <a:pt x="34742" y="38985"/>
                    <a:pt x="35280" y="19318"/>
                    <a:pt x="33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306;p47">
              <a:extLst>
                <a:ext uri="{FF2B5EF4-FFF2-40B4-BE49-F238E27FC236}">
                  <a16:creationId xmlns:a16="http://schemas.microsoft.com/office/drawing/2014/main" id="{E911B172-41EA-4BB7-AE82-72D78930E8A0}"/>
                </a:ext>
              </a:extLst>
            </p:cNvPr>
            <p:cNvSpPr/>
            <p:nvPr/>
          </p:nvSpPr>
          <p:spPr>
            <a:xfrm>
              <a:off x="3112499" y="2784347"/>
              <a:ext cx="616941" cy="1384795"/>
            </a:xfrm>
            <a:custGeom>
              <a:avLst/>
              <a:gdLst/>
              <a:ahLst/>
              <a:cxnLst/>
              <a:rect l="l" t="t" r="r" b="b"/>
              <a:pathLst>
                <a:path w="32271" h="72436" extrusionOk="0">
                  <a:moveTo>
                    <a:pt x="30846" y="0"/>
                  </a:moveTo>
                  <a:lnTo>
                    <a:pt x="30846" y="0"/>
                  </a:lnTo>
                  <a:cubicBezTo>
                    <a:pt x="24702" y="1140"/>
                    <a:pt x="19667" y="6397"/>
                    <a:pt x="17291" y="12319"/>
                  </a:cubicBezTo>
                  <a:cubicBezTo>
                    <a:pt x="14663" y="18875"/>
                    <a:pt x="14663" y="26127"/>
                    <a:pt x="14473" y="33348"/>
                  </a:cubicBezTo>
                  <a:cubicBezTo>
                    <a:pt x="9754" y="45508"/>
                    <a:pt x="5067" y="57638"/>
                    <a:pt x="348" y="69989"/>
                  </a:cubicBezTo>
                  <a:cubicBezTo>
                    <a:pt x="95" y="70654"/>
                    <a:pt x="0" y="71382"/>
                    <a:pt x="127" y="72079"/>
                  </a:cubicBezTo>
                  <a:cubicBezTo>
                    <a:pt x="538" y="72269"/>
                    <a:pt x="982" y="72364"/>
                    <a:pt x="1425" y="72395"/>
                  </a:cubicBezTo>
                  <a:cubicBezTo>
                    <a:pt x="1793" y="72422"/>
                    <a:pt x="2163" y="72436"/>
                    <a:pt x="2534" y="72436"/>
                  </a:cubicBezTo>
                  <a:cubicBezTo>
                    <a:pt x="6535" y="72436"/>
                    <a:pt x="10654" y="70900"/>
                    <a:pt x="13871" y="68437"/>
                  </a:cubicBezTo>
                  <a:cubicBezTo>
                    <a:pt x="18812" y="64668"/>
                    <a:pt x="22042" y="59094"/>
                    <a:pt x="24417" y="53394"/>
                  </a:cubicBezTo>
                  <a:cubicBezTo>
                    <a:pt x="31384" y="36768"/>
                    <a:pt x="32271" y="18273"/>
                    <a:pt x="30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07;p47">
              <a:extLst>
                <a:ext uri="{FF2B5EF4-FFF2-40B4-BE49-F238E27FC236}">
                  <a16:creationId xmlns:a16="http://schemas.microsoft.com/office/drawing/2014/main" id="{D85AFBCC-F21E-4ABB-BD8A-05383E25DDDE}"/>
                </a:ext>
              </a:extLst>
            </p:cNvPr>
            <p:cNvSpPr/>
            <p:nvPr/>
          </p:nvSpPr>
          <p:spPr>
            <a:xfrm>
              <a:off x="3107643" y="2777522"/>
              <a:ext cx="676893" cy="1451401"/>
            </a:xfrm>
            <a:custGeom>
              <a:avLst/>
              <a:gdLst/>
              <a:ahLst/>
              <a:cxnLst/>
              <a:rect l="l" t="t" r="r" b="b"/>
              <a:pathLst>
                <a:path w="35407" h="75920" extrusionOk="0">
                  <a:moveTo>
                    <a:pt x="33161" y="0"/>
                  </a:moveTo>
                  <a:cubicBezTo>
                    <a:pt x="33150" y="0"/>
                    <a:pt x="33138" y="3"/>
                    <a:pt x="33127" y="9"/>
                  </a:cubicBezTo>
                  <a:cubicBezTo>
                    <a:pt x="33063" y="9"/>
                    <a:pt x="33000" y="72"/>
                    <a:pt x="33000" y="135"/>
                  </a:cubicBezTo>
                  <a:cubicBezTo>
                    <a:pt x="35122" y="23570"/>
                    <a:pt x="33190" y="41527"/>
                    <a:pt x="26856" y="56665"/>
                  </a:cubicBezTo>
                  <a:cubicBezTo>
                    <a:pt x="23911" y="63663"/>
                    <a:pt x="20586" y="68414"/>
                    <a:pt x="16374" y="71644"/>
                  </a:cubicBezTo>
                  <a:cubicBezTo>
                    <a:pt x="13004" y="74201"/>
                    <a:pt x="8914" y="75638"/>
                    <a:pt x="5034" y="75638"/>
                  </a:cubicBezTo>
                  <a:cubicBezTo>
                    <a:pt x="4684" y="75638"/>
                    <a:pt x="4336" y="75626"/>
                    <a:pt x="3991" y="75603"/>
                  </a:cubicBezTo>
                  <a:cubicBezTo>
                    <a:pt x="2788" y="75508"/>
                    <a:pt x="1711" y="74874"/>
                    <a:pt x="1046" y="73861"/>
                  </a:cubicBezTo>
                  <a:cubicBezTo>
                    <a:pt x="412" y="72847"/>
                    <a:pt x="254" y="71549"/>
                    <a:pt x="697" y="70409"/>
                  </a:cubicBezTo>
                  <a:cubicBezTo>
                    <a:pt x="729" y="70346"/>
                    <a:pt x="697" y="70251"/>
                    <a:pt x="634" y="70251"/>
                  </a:cubicBezTo>
                  <a:cubicBezTo>
                    <a:pt x="617" y="70242"/>
                    <a:pt x="598" y="70238"/>
                    <a:pt x="578" y="70238"/>
                  </a:cubicBezTo>
                  <a:cubicBezTo>
                    <a:pt x="524" y="70238"/>
                    <a:pt x="467" y="70268"/>
                    <a:pt x="444" y="70314"/>
                  </a:cubicBezTo>
                  <a:cubicBezTo>
                    <a:pt x="1" y="71549"/>
                    <a:pt x="127" y="72911"/>
                    <a:pt x="856" y="74019"/>
                  </a:cubicBezTo>
                  <a:cubicBezTo>
                    <a:pt x="1521" y="75096"/>
                    <a:pt x="2693" y="75793"/>
                    <a:pt x="3991" y="75856"/>
                  </a:cubicBezTo>
                  <a:cubicBezTo>
                    <a:pt x="4339" y="75919"/>
                    <a:pt x="4688" y="75919"/>
                    <a:pt x="5036" y="75919"/>
                  </a:cubicBezTo>
                  <a:cubicBezTo>
                    <a:pt x="9216" y="75824"/>
                    <a:pt x="13238" y="74399"/>
                    <a:pt x="16532" y="71866"/>
                  </a:cubicBezTo>
                  <a:cubicBezTo>
                    <a:pt x="20776" y="68604"/>
                    <a:pt x="24133" y="63822"/>
                    <a:pt x="27078" y="56791"/>
                  </a:cubicBezTo>
                  <a:cubicBezTo>
                    <a:pt x="33443" y="41590"/>
                    <a:pt x="35407" y="23602"/>
                    <a:pt x="33253" y="104"/>
                  </a:cubicBezTo>
                  <a:cubicBezTo>
                    <a:pt x="33253" y="52"/>
                    <a:pt x="33211" y="0"/>
                    <a:pt x="331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308;p47">
              <a:extLst>
                <a:ext uri="{FF2B5EF4-FFF2-40B4-BE49-F238E27FC236}">
                  <a16:creationId xmlns:a16="http://schemas.microsoft.com/office/drawing/2014/main" id="{33804DD0-208F-42AD-B8FE-E460CF3FDDCF}"/>
                </a:ext>
              </a:extLst>
            </p:cNvPr>
            <p:cNvSpPr/>
            <p:nvPr/>
          </p:nvSpPr>
          <p:spPr>
            <a:xfrm>
              <a:off x="3665243" y="3274137"/>
              <a:ext cx="261566" cy="246425"/>
            </a:xfrm>
            <a:custGeom>
              <a:avLst/>
              <a:gdLst/>
              <a:ahLst/>
              <a:cxnLst/>
              <a:rect l="l" t="t" r="r" b="b"/>
              <a:pathLst>
                <a:path w="13682" h="12890" extrusionOk="0">
                  <a:moveTo>
                    <a:pt x="698" y="0"/>
                  </a:moveTo>
                  <a:cubicBezTo>
                    <a:pt x="254" y="1362"/>
                    <a:pt x="1" y="2819"/>
                    <a:pt x="33" y="4276"/>
                  </a:cubicBezTo>
                  <a:cubicBezTo>
                    <a:pt x="33" y="7981"/>
                    <a:pt x="1426" y="11179"/>
                    <a:pt x="3485" y="12890"/>
                  </a:cubicBezTo>
                  <a:lnTo>
                    <a:pt x="10230" y="12890"/>
                  </a:lnTo>
                  <a:cubicBezTo>
                    <a:pt x="12289" y="11179"/>
                    <a:pt x="13650" y="7949"/>
                    <a:pt x="13650" y="4276"/>
                  </a:cubicBezTo>
                  <a:cubicBezTo>
                    <a:pt x="13682" y="2819"/>
                    <a:pt x="13429" y="1362"/>
                    <a:pt x="129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309;p47">
              <a:extLst>
                <a:ext uri="{FF2B5EF4-FFF2-40B4-BE49-F238E27FC236}">
                  <a16:creationId xmlns:a16="http://schemas.microsoft.com/office/drawing/2014/main" id="{111F1885-2649-4FFA-9442-712834843DC2}"/>
                </a:ext>
              </a:extLst>
            </p:cNvPr>
            <p:cNvSpPr/>
            <p:nvPr/>
          </p:nvSpPr>
          <p:spPr>
            <a:xfrm>
              <a:off x="3678568" y="3347548"/>
              <a:ext cx="19997" cy="38904"/>
            </a:xfrm>
            <a:custGeom>
              <a:avLst/>
              <a:gdLst/>
              <a:ahLst/>
              <a:cxnLst/>
              <a:rect l="l" t="t" r="r" b="b"/>
              <a:pathLst>
                <a:path w="1046" h="2035" extrusionOk="0">
                  <a:moveTo>
                    <a:pt x="523" y="0"/>
                  </a:moveTo>
                  <a:cubicBezTo>
                    <a:pt x="507" y="0"/>
                    <a:pt x="492" y="8"/>
                    <a:pt x="476" y="24"/>
                  </a:cubicBezTo>
                  <a:lnTo>
                    <a:pt x="1" y="1006"/>
                  </a:lnTo>
                  <a:cubicBezTo>
                    <a:pt x="1" y="1006"/>
                    <a:pt x="1" y="1006"/>
                    <a:pt x="1" y="1037"/>
                  </a:cubicBezTo>
                  <a:lnTo>
                    <a:pt x="476" y="1987"/>
                  </a:lnTo>
                  <a:cubicBezTo>
                    <a:pt x="492" y="2019"/>
                    <a:pt x="507" y="2035"/>
                    <a:pt x="523" y="2035"/>
                  </a:cubicBezTo>
                  <a:cubicBezTo>
                    <a:pt x="539" y="2035"/>
                    <a:pt x="555" y="2019"/>
                    <a:pt x="571" y="1987"/>
                  </a:cubicBezTo>
                  <a:lnTo>
                    <a:pt x="1046" y="1037"/>
                  </a:lnTo>
                  <a:cubicBezTo>
                    <a:pt x="1046" y="1006"/>
                    <a:pt x="1046" y="1006"/>
                    <a:pt x="1046" y="1006"/>
                  </a:cubicBezTo>
                  <a:lnTo>
                    <a:pt x="571" y="24"/>
                  </a:lnTo>
                  <a:cubicBezTo>
                    <a:pt x="555" y="8"/>
                    <a:pt x="539" y="0"/>
                    <a:pt x="5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310;p47">
              <a:extLst>
                <a:ext uri="{FF2B5EF4-FFF2-40B4-BE49-F238E27FC236}">
                  <a16:creationId xmlns:a16="http://schemas.microsoft.com/office/drawing/2014/main" id="{688C0687-ED1A-4D0A-9F5A-884FF9CFBFB4}"/>
                </a:ext>
              </a:extLst>
            </p:cNvPr>
            <p:cNvSpPr/>
            <p:nvPr/>
          </p:nvSpPr>
          <p:spPr>
            <a:xfrm>
              <a:off x="3709443" y="3347548"/>
              <a:ext cx="20609" cy="38904"/>
            </a:xfrm>
            <a:custGeom>
              <a:avLst/>
              <a:gdLst/>
              <a:ahLst/>
              <a:cxnLst/>
              <a:rect l="l" t="t" r="r" b="b"/>
              <a:pathLst>
                <a:path w="1078" h="2035" extrusionOk="0">
                  <a:moveTo>
                    <a:pt x="539" y="0"/>
                  </a:moveTo>
                  <a:cubicBezTo>
                    <a:pt x="515" y="0"/>
                    <a:pt x="492" y="8"/>
                    <a:pt x="476" y="24"/>
                  </a:cubicBezTo>
                  <a:lnTo>
                    <a:pt x="1" y="1006"/>
                  </a:lnTo>
                  <a:cubicBezTo>
                    <a:pt x="1" y="1006"/>
                    <a:pt x="1" y="1006"/>
                    <a:pt x="1" y="1037"/>
                  </a:cubicBezTo>
                  <a:lnTo>
                    <a:pt x="476" y="1987"/>
                  </a:lnTo>
                  <a:cubicBezTo>
                    <a:pt x="492" y="2019"/>
                    <a:pt x="515" y="2035"/>
                    <a:pt x="539" y="2035"/>
                  </a:cubicBezTo>
                  <a:cubicBezTo>
                    <a:pt x="563" y="2035"/>
                    <a:pt x="587" y="2019"/>
                    <a:pt x="602" y="1987"/>
                  </a:cubicBezTo>
                  <a:lnTo>
                    <a:pt x="1078" y="1037"/>
                  </a:lnTo>
                  <a:cubicBezTo>
                    <a:pt x="1078" y="1006"/>
                    <a:pt x="1078" y="1006"/>
                    <a:pt x="1078" y="1006"/>
                  </a:cubicBezTo>
                  <a:lnTo>
                    <a:pt x="602" y="24"/>
                  </a:lnTo>
                  <a:cubicBezTo>
                    <a:pt x="587" y="8"/>
                    <a:pt x="563" y="0"/>
                    <a:pt x="5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311;p47">
              <a:extLst>
                <a:ext uri="{FF2B5EF4-FFF2-40B4-BE49-F238E27FC236}">
                  <a16:creationId xmlns:a16="http://schemas.microsoft.com/office/drawing/2014/main" id="{01412566-7A87-4C56-93A0-D24D67102179}"/>
                </a:ext>
              </a:extLst>
            </p:cNvPr>
            <p:cNvSpPr/>
            <p:nvPr/>
          </p:nvSpPr>
          <p:spPr>
            <a:xfrm>
              <a:off x="3740929" y="3347548"/>
              <a:ext cx="19997" cy="38904"/>
            </a:xfrm>
            <a:custGeom>
              <a:avLst/>
              <a:gdLst/>
              <a:ahLst/>
              <a:cxnLst/>
              <a:rect l="l" t="t" r="r" b="b"/>
              <a:pathLst>
                <a:path w="1046" h="2035" extrusionOk="0">
                  <a:moveTo>
                    <a:pt x="511" y="0"/>
                  </a:moveTo>
                  <a:cubicBezTo>
                    <a:pt x="491" y="0"/>
                    <a:pt x="476" y="8"/>
                    <a:pt x="476" y="24"/>
                  </a:cubicBezTo>
                  <a:lnTo>
                    <a:pt x="1" y="1006"/>
                  </a:lnTo>
                  <a:cubicBezTo>
                    <a:pt x="1" y="1006"/>
                    <a:pt x="1" y="1006"/>
                    <a:pt x="1" y="1037"/>
                  </a:cubicBezTo>
                  <a:lnTo>
                    <a:pt x="476" y="1987"/>
                  </a:lnTo>
                  <a:cubicBezTo>
                    <a:pt x="476" y="2019"/>
                    <a:pt x="491" y="2035"/>
                    <a:pt x="511" y="2035"/>
                  </a:cubicBezTo>
                  <a:cubicBezTo>
                    <a:pt x="531" y="2035"/>
                    <a:pt x="555" y="2019"/>
                    <a:pt x="571" y="1987"/>
                  </a:cubicBezTo>
                  <a:lnTo>
                    <a:pt x="1046" y="1037"/>
                  </a:lnTo>
                  <a:cubicBezTo>
                    <a:pt x="1046" y="1006"/>
                    <a:pt x="1046" y="1006"/>
                    <a:pt x="1046" y="1006"/>
                  </a:cubicBezTo>
                  <a:lnTo>
                    <a:pt x="571" y="24"/>
                  </a:lnTo>
                  <a:cubicBezTo>
                    <a:pt x="555" y="8"/>
                    <a:pt x="531" y="0"/>
                    <a:pt x="5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312;p47">
              <a:extLst>
                <a:ext uri="{FF2B5EF4-FFF2-40B4-BE49-F238E27FC236}">
                  <a16:creationId xmlns:a16="http://schemas.microsoft.com/office/drawing/2014/main" id="{1B561F87-7C9B-4874-98B7-80F64237259F}"/>
                </a:ext>
              </a:extLst>
            </p:cNvPr>
            <p:cNvSpPr/>
            <p:nvPr/>
          </p:nvSpPr>
          <p:spPr>
            <a:xfrm>
              <a:off x="3771804" y="3347548"/>
              <a:ext cx="19997" cy="38904"/>
            </a:xfrm>
            <a:custGeom>
              <a:avLst/>
              <a:gdLst/>
              <a:ahLst/>
              <a:cxnLst/>
              <a:rect l="l" t="t" r="r" b="b"/>
              <a:pathLst>
                <a:path w="1046" h="2035" extrusionOk="0">
                  <a:moveTo>
                    <a:pt x="539" y="0"/>
                  </a:moveTo>
                  <a:cubicBezTo>
                    <a:pt x="515" y="0"/>
                    <a:pt x="492" y="8"/>
                    <a:pt x="476" y="24"/>
                  </a:cubicBezTo>
                  <a:lnTo>
                    <a:pt x="1" y="1006"/>
                  </a:lnTo>
                  <a:cubicBezTo>
                    <a:pt x="1" y="1006"/>
                    <a:pt x="1" y="1006"/>
                    <a:pt x="1" y="1037"/>
                  </a:cubicBezTo>
                  <a:lnTo>
                    <a:pt x="476" y="1987"/>
                  </a:lnTo>
                  <a:cubicBezTo>
                    <a:pt x="492" y="2019"/>
                    <a:pt x="515" y="2035"/>
                    <a:pt x="539" y="2035"/>
                  </a:cubicBezTo>
                  <a:cubicBezTo>
                    <a:pt x="563" y="2035"/>
                    <a:pt x="587" y="2019"/>
                    <a:pt x="602" y="1987"/>
                  </a:cubicBezTo>
                  <a:lnTo>
                    <a:pt x="1046" y="1037"/>
                  </a:lnTo>
                  <a:cubicBezTo>
                    <a:pt x="1046" y="1006"/>
                    <a:pt x="1046" y="1006"/>
                    <a:pt x="1046" y="1006"/>
                  </a:cubicBezTo>
                  <a:lnTo>
                    <a:pt x="602" y="24"/>
                  </a:lnTo>
                  <a:cubicBezTo>
                    <a:pt x="587" y="8"/>
                    <a:pt x="563" y="0"/>
                    <a:pt x="5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313;p47">
              <a:extLst>
                <a:ext uri="{FF2B5EF4-FFF2-40B4-BE49-F238E27FC236}">
                  <a16:creationId xmlns:a16="http://schemas.microsoft.com/office/drawing/2014/main" id="{0047DFA0-A805-472A-A427-75E73653AFC4}"/>
                </a:ext>
              </a:extLst>
            </p:cNvPr>
            <p:cNvSpPr/>
            <p:nvPr/>
          </p:nvSpPr>
          <p:spPr>
            <a:xfrm>
              <a:off x="3802679" y="3347548"/>
              <a:ext cx="20609" cy="38904"/>
            </a:xfrm>
            <a:custGeom>
              <a:avLst/>
              <a:gdLst/>
              <a:ahLst/>
              <a:cxnLst/>
              <a:rect l="l" t="t" r="r" b="b"/>
              <a:pathLst>
                <a:path w="1078" h="2035" extrusionOk="0">
                  <a:moveTo>
                    <a:pt x="539" y="0"/>
                  </a:moveTo>
                  <a:cubicBezTo>
                    <a:pt x="515" y="0"/>
                    <a:pt x="492" y="8"/>
                    <a:pt x="476" y="24"/>
                  </a:cubicBezTo>
                  <a:lnTo>
                    <a:pt x="32" y="1006"/>
                  </a:lnTo>
                  <a:cubicBezTo>
                    <a:pt x="1" y="1006"/>
                    <a:pt x="1" y="1006"/>
                    <a:pt x="32" y="1037"/>
                  </a:cubicBezTo>
                  <a:lnTo>
                    <a:pt x="476" y="1987"/>
                  </a:lnTo>
                  <a:cubicBezTo>
                    <a:pt x="492" y="2019"/>
                    <a:pt x="515" y="2035"/>
                    <a:pt x="539" y="2035"/>
                  </a:cubicBezTo>
                  <a:cubicBezTo>
                    <a:pt x="563" y="2035"/>
                    <a:pt x="587" y="2019"/>
                    <a:pt x="603" y="1987"/>
                  </a:cubicBezTo>
                  <a:lnTo>
                    <a:pt x="1078" y="1037"/>
                  </a:lnTo>
                  <a:cubicBezTo>
                    <a:pt x="1078" y="1037"/>
                    <a:pt x="1078" y="1006"/>
                    <a:pt x="1078" y="1006"/>
                  </a:cubicBezTo>
                  <a:lnTo>
                    <a:pt x="603" y="24"/>
                  </a:lnTo>
                  <a:cubicBezTo>
                    <a:pt x="587" y="8"/>
                    <a:pt x="563" y="0"/>
                    <a:pt x="5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314;p47">
              <a:extLst>
                <a:ext uri="{FF2B5EF4-FFF2-40B4-BE49-F238E27FC236}">
                  <a16:creationId xmlns:a16="http://schemas.microsoft.com/office/drawing/2014/main" id="{CAFC981A-BABB-4E2A-803F-7E8C4FC0D3C0}"/>
                </a:ext>
              </a:extLst>
            </p:cNvPr>
            <p:cNvSpPr/>
            <p:nvPr/>
          </p:nvSpPr>
          <p:spPr>
            <a:xfrm>
              <a:off x="3834165" y="3347548"/>
              <a:ext cx="19997" cy="38904"/>
            </a:xfrm>
            <a:custGeom>
              <a:avLst/>
              <a:gdLst/>
              <a:ahLst/>
              <a:cxnLst/>
              <a:rect l="l" t="t" r="r" b="b"/>
              <a:pathLst>
                <a:path w="1046" h="2035" extrusionOk="0">
                  <a:moveTo>
                    <a:pt x="539" y="0"/>
                  </a:moveTo>
                  <a:cubicBezTo>
                    <a:pt x="515" y="0"/>
                    <a:pt x="491" y="8"/>
                    <a:pt x="476" y="24"/>
                  </a:cubicBezTo>
                  <a:lnTo>
                    <a:pt x="1" y="1006"/>
                  </a:lnTo>
                  <a:cubicBezTo>
                    <a:pt x="1" y="1006"/>
                    <a:pt x="1" y="1006"/>
                    <a:pt x="1" y="1037"/>
                  </a:cubicBezTo>
                  <a:lnTo>
                    <a:pt x="476" y="1987"/>
                  </a:lnTo>
                  <a:cubicBezTo>
                    <a:pt x="491" y="2019"/>
                    <a:pt x="515" y="2035"/>
                    <a:pt x="539" y="2035"/>
                  </a:cubicBezTo>
                  <a:cubicBezTo>
                    <a:pt x="563" y="2035"/>
                    <a:pt x="586" y="2019"/>
                    <a:pt x="602" y="1987"/>
                  </a:cubicBezTo>
                  <a:lnTo>
                    <a:pt x="1046" y="1037"/>
                  </a:lnTo>
                  <a:cubicBezTo>
                    <a:pt x="1046" y="1006"/>
                    <a:pt x="1046" y="1006"/>
                    <a:pt x="1046" y="1006"/>
                  </a:cubicBezTo>
                  <a:lnTo>
                    <a:pt x="602" y="24"/>
                  </a:lnTo>
                  <a:cubicBezTo>
                    <a:pt x="586" y="8"/>
                    <a:pt x="563" y="0"/>
                    <a:pt x="5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315;p47">
              <a:extLst>
                <a:ext uri="{FF2B5EF4-FFF2-40B4-BE49-F238E27FC236}">
                  <a16:creationId xmlns:a16="http://schemas.microsoft.com/office/drawing/2014/main" id="{1921D8DE-BDF3-45C8-B0EF-1BD30E60097D}"/>
                </a:ext>
              </a:extLst>
            </p:cNvPr>
            <p:cNvSpPr/>
            <p:nvPr/>
          </p:nvSpPr>
          <p:spPr>
            <a:xfrm>
              <a:off x="3865040" y="3347548"/>
              <a:ext cx="20609" cy="38904"/>
            </a:xfrm>
            <a:custGeom>
              <a:avLst/>
              <a:gdLst/>
              <a:ahLst/>
              <a:cxnLst/>
              <a:rect l="l" t="t" r="r" b="b"/>
              <a:pathLst>
                <a:path w="1078" h="2035" extrusionOk="0">
                  <a:moveTo>
                    <a:pt x="539" y="0"/>
                  </a:moveTo>
                  <a:cubicBezTo>
                    <a:pt x="515" y="0"/>
                    <a:pt x="492" y="8"/>
                    <a:pt x="476" y="24"/>
                  </a:cubicBezTo>
                  <a:lnTo>
                    <a:pt x="32" y="1006"/>
                  </a:lnTo>
                  <a:cubicBezTo>
                    <a:pt x="1" y="1006"/>
                    <a:pt x="1" y="1006"/>
                    <a:pt x="32" y="1037"/>
                  </a:cubicBezTo>
                  <a:lnTo>
                    <a:pt x="476" y="1987"/>
                  </a:lnTo>
                  <a:cubicBezTo>
                    <a:pt x="492" y="2019"/>
                    <a:pt x="515" y="2035"/>
                    <a:pt x="539" y="2035"/>
                  </a:cubicBezTo>
                  <a:cubicBezTo>
                    <a:pt x="563" y="2035"/>
                    <a:pt x="587" y="2019"/>
                    <a:pt x="602" y="1987"/>
                  </a:cubicBezTo>
                  <a:lnTo>
                    <a:pt x="1077" y="1037"/>
                  </a:lnTo>
                  <a:cubicBezTo>
                    <a:pt x="1077" y="1006"/>
                    <a:pt x="1077" y="1006"/>
                    <a:pt x="1077" y="1006"/>
                  </a:cubicBezTo>
                  <a:lnTo>
                    <a:pt x="602" y="24"/>
                  </a:lnTo>
                  <a:cubicBezTo>
                    <a:pt x="587" y="8"/>
                    <a:pt x="563" y="0"/>
                    <a:pt x="5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316;p47">
              <a:extLst>
                <a:ext uri="{FF2B5EF4-FFF2-40B4-BE49-F238E27FC236}">
                  <a16:creationId xmlns:a16="http://schemas.microsoft.com/office/drawing/2014/main" id="{BDBE6AAE-E342-49DF-A3B5-E0C389E0FDD8}"/>
                </a:ext>
              </a:extLst>
            </p:cNvPr>
            <p:cNvSpPr/>
            <p:nvPr/>
          </p:nvSpPr>
          <p:spPr>
            <a:xfrm>
              <a:off x="3896526" y="3347548"/>
              <a:ext cx="19997" cy="38904"/>
            </a:xfrm>
            <a:custGeom>
              <a:avLst/>
              <a:gdLst/>
              <a:ahLst/>
              <a:cxnLst/>
              <a:rect l="l" t="t" r="r" b="b"/>
              <a:pathLst>
                <a:path w="1046" h="2035" extrusionOk="0">
                  <a:moveTo>
                    <a:pt x="523" y="0"/>
                  </a:moveTo>
                  <a:cubicBezTo>
                    <a:pt x="507" y="0"/>
                    <a:pt x="491" y="8"/>
                    <a:pt x="476" y="24"/>
                  </a:cubicBezTo>
                  <a:lnTo>
                    <a:pt x="1" y="1006"/>
                  </a:lnTo>
                  <a:cubicBezTo>
                    <a:pt x="1" y="1006"/>
                    <a:pt x="1" y="1006"/>
                    <a:pt x="1" y="1037"/>
                  </a:cubicBezTo>
                  <a:lnTo>
                    <a:pt x="476" y="1987"/>
                  </a:lnTo>
                  <a:cubicBezTo>
                    <a:pt x="476" y="2019"/>
                    <a:pt x="491" y="2035"/>
                    <a:pt x="511" y="2035"/>
                  </a:cubicBezTo>
                  <a:cubicBezTo>
                    <a:pt x="531" y="2035"/>
                    <a:pt x="555" y="2019"/>
                    <a:pt x="571" y="1987"/>
                  </a:cubicBezTo>
                  <a:lnTo>
                    <a:pt x="1046" y="1037"/>
                  </a:lnTo>
                  <a:cubicBezTo>
                    <a:pt x="1046" y="1037"/>
                    <a:pt x="1046" y="1006"/>
                    <a:pt x="1046" y="1006"/>
                  </a:cubicBezTo>
                  <a:lnTo>
                    <a:pt x="571" y="24"/>
                  </a:lnTo>
                  <a:cubicBezTo>
                    <a:pt x="555" y="8"/>
                    <a:pt x="539" y="0"/>
                    <a:pt x="5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317;p47">
              <a:extLst>
                <a:ext uri="{FF2B5EF4-FFF2-40B4-BE49-F238E27FC236}">
                  <a16:creationId xmlns:a16="http://schemas.microsoft.com/office/drawing/2014/main" id="{53E4B84D-85C2-4857-86CE-481CF73A0966}"/>
                </a:ext>
              </a:extLst>
            </p:cNvPr>
            <p:cNvSpPr/>
            <p:nvPr/>
          </p:nvSpPr>
          <p:spPr>
            <a:xfrm>
              <a:off x="3447303" y="3331050"/>
              <a:ext cx="169534" cy="346084"/>
            </a:xfrm>
            <a:custGeom>
              <a:avLst/>
              <a:gdLst/>
              <a:ahLst/>
              <a:cxnLst/>
              <a:rect l="l" t="t" r="r" b="b"/>
              <a:pathLst>
                <a:path w="8868" h="18103" extrusionOk="0">
                  <a:moveTo>
                    <a:pt x="8012" y="0"/>
                  </a:moveTo>
                  <a:cubicBezTo>
                    <a:pt x="3072" y="4244"/>
                    <a:pt x="0" y="11528"/>
                    <a:pt x="443" y="18052"/>
                  </a:cubicBezTo>
                  <a:cubicBezTo>
                    <a:pt x="559" y="18087"/>
                    <a:pt x="673" y="18103"/>
                    <a:pt x="787" y="18103"/>
                  </a:cubicBezTo>
                  <a:cubicBezTo>
                    <a:pt x="1389" y="18103"/>
                    <a:pt x="1954" y="17650"/>
                    <a:pt x="2407" y="17196"/>
                  </a:cubicBezTo>
                  <a:cubicBezTo>
                    <a:pt x="6809" y="12604"/>
                    <a:pt x="8867" y="6271"/>
                    <a:pt x="8012" y="0"/>
                  </a:cubicBezTo>
                  <a:close/>
                </a:path>
              </a:pathLst>
            </a:custGeom>
            <a:solidFill>
              <a:srgbClr val="BD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318;p47">
              <a:extLst>
                <a:ext uri="{FF2B5EF4-FFF2-40B4-BE49-F238E27FC236}">
                  <a16:creationId xmlns:a16="http://schemas.microsoft.com/office/drawing/2014/main" id="{FB958AD0-1236-4788-9752-1C586C0EDC73}"/>
                </a:ext>
              </a:extLst>
            </p:cNvPr>
            <p:cNvSpPr/>
            <p:nvPr/>
          </p:nvSpPr>
          <p:spPr>
            <a:xfrm>
              <a:off x="3533275" y="3315297"/>
              <a:ext cx="279115" cy="203812"/>
            </a:xfrm>
            <a:custGeom>
              <a:avLst/>
              <a:gdLst/>
              <a:ahLst/>
              <a:cxnLst/>
              <a:rect l="l" t="t" r="r" b="b"/>
              <a:pathLst>
                <a:path w="14600" h="10661" extrusionOk="0">
                  <a:moveTo>
                    <a:pt x="2565" y="1"/>
                  </a:moveTo>
                  <a:cubicBezTo>
                    <a:pt x="918" y="476"/>
                    <a:pt x="32" y="3199"/>
                    <a:pt x="0" y="4688"/>
                  </a:cubicBezTo>
                  <a:cubicBezTo>
                    <a:pt x="1013" y="5005"/>
                    <a:pt x="2534" y="5701"/>
                    <a:pt x="2977" y="6620"/>
                  </a:cubicBezTo>
                  <a:cubicBezTo>
                    <a:pt x="3420" y="7538"/>
                    <a:pt x="4149" y="8076"/>
                    <a:pt x="4845" y="8741"/>
                  </a:cubicBezTo>
                  <a:cubicBezTo>
                    <a:pt x="5510" y="9438"/>
                    <a:pt x="6302" y="9977"/>
                    <a:pt x="7221" y="10293"/>
                  </a:cubicBezTo>
                  <a:cubicBezTo>
                    <a:pt x="8064" y="10549"/>
                    <a:pt x="8929" y="10660"/>
                    <a:pt x="9814" y="10660"/>
                  </a:cubicBezTo>
                  <a:cubicBezTo>
                    <a:pt x="10025" y="10660"/>
                    <a:pt x="10237" y="10654"/>
                    <a:pt x="10451" y="10642"/>
                  </a:cubicBezTo>
                  <a:cubicBezTo>
                    <a:pt x="11749" y="10578"/>
                    <a:pt x="13016" y="10325"/>
                    <a:pt x="14251" y="9913"/>
                  </a:cubicBezTo>
                  <a:cubicBezTo>
                    <a:pt x="14505" y="9787"/>
                    <a:pt x="14600" y="9533"/>
                    <a:pt x="14536" y="9280"/>
                  </a:cubicBezTo>
                  <a:cubicBezTo>
                    <a:pt x="14441" y="9026"/>
                    <a:pt x="14251" y="8836"/>
                    <a:pt x="14029" y="8741"/>
                  </a:cubicBezTo>
                  <a:cubicBezTo>
                    <a:pt x="13776" y="8646"/>
                    <a:pt x="13554" y="8583"/>
                    <a:pt x="13301" y="8551"/>
                  </a:cubicBezTo>
                  <a:cubicBezTo>
                    <a:pt x="12351" y="8330"/>
                    <a:pt x="11496" y="7886"/>
                    <a:pt x="10799" y="7221"/>
                  </a:cubicBezTo>
                  <a:cubicBezTo>
                    <a:pt x="10483" y="6968"/>
                    <a:pt x="10261" y="6620"/>
                    <a:pt x="10103" y="6271"/>
                  </a:cubicBezTo>
                  <a:cubicBezTo>
                    <a:pt x="9912" y="5891"/>
                    <a:pt x="9944" y="5448"/>
                    <a:pt x="10134" y="5100"/>
                  </a:cubicBezTo>
                  <a:cubicBezTo>
                    <a:pt x="10483" y="4624"/>
                    <a:pt x="10989" y="4308"/>
                    <a:pt x="11591" y="4213"/>
                  </a:cubicBezTo>
                  <a:cubicBezTo>
                    <a:pt x="11813" y="4149"/>
                    <a:pt x="11844" y="3833"/>
                    <a:pt x="11718" y="3643"/>
                  </a:cubicBezTo>
                  <a:cubicBezTo>
                    <a:pt x="11559" y="3484"/>
                    <a:pt x="11369" y="3358"/>
                    <a:pt x="11148" y="3326"/>
                  </a:cubicBezTo>
                  <a:cubicBezTo>
                    <a:pt x="10419" y="3120"/>
                    <a:pt x="9699" y="3073"/>
                    <a:pt x="8974" y="3073"/>
                  </a:cubicBezTo>
                  <a:cubicBezTo>
                    <a:pt x="8353" y="3073"/>
                    <a:pt x="7730" y="3108"/>
                    <a:pt x="7095" y="3108"/>
                  </a:cubicBezTo>
                  <a:cubicBezTo>
                    <a:pt x="6990" y="3108"/>
                    <a:pt x="6884" y="3107"/>
                    <a:pt x="6777" y="3104"/>
                  </a:cubicBezTo>
                  <a:cubicBezTo>
                    <a:pt x="5701" y="3104"/>
                    <a:pt x="3579" y="888"/>
                    <a:pt x="2565" y="1"/>
                  </a:cubicBezTo>
                  <a:close/>
                </a:path>
              </a:pathLst>
            </a:custGeom>
            <a:solidFill>
              <a:srgbClr val="F6BF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319;p47">
              <a:extLst>
                <a:ext uri="{FF2B5EF4-FFF2-40B4-BE49-F238E27FC236}">
                  <a16:creationId xmlns:a16="http://schemas.microsoft.com/office/drawing/2014/main" id="{CE912F4E-E6E2-405C-892F-E1AAD117C265}"/>
                </a:ext>
              </a:extLst>
            </p:cNvPr>
            <p:cNvSpPr/>
            <p:nvPr/>
          </p:nvSpPr>
          <p:spPr>
            <a:xfrm>
              <a:off x="3619112" y="3348543"/>
              <a:ext cx="196910" cy="172746"/>
            </a:xfrm>
            <a:custGeom>
              <a:avLst/>
              <a:gdLst/>
              <a:ahLst/>
              <a:cxnLst/>
              <a:rect l="l" t="t" r="r" b="b"/>
              <a:pathLst>
                <a:path w="10300" h="9036" extrusionOk="0">
                  <a:moveTo>
                    <a:pt x="197" y="0"/>
                  </a:moveTo>
                  <a:cubicBezTo>
                    <a:pt x="103" y="0"/>
                    <a:pt x="0" y="174"/>
                    <a:pt x="102" y="225"/>
                  </a:cubicBezTo>
                  <a:cubicBezTo>
                    <a:pt x="1116" y="1112"/>
                    <a:pt x="1812" y="1492"/>
                    <a:pt x="2319" y="1492"/>
                  </a:cubicBezTo>
                  <a:cubicBezTo>
                    <a:pt x="2699" y="1492"/>
                    <a:pt x="3111" y="1460"/>
                    <a:pt x="3491" y="1460"/>
                  </a:cubicBezTo>
                  <a:cubicBezTo>
                    <a:pt x="3737" y="1445"/>
                    <a:pt x="3986" y="1438"/>
                    <a:pt x="4235" y="1438"/>
                  </a:cubicBezTo>
                  <a:cubicBezTo>
                    <a:pt x="5041" y="1438"/>
                    <a:pt x="5852" y="1520"/>
                    <a:pt x="6626" y="1714"/>
                  </a:cubicBezTo>
                  <a:cubicBezTo>
                    <a:pt x="6816" y="1745"/>
                    <a:pt x="7006" y="1840"/>
                    <a:pt x="7133" y="1967"/>
                  </a:cubicBezTo>
                  <a:cubicBezTo>
                    <a:pt x="7196" y="2062"/>
                    <a:pt x="7196" y="2157"/>
                    <a:pt x="7164" y="2252"/>
                  </a:cubicBezTo>
                  <a:cubicBezTo>
                    <a:pt x="7164" y="2284"/>
                    <a:pt x="7133" y="2315"/>
                    <a:pt x="7069" y="2347"/>
                  </a:cubicBezTo>
                  <a:cubicBezTo>
                    <a:pt x="6468" y="2474"/>
                    <a:pt x="5929" y="2790"/>
                    <a:pt x="5549" y="3297"/>
                  </a:cubicBezTo>
                  <a:cubicBezTo>
                    <a:pt x="5327" y="3677"/>
                    <a:pt x="5296" y="4152"/>
                    <a:pt x="5486" y="4564"/>
                  </a:cubicBezTo>
                  <a:cubicBezTo>
                    <a:pt x="5644" y="4944"/>
                    <a:pt x="5898" y="5292"/>
                    <a:pt x="6214" y="5577"/>
                  </a:cubicBezTo>
                  <a:cubicBezTo>
                    <a:pt x="6943" y="6242"/>
                    <a:pt x="7829" y="6717"/>
                    <a:pt x="8779" y="6939"/>
                  </a:cubicBezTo>
                  <a:lnTo>
                    <a:pt x="8938" y="6971"/>
                  </a:lnTo>
                  <a:cubicBezTo>
                    <a:pt x="9128" y="7002"/>
                    <a:pt x="9286" y="7066"/>
                    <a:pt x="9476" y="7129"/>
                  </a:cubicBezTo>
                  <a:cubicBezTo>
                    <a:pt x="9698" y="7224"/>
                    <a:pt x="9856" y="7382"/>
                    <a:pt x="9920" y="7573"/>
                  </a:cubicBezTo>
                  <a:cubicBezTo>
                    <a:pt x="9951" y="7763"/>
                    <a:pt x="9888" y="7953"/>
                    <a:pt x="9729" y="8048"/>
                  </a:cubicBezTo>
                  <a:cubicBezTo>
                    <a:pt x="8526" y="8459"/>
                    <a:pt x="7259" y="8681"/>
                    <a:pt x="5993" y="8776"/>
                  </a:cubicBezTo>
                  <a:cubicBezTo>
                    <a:pt x="5811" y="8787"/>
                    <a:pt x="5628" y="8792"/>
                    <a:pt x="5447" y="8792"/>
                  </a:cubicBezTo>
                  <a:cubicBezTo>
                    <a:pt x="4553" y="8792"/>
                    <a:pt x="3662" y="8664"/>
                    <a:pt x="2794" y="8428"/>
                  </a:cubicBezTo>
                  <a:cubicBezTo>
                    <a:pt x="2775" y="8421"/>
                    <a:pt x="2757" y="8418"/>
                    <a:pt x="2740" y="8418"/>
                  </a:cubicBezTo>
                  <a:cubicBezTo>
                    <a:pt x="2588" y="8418"/>
                    <a:pt x="2528" y="8652"/>
                    <a:pt x="2699" y="8681"/>
                  </a:cubicBezTo>
                  <a:cubicBezTo>
                    <a:pt x="3478" y="8931"/>
                    <a:pt x="4282" y="9035"/>
                    <a:pt x="5067" y="9035"/>
                  </a:cubicBezTo>
                  <a:cubicBezTo>
                    <a:pt x="5175" y="9035"/>
                    <a:pt x="5283" y="9033"/>
                    <a:pt x="5391" y="9029"/>
                  </a:cubicBezTo>
                  <a:lnTo>
                    <a:pt x="5993" y="9029"/>
                  </a:lnTo>
                  <a:cubicBezTo>
                    <a:pt x="7291" y="8966"/>
                    <a:pt x="8589" y="8713"/>
                    <a:pt x="9824" y="8301"/>
                  </a:cubicBezTo>
                  <a:cubicBezTo>
                    <a:pt x="10110" y="8174"/>
                    <a:pt x="10300" y="7826"/>
                    <a:pt x="10173" y="7509"/>
                  </a:cubicBezTo>
                  <a:cubicBezTo>
                    <a:pt x="10078" y="7224"/>
                    <a:pt x="9856" y="7002"/>
                    <a:pt x="9603" y="6907"/>
                  </a:cubicBezTo>
                  <a:cubicBezTo>
                    <a:pt x="9413" y="6812"/>
                    <a:pt x="9191" y="6749"/>
                    <a:pt x="9001" y="6717"/>
                  </a:cubicBezTo>
                  <a:lnTo>
                    <a:pt x="8843" y="6686"/>
                  </a:lnTo>
                  <a:cubicBezTo>
                    <a:pt x="7924" y="6464"/>
                    <a:pt x="7101" y="6021"/>
                    <a:pt x="6404" y="5387"/>
                  </a:cubicBezTo>
                  <a:cubicBezTo>
                    <a:pt x="6119" y="5134"/>
                    <a:pt x="5866" y="4817"/>
                    <a:pt x="5739" y="4469"/>
                  </a:cubicBezTo>
                  <a:cubicBezTo>
                    <a:pt x="5581" y="4152"/>
                    <a:pt x="5613" y="3772"/>
                    <a:pt x="5771" y="3424"/>
                  </a:cubicBezTo>
                  <a:cubicBezTo>
                    <a:pt x="6119" y="3012"/>
                    <a:pt x="6594" y="2695"/>
                    <a:pt x="7164" y="2600"/>
                  </a:cubicBezTo>
                  <a:cubicBezTo>
                    <a:pt x="7291" y="2569"/>
                    <a:pt x="7386" y="2474"/>
                    <a:pt x="7418" y="2347"/>
                  </a:cubicBezTo>
                  <a:cubicBezTo>
                    <a:pt x="7481" y="2189"/>
                    <a:pt x="7481" y="1999"/>
                    <a:pt x="7386" y="1840"/>
                  </a:cubicBezTo>
                  <a:cubicBezTo>
                    <a:pt x="7196" y="1619"/>
                    <a:pt x="6974" y="1492"/>
                    <a:pt x="6721" y="1429"/>
                  </a:cubicBezTo>
                  <a:cubicBezTo>
                    <a:pt x="5926" y="1265"/>
                    <a:pt x="5130" y="1170"/>
                    <a:pt x="4335" y="1170"/>
                  </a:cubicBezTo>
                  <a:cubicBezTo>
                    <a:pt x="4054" y="1170"/>
                    <a:pt x="3772" y="1182"/>
                    <a:pt x="3491" y="1207"/>
                  </a:cubicBezTo>
                  <a:lnTo>
                    <a:pt x="2319" y="1207"/>
                  </a:lnTo>
                  <a:cubicBezTo>
                    <a:pt x="1907" y="1207"/>
                    <a:pt x="1211" y="827"/>
                    <a:pt x="260" y="35"/>
                  </a:cubicBezTo>
                  <a:cubicBezTo>
                    <a:pt x="242" y="11"/>
                    <a:pt x="220" y="0"/>
                    <a:pt x="1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320;p47">
              <a:extLst>
                <a:ext uri="{FF2B5EF4-FFF2-40B4-BE49-F238E27FC236}">
                  <a16:creationId xmlns:a16="http://schemas.microsoft.com/office/drawing/2014/main" id="{BB308C21-6670-49AB-887E-D0AC01C5CFAC}"/>
                </a:ext>
              </a:extLst>
            </p:cNvPr>
            <p:cNvSpPr/>
            <p:nvPr/>
          </p:nvSpPr>
          <p:spPr>
            <a:xfrm>
              <a:off x="3698488" y="3455103"/>
              <a:ext cx="109658" cy="43779"/>
            </a:xfrm>
            <a:custGeom>
              <a:avLst/>
              <a:gdLst/>
              <a:ahLst/>
              <a:cxnLst/>
              <a:rect l="l" t="t" r="r" b="b"/>
              <a:pathLst>
                <a:path w="5736" h="2290" extrusionOk="0">
                  <a:moveTo>
                    <a:pt x="209" y="0"/>
                  </a:moveTo>
                  <a:cubicBezTo>
                    <a:pt x="121" y="0"/>
                    <a:pt x="0" y="105"/>
                    <a:pt x="67" y="193"/>
                  </a:cubicBezTo>
                  <a:cubicBezTo>
                    <a:pt x="574" y="1112"/>
                    <a:pt x="1461" y="1777"/>
                    <a:pt x="2506" y="2030"/>
                  </a:cubicBezTo>
                  <a:cubicBezTo>
                    <a:pt x="3141" y="2196"/>
                    <a:pt x="3801" y="2290"/>
                    <a:pt x="4465" y="2290"/>
                  </a:cubicBezTo>
                  <a:cubicBezTo>
                    <a:pt x="4561" y="2290"/>
                    <a:pt x="4658" y="2288"/>
                    <a:pt x="4754" y="2284"/>
                  </a:cubicBezTo>
                  <a:lnTo>
                    <a:pt x="5609" y="2284"/>
                  </a:lnTo>
                  <a:cubicBezTo>
                    <a:pt x="5672" y="2284"/>
                    <a:pt x="5736" y="2220"/>
                    <a:pt x="5736" y="2157"/>
                  </a:cubicBezTo>
                  <a:cubicBezTo>
                    <a:pt x="5736" y="2079"/>
                    <a:pt x="5693" y="2022"/>
                    <a:pt x="5642" y="2022"/>
                  </a:cubicBezTo>
                  <a:cubicBezTo>
                    <a:pt x="5632" y="2022"/>
                    <a:pt x="5620" y="2025"/>
                    <a:pt x="5609" y="2030"/>
                  </a:cubicBezTo>
                  <a:cubicBezTo>
                    <a:pt x="5402" y="2043"/>
                    <a:pt x="5195" y="2049"/>
                    <a:pt x="4989" y="2049"/>
                  </a:cubicBezTo>
                  <a:cubicBezTo>
                    <a:pt x="4183" y="2049"/>
                    <a:pt x="3382" y="1953"/>
                    <a:pt x="2601" y="1777"/>
                  </a:cubicBezTo>
                  <a:cubicBezTo>
                    <a:pt x="1619" y="1555"/>
                    <a:pt x="795" y="922"/>
                    <a:pt x="289" y="67"/>
                  </a:cubicBezTo>
                  <a:cubicBezTo>
                    <a:pt x="279" y="19"/>
                    <a:pt x="247" y="0"/>
                    <a:pt x="20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321;p47">
              <a:extLst>
                <a:ext uri="{FF2B5EF4-FFF2-40B4-BE49-F238E27FC236}">
                  <a16:creationId xmlns:a16="http://schemas.microsoft.com/office/drawing/2014/main" id="{EE166079-AD88-43DD-84C5-0A0EDBBC2EE1}"/>
                </a:ext>
              </a:extLst>
            </p:cNvPr>
            <p:cNvSpPr/>
            <p:nvPr/>
          </p:nvSpPr>
          <p:spPr>
            <a:xfrm>
              <a:off x="3687056" y="3475942"/>
              <a:ext cx="93255" cy="39784"/>
            </a:xfrm>
            <a:custGeom>
              <a:avLst/>
              <a:gdLst/>
              <a:ahLst/>
              <a:cxnLst/>
              <a:rect l="l" t="t" r="r" b="b"/>
              <a:pathLst>
                <a:path w="4878" h="2081" extrusionOk="0">
                  <a:moveTo>
                    <a:pt x="142" y="1"/>
                  </a:moveTo>
                  <a:cubicBezTo>
                    <a:pt x="116" y="1"/>
                    <a:pt x="90" y="9"/>
                    <a:pt x="63" y="22"/>
                  </a:cubicBezTo>
                  <a:cubicBezTo>
                    <a:pt x="0" y="53"/>
                    <a:pt x="0" y="148"/>
                    <a:pt x="32" y="212"/>
                  </a:cubicBezTo>
                  <a:cubicBezTo>
                    <a:pt x="950" y="1384"/>
                    <a:pt x="2344" y="2080"/>
                    <a:pt x="3832" y="2080"/>
                  </a:cubicBezTo>
                  <a:cubicBezTo>
                    <a:pt x="4149" y="2080"/>
                    <a:pt x="4465" y="2049"/>
                    <a:pt x="4750" y="1985"/>
                  </a:cubicBezTo>
                  <a:cubicBezTo>
                    <a:pt x="4845" y="1954"/>
                    <a:pt x="4877" y="1890"/>
                    <a:pt x="4877" y="1827"/>
                  </a:cubicBezTo>
                  <a:cubicBezTo>
                    <a:pt x="4851" y="1775"/>
                    <a:pt x="4804" y="1723"/>
                    <a:pt x="4753" y="1723"/>
                  </a:cubicBezTo>
                  <a:cubicBezTo>
                    <a:pt x="4742" y="1723"/>
                    <a:pt x="4730" y="1726"/>
                    <a:pt x="4719" y="1732"/>
                  </a:cubicBezTo>
                  <a:cubicBezTo>
                    <a:pt x="4428" y="1786"/>
                    <a:pt x="4137" y="1812"/>
                    <a:pt x="3850" y="1812"/>
                  </a:cubicBezTo>
                  <a:cubicBezTo>
                    <a:pt x="2446" y="1812"/>
                    <a:pt x="1121" y="1184"/>
                    <a:pt x="253" y="53"/>
                  </a:cubicBezTo>
                  <a:cubicBezTo>
                    <a:pt x="216" y="16"/>
                    <a:pt x="179" y="1"/>
                    <a:pt x="14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322;p47">
              <a:extLst>
                <a:ext uri="{FF2B5EF4-FFF2-40B4-BE49-F238E27FC236}">
                  <a16:creationId xmlns:a16="http://schemas.microsoft.com/office/drawing/2014/main" id="{808C1758-1D98-4BF0-A0F8-D8342B791F5C}"/>
                </a:ext>
              </a:extLst>
            </p:cNvPr>
            <p:cNvSpPr/>
            <p:nvPr/>
          </p:nvSpPr>
          <p:spPr>
            <a:xfrm>
              <a:off x="3672508" y="3486858"/>
              <a:ext cx="47258" cy="30684"/>
            </a:xfrm>
            <a:custGeom>
              <a:avLst/>
              <a:gdLst/>
              <a:ahLst/>
              <a:cxnLst/>
              <a:rect l="l" t="t" r="r" b="b"/>
              <a:pathLst>
                <a:path w="2472" h="1605" extrusionOk="0">
                  <a:moveTo>
                    <a:pt x="143" y="0"/>
                  </a:moveTo>
                  <a:cubicBezTo>
                    <a:pt x="117" y="0"/>
                    <a:pt x="91" y="8"/>
                    <a:pt x="64" y="21"/>
                  </a:cubicBezTo>
                  <a:cubicBezTo>
                    <a:pt x="1" y="84"/>
                    <a:pt x="1" y="147"/>
                    <a:pt x="33" y="211"/>
                  </a:cubicBezTo>
                  <a:cubicBezTo>
                    <a:pt x="603" y="939"/>
                    <a:pt x="1394" y="1446"/>
                    <a:pt x="2313" y="1604"/>
                  </a:cubicBezTo>
                  <a:cubicBezTo>
                    <a:pt x="2376" y="1604"/>
                    <a:pt x="2439" y="1541"/>
                    <a:pt x="2439" y="1478"/>
                  </a:cubicBezTo>
                  <a:cubicBezTo>
                    <a:pt x="2471" y="1414"/>
                    <a:pt x="2408" y="1351"/>
                    <a:pt x="2344" y="1319"/>
                  </a:cubicBezTo>
                  <a:cubicBezTo>
                    <a:pt x="1521" y="1193"/>
                    <a:pt x="761" y="718"/>
                    <a:pt x="254" y="52"/>
                  </a:cubicBezTo>
                  <a:cubicBezTo>
                    <a:pt x="217" y="15"/>
                    <a:pt x="180" y="0"/>
                    <a:pt x="14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323;p47">
              <a:extLst>
                <a:ext uri="{FF2B5EF4-FFF2-40B4-BE49-F238E27FC236}">
                  <a16:creationId xmlns:a16="http://schemas.microsoft.com/office/drawing/2014/main" id="{DE9E3D99-E1B4-41C0-B44A-96923EF3B626}"/>
                </a:ext>
              </a:extLst>
            </p:cNvPr>
            <p:cNvSpPr/>
            <p:nvPr/>
          </p:nvSpPr>
          <p:spPr>
            <a:xfrm>
              <a:off x="3365557" y="2834817"/>
              <a:ext cx="279135" cy="841342"/>
            </a:xfrm>
            <a:custGeom>
              <a:avLst/>
              <a:gdLst/>
              <a:ahLst/>
              <a:cxnLst/>
              <a:rect l="l" t="t" r="r" b="b"/>
              <a:pathLst>
                <a:path w="14601" h="44009" extrusionOk="0">
                  <a:moveTo>
                    <a:pt x="12302" y="0"/>
                  </a:moveTo>
                  <a:cubicBezTo>
                    <a:pt x="11732" y="0"/>
                    <a:pt x="11164" y="183"/>
                    <a:pt x="10705" y="559"/>
                  </a:cubicBezTo>
                  <a:cubicBezTo>
                    <a:pt x="7855" y="2649"/>
                    <a:pt x="1" y="10344"/>
                    <a:pt x="1553" y="30138"/>
                  </a:cubicBezTo>
                  <a:cubicBezTo>
                    <a:pt x="1743" y="34445"/>
                    <a:pt x="2471" y="38720"/>
                    <a:pt x="3706" y="42837"/>
                  </a:cubicBezTo>
                  <a:cubicBezTo>
                    <a:pt x="3801" y="43217"/>
                    <a:pt x="4023" y="43565"/>
                    <a:pt x="4339" y="43787"/>
                  </a:cubicBezTo>
                  <a:cubicBezTo>
                    <a:pt x="4466" y="43882"/>
                    <a:pt x="4593" y="43945"/>
                    <a:pt x="4719" y="44009"/>
                  </a:cubicBezTo>
                  <a:cubicBezTo>
                    <a:pt x="4244" y="37485"/>
                    <a:pt x="7348" y="30201"/>
                    <a:pt x="12288" y="25957"/>
                  </a:cubicBezTo>
                  <a:cubicBezTo>
                    <a:pt x="9723" y="23044"/>
                    <a:pt x="8393" y="19243"/>
                    <a:pt x="8551" y="15380"/>
                  </a:cubicBezTo>
                  <a:cubicBezTo>
                    <a:pt x="8741" y="11801"/>
                    <a:pt x="10167" y="8413"/>
                    <a:pt x="12605" y="5784"/>
                  </a:cubicBezTo>
                  <a:cubicBezTo>
                    <a:pt x="13270" y="5056"/>
                    <a:pt x="13808" y="4169"/>
                    <a:pt x="14125" y="3219"/>
                  </a:cubicBezTo>
                  <a:cubicBezTo>
                    <a:pt x="14537" y="2047"/>
                    <a:pt x="14600" y="685"/>
                    <a:pt x="13175" y="147"/>
                  </a:cubicBezTo>
                  <a:cubicBezTo>
                    <a:pt x="12894" y="50"/>
                    <a:pt x="12598" y="0"/>
                    <a:pt x="12302" y="0"/>
                  </a:cubicBezTo>
                  <a:close/>
                </a:path>
              </a:pathLst>
            </a:custGeom>
            <a:solidFill>
              <a:srgbClr val="FF51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324;p47">
              <a:extLst>
                <a:ext uri="{FF2B5EF4-FFF2-40B4-BE49-F238E27FC236}">
                  <a16:creationId xmlns:a16="http://schemas.microsoft.com/office/drawing/2014/main" id="{26937ADE-3B13-49FB-A2C4-85A6A9F5FCD1}"/>
                </a:ext>
              </a:extLst>
            </p:cNvPr>
            <p:cNvSpPr/>
            <p:nvPr/>
          </p:nvSpPr>
          <p:spPr>
            <a:xfrm>
              <a:off x="3365557" y="2834817"/>
              <a:ext cx="279135" cy="680296"/>
            </a:xfrm>
            <a:custGeom>
              <a:avLst/>
              <a:gdLst/>
              <a:ahLst/>
              <a:cxnLst/>
              <a:rect l="l" t="t" r="r" b="b"/>
              <a:pathLst>
                <a:path w="14601" h="35585" extrusionOk="0">
                  <a:moveTo>
                    <a:pt x="12301" y="0"/>
                  </a:moveTo>
                  <a:cubicBezTo>
                    <a:pt x="11728" y="0"/>
                    <a:pt x="11153" y="183"/>
                    <a:pt x="10673" y="559"/>
                  </a:cubicBezTo>
                  <a:cubicBezTo>
                    <a:pt x="7886" y="2649"/>
                    <a:pt x="1" y="10344"/>
                    <a:pt x="1553" y="30138"/>
                  </a:cubicBezTo>
                  <a:cubicBezTo>
                    <a:pt x="1616" y="31974"/>
                    <a:pt x="1806" y="33779"/>
                    <a:pt x="2091" y="35585"/>
                  </a:cubicBezTo>
                  <a:cubicBezTo>
                    <a:pt x="3833" y="27857"/>
                    <a:pt x="7918" y="24310"/>
                    <a:pt x="10167" y="22854"/>
                  </a:cubicBezTo>
                  <a:cubicBezTo>
                    <a:pt x="8995" y="20542"/>
                    <a:pt x="8456" y="17977"/>
                    <a:pt x="8551" y="15411"/>
                  </a:cubicBezTo>
                  <a:cubicBezTo>
                    <a:pt x="8741" y="11833"/>
                    <a:pt x="10167" y="8413"/>
                    <a:pt x="12605" y="5784"/>
                  </a:cubicBezTo>
                  <a:cubicBezTo>
                    <a:pt x="13270" y="5056"/>
                    <a:pt x="13808" y="4201"/>
                    <a:pt x="14125" y="3251"/>
                  </a:cubicBezTo>
                  <a:cubicBezTo>
                    <a:pt x="14537" y="2047"/>
                    <a:pt x="14600" y="685"/>
                    <a:pt x="13175" y="147"/>
                  </a:cubicBezTo>
                  <a:cubicBezTo>
                    <a:pt x="12894" y="50"/>
                    <a:pt x="12598" y="0"/>
                    <a:pt x="123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325;p47">
              <a:extLst>
                <a:ext uri="{FF2B5EF4-FFF2-40B4-BE49-F238E27FC236}">
                  <a16:creationId xmlns:a16="http://schemas.microsoft.com/office/drawing/2014/main" id="{A2DA8E56-E377-4DDB-9E6B-A6F7461DECD3}"/>
                </a:ext>
              </a:extLst>
            </p:cNvPr>
            <p:cNvSpPr/>
            <p:nvPr/>
          </p:nvSpPr>
          <p:spPr>
            <a:xfrm>
              <a:off x="3405513" y="3271098"/>
              <a:ext cx="194979" cy="405062"/>
            </a:xfrm>
            <a:custGeom>
              <a:avLst/>
              <a:gdLst/>
              <a:ahLst/>
              <a:cxnLst/>
              <a:rect l="l" t="t" r="r" b="b"/>
              <a:pathLst>
                <a:path w="10199" h="21188" extrusionOk="0">
                  <a:moveTo>
                    <a:pt x="8077" y="1"/>
                  </a:moveTo>
                  <a:cubicBezTo>
                    <a:pt x="5828" y="1489"/>
                    <a:pt x="1743" y="5036"/>
                    <a:pt x="1" y="12764"/>
                  </a:cubicBezTo>
                  <a:cubicBezTo>
                    <a:pt x="349" y="15234"/>
                    <a:pt x="888" y="17641"/>
                    <a:pt x="1616" y="20016"/>
                  </a:cubicBezTo>
                  <a:cubicBezTo>
                    <a:pt x="1711" y="20396"/>
                    <a:pt x="1933" y="20744"/>
                    <a:pt x="2249" y="20998"/>
                  </a:cubicBezTo>
                  <a:cubicBezTo>
                    <a:pt x="2376" y="21061"/>
                    <a:pt x="2503" y="21124"/>
                    <a:pt x="2629" y="21188"/>
                  </a:cubicBezTo>
                  <a:cubicBezTo>
                    <a:pt x="2154" y="14664"/>
                    <a:pt x="5258" y="7380"/>
                    <a:pt x="10198" y="3136"/>
                  </a:cubicBezTo>
                  <a:cubicBezTo>
                    <a:pt x="9375" y="2186"/>
                    <a:pt x="8647" y="1141"/>
                    <a:pt x="80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326;p47">
              <a:extLst>
                <a:ext uri="{FF2B5EF4-FFF2-40B4-BE49-F238E27FC236}">
                  <a16:creationId xmlns:a16="http://schemas.microsoft.com/office/drawing/2014/main" id="{24FC1296-EECD-423B-9923-97E8C6110041}"/>
                </a:ext>
              </a:extLst>
            </p:cNvPr>
            <p:cNvSpPr/>
            <p:nvPr/>
          </p:nvSpPr>
          <p:spPr>
            <a:xfrm>
              <a:off x="3390983" y="3383719"/>
              <a:ext cx="67236" cy="294868"/>
            </a:xfrm>
            <a:custGeom>
              <a:avLst/>
              <a:gdLst/>
              <a:ahLst/>
              <a:cxnLst/>
              <a:rect l="l" t="t" r="r" b="b"/>
              <a:pathLst>
                <a:path w="3517" h="15424" extrusionOk="0">
                  <a:moveTo>
                    <a:pt x="128" y="0"/>
                  </a:moveTo>
                  <a:cubicBezTo>
                    <a:pt x="64" y="0"/>
                    <a:pt x="1" y="64"/>
                    <a:pt x="1" y="159"/>
                  </a:cubicBezTo>
                  <a:cubicBezTo>
                    <a:pt x="33" y="570"/>
                    <a:pt x="64" y="1014"/>
                    <a:pt x="96" y="1426"/>
                  </a:cubicBezTo>
                  <a:cubicBezTo>
                    <a:pt x="223" y="4307"/>
                    <a:pt x="1521" y="15423"/>
                    <a:pt x="3389" y="15423"/>
                  </a:cubicBezTo>
                  <a:cubicBezTo>
                    <a:pt x="3453" y="15423"/>
                    <a:pt x="3516" y="15360"/>
                    <a:pt x="3516" y="15265"/>
                  </a:cubicBezTo>
                  <a:cubicBezTo>
                    <a:pt x="3516" y="15202"/>
                    <a:pt x="3453" y="15138"/>
                    <a:pt x="3389" y="15138"/>
                  </a:cubicBezTo>
                  <a:cubicBezTo>
                    <a:pt x="1964" y="15138"/>
                    <a:pt x="539" y="5511"/>
                    <a:pt x="349" y="1394"/>
                  </a:cubicBezTo>
                  <a:cubicBezTo>
                    <a:pt x="318" y="982"/>
                    <a:pt x="286" y="539"/>
                    <a:pt x="254" y="127"/>
                  </a:cubicBezTo>
                  <a:cubicBezTo>
                    <a:pt x="254" y="64"/>
                    <a:pt x="191" y="0"/>
                    <a:pt x="1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327;p47">
              <a:extLst>
                <a:ext uri="{FF2B5EF4-FFF2-40B4-BE49-F238E27FC236}">
                  <a16:creationId xmlns:a16="http://schemas.microsoft.com/office/drawing/2014/main" id="{C169089E-A366-4F61-8B30-41D07E97692E}"/>
                </a:ext>
              </a:extLst>
            </p:cNvPr>
            <p:cNvSpPr/>
            <p:nvPr/>
          </p:nvSpPr>
          <p:spPr>
            <a:xfrm>
              <a:off x="3523582" y="2942659"/>
              <a:ext cx="85379" cy="390819"/>
            </a:xfrm>
            <a:custGeom>
              <a:avLst/>
              <a:gdLst/>
              <a:ahLst/>
              <a:cxnLst/>
              <a:rect l="l" t="t" r="r" b="b"/>
              <a:pathLst>
                <a:path w="4466" h="20443" extrusionOk="0">
                  <a:moveTo>
                    <a:pt x="4327" y="1"/>
                  </a:moveTo>
                  <a:cubicBezTo>
                    <a:pt x="4292" y="1"/>
                    <a:pt x="4260" y="16"/>
                    <a:pt x="4244" y="48"/>
                  </a:cubicBezTo>
                  <a:cubicBezTo>
                    <a:pt x="1774" y="2708"/>
                    <a:pt x="349" y="6128"/>
                    <a:pt x="159" y="9739"/>
                  </a:cubicBezTo>
                  <a:cubicBezTo>
                    <a:pt x="0" y="13634"/>
                    <a:pt x="1330" y="17466"/>
                    <a:pt x="3927" y="20411"/>
                  </a:cubicBezTo>
                  <a:cubicBezTo>
                    <a:pt x="3959" y="20443"/>
                    <a:pt x="3991" y="20443"/>
                    <a:pt x="4022" y="20443"/>
                  </a:cubicBezTo>
                  <a:cubicBezTo>
                    <a:pt x="4054" y="20443"/>
                    <a:pt x="4086" y="20443"/>
                    <a:pt x="4117" y="20411"/>
                  </a:cubicBezTo>
                  <a:cubicBezTo>
                    <a:pt x="4181" y="20380"/>
                    <a:pt x="4181" y="20285"/>
                    <a:pt x="4117" y="20253"/>
                  </a:cubicBezTo>
                  <a:cubicBezTo>
                    <a:pt x="1584" y="17339"/>
                    <a:pt x="254" y="13571"/>
                    <a:pt x="412" y="9739"/>
                  </a:cubicBezTo>
                  <a:cubicBezTo>
                    <a:pt x="602" y="6192"/>
                    <a:pt x="2027" y="2835"/>
                    <a:pt x="4434" y="238"/>
                  </a:cubicBezTo>
                  <a:cubicBezTo>
                    <a:pt x="4466" y="175"/>
                    <a:pt x="4466" y="111"/>
                    <a:pt x="4434" y="48"/>
                  </a:cubicBezTo>
                  <a:cubicBezTo>
                    <a:pt x="4402" y="16"/>
                    <a:pt x="4363" y="1"/>
                    <a:pt x="432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328;p47">
              <a:extLst>
                <a:ext uri="{FF2B5EF4-FFF2-40B4-BE49-F238E27FC236}">
                  <a16:creationId xmlns:a16="http://schemas.microsoft.com/office/drawing/2014/main" id="{2481F7A8-F721-4CA1-A162-09526C5167A1}"/>
                </a:ext>
              </a:extLst>
            </p:cNvPr>
            <p:cNvSpPr/>
            <p:nvPr/>
          </p:nvSpPr>
          <p:spPr>
            <a:xfrm>
              <a:off x="3452752" y="3328182"/>
              <a:ext cx="151564" cy="319530"/>
            </a:xfrm>
            <a:custGeom>
              <a:avLst/>
              <a:gdLst/>
              <a:ahLst/>
              <a:cxnLst/>
              <a:rect l="l" t="t" r="r" b="b"/>
              <a:pathLst>
                <a:path w="7928" h="16714" extrusionOk="0">
                  <a:moveTo>
                    <a:pt x="7701" y="0"/>
                  </a:moveTo>
                  <a:cubicBezTo>
                    <a:pt x="7677" y="0"/>
                    <a:pt x="7654" y="7"/>
                    <a:pt x="7632" y="24"/>
                  </a:cubicBezTo>
                  <a:cubicBezTo>
                    <a:pt x="3104" y="3950"/>
                    <a:pt x="95" y="10443"/>
                    <a:pt x="0" y="16555"/>
                  </a:cubicBezTo>
                  <a:cubicBezTo>
                    <a:pt x="0" y="16618"/>
                    <a:pt x="63" y="16681"/>
                    <a:pt x="127" y="16713"/>
                  </a:cubicBezTo>
                  <a:cubicBezTo>
                    <a:pt x="190" y="16713"/>
                    <a:pt x="253" y="16650"/>
                    <a:pt x="253" y="16555"/>
                  </a:cubicBezTo>
                  <a:cubicBezTo>
                    <a:pt x="348" y="10538"/>
                    <a:pt x="3325" y="4109"/>
                    <a:pt x="7822" y="245"/>
                  </a:cubicBezTo>
                  <a:cubicBezTo>
                    <a:pt x="7927" y="166"/>
                    <a:pt x="7815" y="0"/>
                    <a:pt x="77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329;p47">
              <a:extLst>
                <a:ext uri="{FF2B5EF4-FFF2-40B4-BE49-F238E27FC236}">
                  <a16:creationId xmlns:a16="http://schemas.microsoft.com/office/drawing/2014/main" id="{F00AB1D3-84CE-4E48-98D2-34CC9D49964D}"/>
                </a:ext>
              </a:extLst>
            </p:cNvPr>
            <p:cNvSpPr/>
            <p:nvPr/>
          </p:nvSpPr>
          <p:spPr>
            <a:xfrm>
              <a:off x="3567170" y="2832121"/>
              <a:ext cx="81746" cy="115699"/>
            </a:xfrm>
            <a:custGeom>
              <a:avLst/>
              <a:gdLst/>
              <a:ahLst/>
              <a:cxnLst/>
              <a:rect l="l" t="t" r="r" b="b"/>
              <a:pathLst>
                <a:path w="4276" h="6052" extrusionOk="0">
                  <a:moveTo>
                    <a:pt x="1764" y="0"/>
                  </a:moveTo>
                  <a:cubicBezTo>
                    <a:pt x="1162" y="0"/>
                    <a:pt x="565" y="197"/>
                    <a:pt x="64" y="573"/>
                  </a:cubicBezTo>
                  <a:cubicBezTo>
                    <a:pt x="1" y="636"/>
                    <a:pt x="1" y="700"/>
                    <a:pt x="32" y="763"/>
                  </a:cubicBezTo>
                  <a:cubicBezTo>
                    <a:pt x="69" y="800"/>
                    <a:pt x="106" y="815"/>
                    <a:pt x="144" y="815"/>
                  </a:cubicBezTo>
                  <a:cubicBezTo>
                    <a:pt x="170" y="815"/>
                    <a:pt x="196" y="808"/>
                    <a:pt x="222" y="795"/>
                  </a:cubicBezTo>
                  <a:cubicBezTo>
                    <a:pt x="657" y="443"/>
                    <a:pt x="1200" y="267"/>
                    <a:pt x="1745" y="267"/>
                  </a:cubicBezTo>
                  <a:cubicBezTo>
                    <a:pt x="2034" y="267"/>
                    <a:pt x="2323" y="316"/>
                    <a:pt x="2597" y="415"/>
                  </a:cubicBezTo>
                  <a:cubicBezTo>
                    <a:pt x="3674" y="826"/>
                    <a:pt x="3991" y="1808"/>
                    <a:pt x="3452" y="3328"/>
                  </a:cubicBezTo>
                  <a:cubicBezTo>
                    <a:pt x="3136" y="4247"/>
                    <a:pt x="2629" y="5102"/>
                    <a:pt x="1964" y="5830"/>
                  </a:cubicBezTo>
                  <a:cubicBezTo>
                    <a:pt x="1901" y="5893"/>
                    <a:pt x="1901" y="5957"/>
                    <a:pt x="1964" y="6020"/>
                  </a:cubicBezTo>
                  <a:cubicBezTo>
                    <a:pt x="1996" y="6052"/>
                    <a:pt x="2027" y="6052"/>
                    <a:pt x="2059" y="6052"/>
                  </a:cubicBezTo>
                  <a:cubicBezTo>
                    <a:pt x="2091" y="6052"/>
                    <a:pt x="2122" y="6052"/>
                    <a:pt x="2154" y="6020"/>
                  </a:cubicBezTo>
                  <a:cubicBezTo>
                    <a:pt x="2851" y="5260"/>
                    <a:pt x="3389" y="4373"/>
                    <a:pt x="3706" y="3423"/>
                  </a:cubicBezTo>
                  <a:cubicBezTo>
                    <a:pt x="4276" y="1745"/>
                    <a:pt x="3928" y="605"/>
                    <a:pt x="2692" y="161"/>
                  </a:cubicBezTo>
                  <a:cubicBezTo>
                    <a:pt x="2390" y="53"/>
                    <a:pt x="2076" y="0"/>
                    <a:pt x="17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330;p47">
              <a:extLst>
                <a:ext uri="{FF2B5EF4-FFF2-40B4-BE49-F238E27FC236}">
                  <a16:creationId xmlns:a16="http://schemas.microsoft.com/office/drawing/2014/main" id="{E953FC44-48DC-4197-9B41-4037B4DB0098}"/>
                </a:ext>
              </a:extLst>
            </p:cNvPr>
            <p:cNvSpPr/>
            <p:nvPr/>
          </p:nvSpPr>
          <p:spPr>
            <a:xfrm>
              <a:off x="3986742" y="3331050"/>
              <a:ext cx="170146" cy="346084"/>
            </a:xfrm>
            <a:custGeom>
              <a:avLst/>
              <a:gdLst/>
              <a:ahLst/>
              <a:cxnLst/>
              <a:rect l="l" t="t" r="r" b="b"/>
              <a:pathLst>
                <a:path w="8900" h="18103" extrusionOk="0">
                  <a:moveTo>
                    <a:pt x="855" y="0"/>
                  </a:moveTo>
                  <a:lnTo>
                    <a:pt x="855" y="0"/>
                  </a:lnTo>
                  <a:cubicBezTo>
                    <a:pt x="0" y="6271"/>
                    <a:pt x="2090" y="12604"/>
                    <a:pt x="6461" y="17196"/>
                  </a:cubicBezTo>
                  <a:cubicBezTo>
                    <a:pt x="6914" y="17650"/>
                    <a:pt x="7479" y="18103"/>
                    <a:pt x="8081" y="18103"/>
                  </a:cubicBezTo>
                  <a:cubicBezTo>
                    <a:pt x="8194" y="18103"/>
                    <a:pt x="8309" y="18087"/>
                    <a:pt x="8424" y="18052"/>
                  </a:cubicBezTo>
                  <a:cubicBezTo>
                    <a:pt x="8899" y="11528"/>
                    <a:pt x="5827" y="4244"/>
                    <a:pt x="855" y="0"/>
                  </a:cubicBezTo>
                  <a:close/>
                </a:path>
              </a:pathLst>
            </a:custGeom>
            <a:solidFill>
              <a:srgbClr val="BD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331;p47">
              <a:extLst>
                <a:ext uri="{FF2B5EF4-FFF2-40B4-BE49-F238E27FC236}">
                  <a16:creationId xmlns:a16="http://schemas.microsoft.com/office/drawing/2014/main" id="{BFE8557F-2C1A-482A-B8D4-21BC229F6B8E}"/>
                </a:ext>
              </a:extLst>
            </p:cNvPr>
            <p:cNvSpPr/>
            <p:nvPr/>
          </p:nvSpPr>
          <p:spPr>
            <a:xfrm>
              <a:off x="3791189" y="3315297"/>
              <a:ext cx="279115" cy="203812"/>
            </a:xfrm>
            <a:custGeom>
              <a:avLst/>
              <a:gdLst/>
              <a:ahLst/>
              <a:cxnLst/>
              <a:rect l="l" t="t" r="r" b="b"/>
              <a:pathLst>
                <a:path w="14600" h="10661" extrusionOk="0">
                  <a:moveTo>
                    <a:pt x="12003" y="1"/>
                  </a:moveTo>
                  <a:cubicBezTo>
                    <a:pt x="10989" y="888"/>
                    <a:pt x="8867" y="3104"/>
                    <a:pt x="7791" y="3104"/>
                  </a:cubicBezTo>
                  <a:cubicBezTo>
                    <a:pt x="7076" y="3104"/>
                    <a:pt x="6376" y="3061"/>
                    <a:pt x="5684" y="3061"/>
                  </a:cubicBezTo>
                  <a:cubicBezTo>
                    <a:pt x="4934" y="3061"/>
                    <a:pt x="4193" y="3112"/>
                    <a:pt x="3452" y="3326"/>
                  </a:cubicBezTo>
                  <a:cubicBezTo>
                    <a:pt x="3230" y="3358"/>
                    <a:pt x="3009" y="3484"/>
                    <a:pt x="2850" y="3643"/>
                  </a:cubicBezTo>
                  <a:cubicBezTo>
                    <a:pt x="2724" y="3833"/>
                    <a:pt x="2787" y="4149"/>
                    <a:pt x="3009" y="4213"/>
                  </a:cubicBezTo>
                  <a:cubicBezTo>
                    <a:pt x="3579" y="4308"/>
                    <a:pt x="4085" y="4624"/>
                    <a:pt x="4465" y="5100"/>
                  </a:cubicBezTo>
                  <a:cubicBezTo>
                    <a:pt x="4655" y="5448"/>
                    <a:pt x="4687" y="5891"/>
                    <a:pt x="4529" y="6271"/>
                  </a:cubicBezTo>
                  <a:cubicBezTo>
                    <a:pt x="4370" y="6620"/>
                    <a:pt x="4117" y="6968"/>
                    <a:pt x="3800" y="7221"/>
                  </a:cubicBezTo>
                  <a:cubicBezTo>
                    <a:pt x="3104" y="7886"/>
                    <a:pt x="2249" y="8330"/>
                    <a:pt x="1299" y="8551"/>
                  </a:cubicBezTo>
                  <a:cubicBezTo>
                    <a:pt x="1045" y="8583"/>
                    <a:pt x="823" y="8646"/>
                    <a:pt x="570" y="8741"/>
                  </a:cubicBezTo>
                  <a:cubicBezTo>
                    <a:pt x="348" y="8836"/>
                    <a:pt x="158" y="9026"/>
                    <a:pt x="63" y="9280"/>
                  </a:cubicBezTo>
                  <a:cubicBezTo>
                    <a:pt x="0" y="9533"/>
                    <a:pt x="127" y="9787"/>
                    <a:pt x="348" y="9913"/>
                  </a:cubicBezTo>
                  <a:cubicBezTo>
                    <a:pt x="1584" y="10325"/>
                    <a:pt x="2850" y="10578"/>
                    <a:pt x="4117" y="10642"/>
                  </a:cubicBezTo>
                  <a:cubicBezTo>
                    <a:pt x="4331" y="10654"/>
                    <a:pt x="4543" y="10660"/>
                    <a:pt x="4754" y="10660"/>
                  </a:cubicBezTo>
                  <a:cubicBezTo>
                    <a:pt x="5640" y="10660"/>
                    <a:pt x="6510" y="10549"/>
                    <a:pt x="7379" y="10293"/>
                  </a:cubicBezTo>
                  <a:cubicBezTo>
                    <a:pt x="8266" y="9977"/>
                    <a:pt x="9089" y="9438"/>
                    <a:pt x="9754" y="8741"/>
                  </a:cubicBezTo>
                  <a:cubicBezTo>
                    <a:pt x="10419" y="8076"/>
                    <a:pt x="11179" y="7538"/>
                    <a:pt x="11623" y="6620"/>
                  </a:cubicBezTo>
                  <a:cubicBezTo>
                    <a:pt x="12066" y="5701"/>
                    <a:pt x="13586" y="5005"/>
                    <a:pt x="14600" y="4688"/>
                  </a:cubicBezTo>
                  <a:cubicBezTo>
                    <a:pt x="14568" y="3199"/>
                    <a:pt x="13681" y="476"/>
                    <a:pt x="12003" y="1"/>
                  </a:cubicBezTo>
                  <a:close/>
                </a:path>
              </a:pathLst>
            </a:custGeom>
            <a:solidFill>
              <a:srgbClr val="F6BF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332;p47">
              <a:extLst>
                <a:ext uri="{FF2B5EF4-FFF2-40B4-BE49-F238E27FC236}">
                  <a16:creationId xmlns:a16="http://schemas.microsoft.com/office/drawing/2014/main" id="{AEB97EA2-A3B6-4A15-8300-F082F01EC7BB}"/>
                </a:ext>
              </a:extLst>
            </p:cNvPr>
            <p:cNvSpPr/>
            <p:nvPr/>
          </p:nvSpPr>
          <p:spPr>
            <a:xfrm>
              <a:off x="3787557" y="3347548"/>
              <a:ext cx="195572" cy="173109"/>
            </a:xfrm>
            <a:custGeom>
              <a:avLst/>
              <a:gdLst/>
              <a:ahLst/>
              <a:cxnLst/>
              <a:rect l="l" t="t" r="r" b="b"/>
              <a:pathLst>
                <a:path w="10230" h="9055" extrusionOk="0">
                  <a:moveTo>
                    <a:pt x="10103" y="0"/>
                  </a:moveTo>
                  <a:cubicBezTo>
                    <a:pt x="10071" y="0"/>
                    <a:pt x="10039" y="8"/>
                    <a:pt x="10008" y="24"/>
                  </a:cubicBezTo>
                  <a:cubicBezTo>
                    <a:pt x="9057" y="816"/>
                    <a:pt x="8361" y="1227"/>
                    <a:pt x="7981" y="1227"/>
                  </a:cubicBezTo>
                  <a:cubicBezTo>
                    <a:pt x="7569" y="1227"/>
                    <a:pt x="7189" y="1196"/>
                    <a:pt x="6777" y="1196"/>
                  </a:cubicBezTo>
                  <a:cubicBezTo>
                    <a:pt x="6523" y="1181"/>
                    <a:pt x="6269" y="1173"/>
                    <a:pt x="6015" y="1173"/>
                  </a:cubicBezTo>
                  <a:cubicBezTo>
                    <a:pt x="5194" y="1173"/>
                    <a:pt x="4377" y="1256"/>
                    <a:pt x="3579" y="1449"/>
                  </a:cubicBezTo>
                  <a:cubicBezTo>
                    <a:pt x="3294" y="1481"/>
                    <a:pt x="3072" y="1639"/>
                    <a:pt x="2914" y="1829"/>
                  </a:cubicBezTo>
                  <a:cubicBezTo>
                    <a:pt x="2819" y="1987"/>
                    <a:pt x="2787" y="2177"/>
                    <a:pt x="2850" y="2336"/>
                  </a:cubicBezTo>
                  <a:cubicBezTo>
                    <a:pt x="2882" y="2462"/>
                    <a:pt x="3009" y="2589"/>
                    <a:pt x="3135" y="2621"/>
                  </a:cubicBezTo>
                  <a:cubicBezTo>
                    <a:pt x="3674" y="2716"/>
                    <a:pt x="4149" y="3001"/>
                    <a:pt x="4497" y="3444"/>
                  </a:cubicBezTo>
                  <a:cubicBezTo>
                    <a:pt x="4687" y="3761"/>
                    <a:pt x="4687" y="4141"/>
                    <a:pt x="4560" y="4489"/>
                  </a:cubicBezTo>
                  <a:cubicBezTo>
                    <a:pt x="4402" y="4838"/>
                    <a:pt x="4180" y="5154"/>
                    <a:pt x="3864" y="5408"/>
                  </a:cubicBezTo>
                  <a:cubicBezTo>
                    <a:pt x="3199" y="6041"/>
                    <a:pt x="2344" y="6484"/>
                    <a:pt x="1425" y="6674"/>
                  </a:cubicBezTo>
                  <a:lnTo>
                    <a:pt x="1299" y="6738"/>
                  </a:lnTo>
                  <a:cubicBezTo>
                    <a:pt x="1077" y="6769"/>
                    <a:pt x="887" y="6833"/>
                    <a:pt x="697" y="6896"/>
                  </a:cubicBezTo>
                  <a:cubicBezTo>
                    <a:pt x="412" y="6991"/>
                    <a:pt x="190" y="7244"/>
                    <a:pt x="95" y="7498"/>
                  </a:cubicBezTo>
                  <a:cubicBezTo>
                    <a:pt x="0" y="7815"/>
                    <a:pt x="158" y="8163"/>
                    <a:pt x="475" y="8290"/>
                  </a:cubicBezTo>
                  <a:cubicBezTo>
                    <a:pt x="1710" y="8733"/>
                    <a:pt x="2977" y="8986"/>
                    <a:pt x="4275" y="9050"/>
                  </a:cubicBezTo>
                  <a:lnTo>
                    <a:pt x="4877" y="9050"/>
                  </a:lnTo>
                  <a:cubicBezTo>
                    <a:pt x="4969" y="9053"/>
                    <a:pt x="5061" y="9054"/>
                    <a:pt x="5153" y="9054"/>
                  </a:cubicBezTo>
                  <a:cubicBezTo>
                    <a:pt x="5979" y="9054"/>
                    <a:pt x="6803" y="8926"/>
                    <a:pt x="7601" y="8670"/>
                  </a:cubicBezTo>
                  <a:cubicBezTo>
                    <a:pt x="7719" y="8610"/>
                    <a:pt x="7672" y="8413"/>
                    <a:pt x="7536" y="8413"/>
                  </a:cubicBezTo>
                  <a:cubicBezTo>
                    <a:pt x="7526" y="8413"/>
                    <a:pt x="7516" y="8414"/>
                    <a:pt x="7506" y="8416"/>
                  </a:cubicBezTo>
                  <a:cubicBezTo>
                    <a:pt x="6637" y="8653"/>
                    <a:pt x="5747" y="8781"/>
                    <a:pt x="4853" y="8781"/>
                  </a:cubicBezTo>
                  <a:cubicBezTo>
                    <a:pt x="4671" y="8781"/>
                    <a:pt x="4489" y="8775"/>
                    <a:pt x="4307" y="8765"/>
                  </a:cubicBezTo>
                  <a:cubicBezTo>
                    <a:pt x="3040" y="8670"/>
                    <a:pt x="1774" y="8448"/>
                    <a:pt x="570" y="8036"/>
                  </a:cubicBezTo>
                  <a:cubicBezTo>
                    <a:pt x="412" y="7941"/>
                    <a:pt x="317" y="7751"/>
                    <a:pt x="380" y="7561"/>
                  </a:cubicBezTo>
                  <a:cubicBezTo>
                    <a:pt x="443" y="7371"/>
                    <a:pt x="602" y="7213"/>
                    <a:pt x="823" y="7118"/>
                  </a:cubicBezTo>
                  <a:cubicBezTo>
                    <a:pt x="982" y="7054"/>
                    <a:pt x="1172" y="6991"/>
                    <a:pt x="1362" y="6959"/>
                  </a:cubicBezTo>
                  <a:lnTo>
                    <a:pt x="1520" y="6928"/>
                  </a:lnTo>
                  <a:cubicBezTo>
                    <a:pt x="2470" y="6706"/>
                    <a:pt x="3357" y="6231"/>
                    <a:pt x="4085" y="5566"/>
                  </a:cubicBezTo>
                  <a:cubicBezTo>
                    <a:pt x="4402" y="5281"/>
                    <a:pt x="4655" y="4933"/>
                    <a:pt x="4814" y="4553"/>
                  </a:cubicBezTo>
                  <a:cubicBezTo>
                    <a:pt x="5004" y="4141"/>
                    <a:pt x="4972" y="3666"/>
                    <a:pt x="4750" y="3286"/>
                  </a:cubicBezTo>
                  <a:cubicBezTo>
                    <a:pt x="4370" y="2779"/>
                    <a:pt x="3832" y="2431"/>
                    <a:pt x="3230" y="2336"/>
                  </a:cubicBezTo>
                  <a:cubicBezTo>
                    <a:pt x="3167" y="2304"/>
                    <a:pt x="3135" y="2272"/>
                    <a:pt x="3135" y="2241"/>
                  </a:cubicBezTo>
                  <a:cubicBezTo>
                    <a:pt x="3104" y="2146"/>
                    <a:pt x="3104" y="2051"/>
                    <a:pt x="3167" y="1956"/>
                  </a:cubicBezTo>
                  <a:cubicBezTo>
                    <a:pt x="3294" y="1829"/>
                    <a:pt x="3484" y="1734"/>
                    <a:pt x="3674" y="1702"/>
                  </a:cubicBezTo>
                  <a:cubicBezTo>
                    <a:pt x="4448" y="1509"/>
                    <a:pt x="5259" y="1426"/>
                    <a:pt x="6065" y="1426"/>
                  </a:cubicBezTo>
                  <a:cubicBezTo>
                    <a:pt x="6314" y="1426"/>
                    <a:pt x="6562" y="1434"/>
                    <a:pt x="6809" y="1449"/>
                  </a:cubicBezTo>
                  <a:cubicBezTo>
                    <a:pt x="7189" y="1481"/>
                    <a:pt x="7601" y="1481"/>
                    <a:pt x="7981" y="1481"/>
                  </a:cubicBezTo>
                  <a:cubicBezTo>
                    <a:pt x="8487" y="1481"/>
                    <a:pt x="9184" y="1069"/>
                    <a:pt x="10198" y="214"/>
                  </a:cubicBezTo>
                  <a:cubicBezTo>
                    <a:pt x="10229" y="182"/>
                    <a:pt x="10229" y="87"/>
                    <a:pt x="10198" y="24"/>
                  </a:cubicBezTo>
                  <a:cubicBezTo>
                    <a:pt x="10166" y="8"/>
                    <a:pt x="10134" y="0"/>
                    <a:pt x="101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333;p47">
              <a:extLst>
                <a:ext uri="{FF2B5EF4-FFF2-40B4-BE49-F238E27FC236}">
                  <a16:creationId xmlns:a16="http://schemas.microsoft.com/office/drawing/2014/main" id="{F97D8437-1A36-4CDD-95D9-33BDDB9E1A8C}"/>
                </a:ext>
              </a:extLst>
            </p:cNvPr>
            <p:cNvSpPr/>
            <p:nvPr/>
          </p:nvSpPr>
          <p:spPr>
            <a:xfrm>
              <a:off x="3794898" y="3454817"/>
              <a:ext cx="109677" cy="44066"/>
            </a:xfrm>
            <a:custGeom>
              <a:avLst/>
              <a:gdLst/>
              <a:ahLst/>
              <a:cxnLst/>
              <a:rect l="l" t="t" r="r" b="b"/>
              <a:pathLst>
                <a:path w="5737" h="2305" extrusionOk="0">
                  <a:moveTo>
                    <a:pt x="5585" y="0"/>
                  </a:moveTo>
                  <a:cubicBezTo>
                    <a:pt x="5541" y="0"/>
                    <a:pt x="5498" y="24"/>
                    <a:pt x="5475" y="82"/>
                  </a:cubicBezTo>
                  <a:cubicBezTo>
                    <a:pt x="4968" y="937"/>
                    <a:pt x="4145" y="1570"/>
                    <a:pt x="3163" y="1792"/>
                  </a:cubicBezTo>
                  <a:cubicBezTo>
                    <a:pt x="2438" y="1956"/>
                    <a:pt x="1695" y="2050"/>
                    <a:pt x="949" y="2050"/>
                  </a:cubicBezTo>
                  <a:cubicBezTo>
                    <a:pt x="684" y="2050"/>
                    <a:pt x="419" y="2038"/>
                    <a:pt x="154" y="2014"/>
                  </a:cubicBezTo>
                  <a:cubicBezTo>
                    <a:pt x="59" y="2014"/>
                    <a:pt x="28" y="2077"/>
                    <a:pt x="28" y="2172"/>
                  </a:cubicBezTo>
                  <a:cubicBezTo>
                    <a:pt x="0" y="2227"/>
                    <a:pt x="44" y="2305"/>
                    <a:pt x="117" y="2305"/>
                  </a:cubicBezTo>
                  <a:cubicBezTo>
                    <a:pt x="129" y="2305"/>
                    <a:pt x="141" y="2303"/>
                    <a:pt x="154" y="2299"/>
                  </a:cubicBezTo>
                  <a:lnTo>
                    <a:pt x="1010" y="2299"/>
                  </a:lnTo>
                  <a:cubicBezTo>
                    <a:pt x="1106" y="2303"/>
                    <a:pt x="1202" y="2305"/>
                    <a:pt x="1298" y="2305"/>
                  </a:cubicBezTo>
                  <a:cubicBezTo>
                    <a:pt x="1955" y="2305"/>
                    <a:pt x="2590" y="2211"/>
                    <a:pt x="3226" y="2045"/>
                  </a:cubicBezTo>
                  <a:cubicBezTo>
                    <a:pt x="4271" y="1792"/>
                    <a:pt x="5158" y="1127"/>
                    <a:pt x="5697" y="177"/>
                  </a:cubicBezTo>
                  <a:cubicBezTo>
                    <a:pt x="5737" y="76"/>
                    <a:pt x="5661" y="0"/>
                    <a:pt x="55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334;p47">
              <a:extLst>
                <a:ext uri="{FF2B5EF4-FFF2-40B4-BE49-F238E27FC236}">
                  <a16:creationId xmlns:a16="http://schemas.microsoft.com/office/drawing/2014/main" id="{A9A33CCB-0726-452A-81B1-D277D7AF6E9C}"/>
                </a:ext>
              </a:extLst>
            </p:cNvPr>
            <p:cNvSpPr/>
            <p:nvPr/>
          </p:nvSpPr>
          <p:spPr>
            <a:xfrm>
              <a:off x="3823268" y="3475942"/>
              <a:ext cx="93867" cy="39784"/>
            </a:xfrm>
            <a:custGeom>
              <a:avLst/>
              <a:gdLst/>
              <a:ahLst/>
              <a:cxnLst/>
              <a:rect l="l" t="t" r="r" b="b"/>
              <a:pathLst>
                <a:path w="4910" h="2081" extrusionOk="0">
                  <a:moveTo>
                    <a:pt x="4751" y="1"/>
                  </a:moveTo>
                  <a:cubicBezTo>
                    <a:pt x="4715" y="1"/>
                    <a:pt x="4674" y="16"/>
                    <a:pt x="4656" y="53"/>
                  </a:cubicBezTo>
                  <a:cubicBezTo>
                    <a:pt x="3762" y="1184"/>
                    <a:pt x="2432" y="1812"/>
                    <a:pt x="1046" y="1812"/>
                  </a:cubicBezTo>
                  <a:cubicBezTo>
                    <a:pt x="762" y="1812"/>
                    <a:pt x="476" y="1786"/>
                    <a:pt x="191" y="1732"/>
                  </a:cubicBezTo>
                  <a:cubicBezTo>
                    <a:pt x="173" y="1726"/>
                    <a:pt x="157" y="1723"/>
                    <a:pt x="142" y="1723"/>
                  </a:cubicBezTo>
                  <a:cubicBezTo>
                    <a:pt x="74" y="1723"/>
                    <a:pt x="32" y="1775"/>
                    <a:pt x="32" y="1827"/>
                  </a:cubicBezTo>
                  <a:cubicBezTo>
                    <a:pt x="1" y="1890"/>
                    <a:pt x="64" y="1954"/>
                    <a:pt x="127" y="1985"/>
                  </a:cubicBezTo>
                  <a:cubicBezTo>
                    <a:pt x="412" y="2049"/>
                    <a:pt x="729" y="2080"/>
                    <a:pt x="1046" y="2080"/>
                  </a:cubicBezTo>
                  <a:cubicBezTo>
                    <a:pt x="2534" y="2080"/>
                    <a:pt x="3928" y="1384"/>
                    <a:pt x="4846" y="212"/>
                  </a:cubicBezTo>
                  <a:cubicBezTo>
                    <a:pt x="4909" y="148"/>
                    <a:pt x="4878" y="53"/>
                    <a:pt x="4814" y="22"/>
                  </a:cubicBezTo>
                  <a:cubicBezTo>
                    <a:pt x="4801" y="9"/>
                    <a:pt x="4777" y="1"/>
                    <a:pt x="47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335;p47">
              <a:extLst>
                <a:ext uri="{FF2B5EF4-FFF2-40B4-BE49-F238E27FC236}">
                  <a16:creationId xmlns:a16="http://schemas.microsoft.com/office/drawing/2014/main" id="{DC221824-77CA-4695-BDF9-DA7702167BFB}"/>
                </a:ext>
              </a:extLst>
            </p:cNvPr>
            <p:cNvSpPr/>
            <p:nvPr/>
          </p:nvSpPr>
          <p:spPr>
            <a:xfrm>
              <a:off x="3883202" y="3487049"/>
              <a:ext cx="49094" cy="30492"/>
            </a:xfrm>
            <a:custGeom>
              <a:avLst/>
              <a:gdLst/>
              <a:ahLst/>
              <a:cxnLst/>
              <a:rect l="l" t="t" r="r" b="b"/>
              <a:pathLst>
                <a:path w="2568" h="1595" extrusionOk="0">
                  <a:moveTo>
                    <a:pt x="2336" y="0"/>
                  </a:moveTo>
                  <a:cubicBezTo>
                    <a:pt x="2303" y="0"/>
                    <a:pt x="2272" y="13"/>
                    <a:pt x="2249" y="42"/>
                  </a:cubicBezTo>
                  <a:cubicBezTo>
                    <a:pt x="1743" y="708"/>
                    <a:pt x="983" y="1183"/>
                    <a:pt x="159" y="1309"/>
                  </a:cubicBezTo>
                  <a:cubicBezTo>
                    <a:pt x="1" y="1341"/>
                    <a:pt x="32" y="1563"/>
                    <a:pt x="191" y="1594"/>
                  </a:cubicBezTo>
                  <a:lnTo>
                    <a:pt x="222" y="1594"/>
                  </a:lnTo>
                  <a:cubicBezTo>
                    <a:pt x="1109" y="1404"/>
                    <a:pt x="1901" y="929"/>
                    <a:pt x="2471" y="201"/>
                  </a:cubicBezTo>
                  <a:cubicBezTo>
                    <a:pt x="2568" y="128"/>
                    <a:pt x="2443" y="0"/>
                    <a:pt x="23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336;p47">
              <a:extLst>
                <a:ext uri="{FF2B5EF4-FFF2-40B4-BE49-F238E27FC236}">
                  <a16:creationId xmlns:a16="http://schemas.microsoft.com/office/drawing/2014/main" id="{2D312EC5-1083-4C1C-ADEC-997D0DE4038C}"/>
                </a:ext>
              </a:extLst>
            </p:cNvPr>
            <p:cNvSpPr/>
            <p:nvPr/>
          </p:nvSpPr>
          <p:spPr>
            <a:xfrm>
              <a:off x="3958888" y="2834817"/>
              <a:ext cx="279727" cy="680296"/>
            </a:xfrm>
            <a:custGeom>
              <a:avLst/>
              <a:gdLst/>
              <a:ahLst/>
              <a:cxnLst/>
              <a:rect l="l" t="t" r="r" b="b"/>
              <a:pathLst>
                <a:path w="14632" h="35585" extrusionOk="0">
                  <a:moveTo>
                    <a:pt x="2314" y="0"/>
                  </a:moveTo>
                  <a:cubicBezTo>
                    <a:pt x="2017" y="0"/>
                    <a:pt x="1718" y="50"/>
                    <a:pt x="1426" y="147"/>
                  </a:cubicBezTo>
                  <a:cubicBezTo>
                    <a:pt x="0" y="685"/>
                    <a:pt x="95" y="2047"/>
                    <a:pt x="475" y="3251"/>
                  </a:cubicBezTo>
                  <a:cubicBezTo>
                    <a:pt x="792" y="4201"/>
                    <a:pt x="1331" y="5056"/>
                    <a:pt x="1996" y="5784"/>
                  </a:cubicBezTo>
                  <a:cubicBezTo>
                    <a:pt x="4434" y="8413"/>
                    <a:pt x="5859" y="11833"/>
                    <a:pt x="6049" y="15411"/>
                  </a:cubicBezTo>
                  <a:cubicBezTo>
                    <a:pt x="6176" y="17977"/>
                    <a:pt x="5606" y="20542"/>
                    <a:pt x="4434" y="22854"/>
                  </a:cubicBezTo>
                  <a:cubicBezTo>
                    <a:pt x="6714" y="24310"/>
                    <a:pt x="10800" y="27857"/>
                    <a:pt x="12510" y="35585"/>
                  </a:cubicBezTo>
                  <a:cubicBezTo>
                    <a:pt x="12795" y="33779"/>
                    <a:pt x="12985" y="31974"/>
                    <a:pt x="13048" y="30138"/>
                  </a:cubicBezTo>
                  <a:cubicBezTo>
                    <a:pt x="14632" y="10344"/>
                    <a:pt x="6714" y="2649"/>
                    <a:pt x="3927" y="559"/>
                  </a:cubicBezTo>
                  <a:cubicBezTo>
                    <a:pt x="3448" y="183"/>
                    <a:pt x="2886" y="0"/>
                    <a:pt x="2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337;p47">
              <a:extLst>
                <a:ext uri="{FF2B5EF4-FFF2-40B4-BE49-F238E27FC236}">
                  <a16:creationId xmlns:a16="http://schemas.microsoft.com/office/drawing/2014/main" id="{720263CE-149A-4418-9976-D7386B2893A6}"/>
                </a:ext>
              </a:extLst>
            </p:cNvPr>
            <p:cNvSpPr/>
            <p:nvPr/>
          </p:nvSpPr>
          <p:spPr>
            <a:xfrm>
              <a:off x="4003087" y="3271098"/>
              <a:ext cx="194960" cy="405062"/>
            </a:xfrm>
            <a:custGeom>
              <a:avLst/>
              <a:gdLst/>
              <a:ahLst/>
              <a:cxnLst/>
              <a:rect l="l" t="t" r="r" b="b"/>
              <a:pathLst>
                <a:path w="10198" h="21188" extrusionOk="0">
                  <a:moveTo>
                    <a:pt x="2122" y="1"/>
                  </a:moveTo>
                  <a:cubicBezTo>
                    <a:pt x="1552" y="1141"/>
                    <a:pt x="824" y="2186"/>
                    <a:pt x="0" y="3136"/>
                  </a:cubicBezTo>
                  <a:cubicBezTo>
                    <a:pt x="4941" y="7380"/>
                    <a:pt x="8044" y="14664"/>
                    <a:pt x="7569" y="21188"/>
                  </a:cubicBezTo>
                  <a:cubicBezTo>
                    <a:pt x="7696" y="21124"/>
                    <a:pt x="7854" y="21061"/>
                    <a:pt x="7949" y="20998"/>
                  </a:cubicBezTo>
                  <a:cubicBezTo>
                    <a:pt x="8266" y="20744"/>
                    <a:pt x="8488" y="20396"/>
                    <a:pt x="8583" y="20016"/>
                  </a:cubicBezTo>
                  <a:cubicBezTo>
                    <a:pt x="9311" y="17641"/>
                    <a:pt x="9849" y="15234"/>
                    <a:pt x="10198" y="12764"/>
                  </a:cubicBezTo>
                  <a:cubicBezTo>
                    <a:pt x="8488" y="5036"/>
                    <a:pt x="4402" y="1489"/>
                    <a:pt x="2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338;p47">
              <a:extLst>
                <a:ext uri="{FF2B5EF4-FFF2-40B4-BE49-F238E27FC236}">
                  <a16:creationId xmlns:a16="http://schemas.microsoft.com/office/drawing/2014/main" id="{51A12BA7-FB9B-4085-9B1E-F1BA0734C814}"/>
                </a:ext>
              </a:extLst>
            </p:cNvPr>
            <p:cNvSpPr/>
            <p:nvPr/>
          </p:nvSpPr>
          <p:spPr>
            <a:xfrm>
              <a:off x="4145360" y="3383872"/>
              <a:ext cx="67829" cy="294715"/>
            </a:xfrm>
            <a:custGeom>
              <a:avLst/>
              <a:gdLst/>
              <a:ahLst/>
              <a:cxnLst/>
              <a:rect l="l" t="t" r="r" b="b"/>
              <a:pathLst>
                <a:path w="3548" h="15416" extrusionOk="0">
                  <a:moveTo>
                    <a:pt x="3393" y="0"/>
                  </a:moveTo>
                  <a:cubicBezTo>
                    <a:pt x="3318" y="0"/>
                    <a:pt x="3247" y="40"/>
                    <a:pt x="3262" y="119"/>
                  </a:cubicBezTo>
                  <a:cubicBezTo>
                    <a:pt x="3231" y="531"/>
                    <a:pt x="3199" y="974"/>
                    <a:pt x="3167" y="1418"/>
                  </a:cubicBezTo>
                  <a:cubicBezTo>
                    <a:pt x="3009" y="4173"/>
                    <a:pt x="2661" y="6928"/>
                    <a:pt x="2154" y="9683"/>
                  </a:cubicBezTo>
                  <a:cubicBezTo>
                    <a:pt x="1204" y="14750"/>
                    <a:pt x="381" y="15130"/>
                    <a:pt x="127" y="15130"/>
                  </a:cubicBezTo>
                  <a:cubicBezTo>
                    <a:pt x="64" y="15130"/>
                    <a:pt x="1" y="15194"/>
                    <a:pt x="1" y="15289"/>
                  </a:cubicBezTo>
                  <a:cubicBezTo>
                    <a:pt x="1" y="15352"/>
                    <a:pt x="64" y="15415"/>
                    <a:pt x="127" y="15415"/>
                  </a:cubicBezTo>
                  <a:cubicBezTo>
                    <a:pt x="1996" y="15415"/>
                    <a:pt x="3326" y="4299"/>
                    <a:pt x="3452" y="1418"/>
                  </a:cubicBezTo>
                  <a:cubicBezTo>
                    <a:pt x="3484" y="974"/>
                    <a:pt x="3516" y="531"/>
                    <a:pt x="3547" y="119"/>
                  </a:cubicBezTo>
                  <a:cubicBezTo>
                    <a:pt x="3547" y="40"/>
                    <a:pt x="3468" y="0"/>
                    <a:pt x="33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339;p47">
              <a:extLst>
                <a:ext uri="{FF2B5EF4-FFF2-40B4-BE49-F238E27FC236}">
                  <a16:creationId xmlns:a16="http://schemas.microsoft.com/office/drawing/2014/main" id="{098FDF24-CD11-4832-A06A-984A66939367}"/>
                </a:ext>
              </a:extLst>
            </p:cNvPr>
            <p:cNvSpPr/>
            <p:nvPr/>
          </p:nvSpPr>
          <p:spPr>
            <a:xfrm>
              <a:off x="3994599" y="2943118"/>
              <a:ext cx="85398" cy="390360"/>
            </a:xfrm>
            <a:custGeom>
              <a:avLst/>
              <a:gdLst/>
              <a:ahLst/>
              <a:cxnLst/>
              <a:rect l="l" t="t" r="r" b="b"/>
              <a:pathLst>
                <a:path w="4467" h="20419" extrusionOk="0">
                  <a:moveTo>
                    <a:pt x="147" y="0"/>
                  </a:moveTo>
                  <a:cubicBezTo>
                    <a:pt x="112" y="0"/>
                    <a:pt x="80" y="8"/>
                    <a:pt x="64" y="24"/>
                  </a:cubicBezTo>
                  <a:cubicBezTo>
                    <a:pt x="1" y="87"/>
                    <a:pt x="1" y="182"/>
                    <a:pt x="64" y="214"/>
                  </a:cubicBezTo>
                  <a:cubicBezTo>
                    <a:pt x="2439" y="2843"/>
                    <a:pt x="3865" y="6199"/>
                    <a:pt x="4055" y="9715"/>
                  </a:cubicBezTo>
                  <a:cubicBezTo>
                    <a:pt x="4213" y="13547"/>
                    <a:pt x="2883" y="17315"/>
                    <a:pt x="349" y="20197"/>
                  </a:cubicBezTo>
                  <a:cubicBezTo>
                    <a:pt x="318" y="20261"/>
                    <a:pt x="318" y="20324"/>
                    <a:pt x="349" y="20387"/>
                  </a:cubicBezTo>
                  <a:cubicBezTo>
                    <a:pt x="381" y="20419"/>
                    <a:pt x="413" y="20419"/>
                    <a:pt x="444" y="20419"/>
                  </a:cubicBezTo>
                  <a:cubicBezTo>
                    <a:pt x="476" y="20419"/>
                    <a:pt x="508" y="20419"/>
                    <a:pt x="539" y="20387"/>
                  </a:cubicBezTo>
                  <a:cubicBezTo>
                    <a:pt x="3136" y="17442"/>
                    <a:pt x="4466" y="13642"/>
                    <a:pt x="4308" y="9715"/>
                  </a:cubicBezTo>
                  <a:cubicBezTo>
                    <a:pt x="4118" y="6104"/>
                    <a:pt x="2693" y="2684"/>
                    <a:pt x="254" y="24"/>
                  </a:cubicBezTo>
                  <a:cubicBezTo>
                    <a:pt x="223" y="8"/>
                    <a:pt x="183" y="0"/>
                    <a:pt x="1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340;p47">
              <a:extLst>
                <a:ext uri="{FF2B5EF4-FFF2-40B4-BE49-F238E27FC236}">
                  <a16:creationId xmlns:a16="http://schemas.microsoft.com/office/drawing/2014/main" id="{433A1F37-F340-4A02-BD95-822FA1B9DD3D}"/>
                </a:ext>
              </a:extLst>
            </p:cNvPr>
            <p:cNvSpPr/>
            <p:nvPr/>
          </p:nvSpPr>
          <p:spPr>
            <a:xfrm>
              <a:off x="4000659" y="3328316"/>
              <a:ext cx="150780" cy="319396"/>
            </a:xfrm>
            <a:custGeom>
              <a:avLst/>
              <a:gdLst/>
              <a:ahLst/>
              <a:cxnLst/>
              <a:rect l="l" t="t" r="r" b="b"/>
              <a:pathLst>
                <a:path w="7887" h="16707" extrusionOk="0">
                  <a:moveTo>
                    <a:pt x="139" y="1"/>
                  </a:moveTo>
                  <a:cubicBezTo>
                    <a:pt x="104" y="1"/>
                    <a:pt x="64" y="17"/>
                    <a:pt x="32" y="48"/>
                  </a:cubicBezTo>
                  <a:cubicBezTo>
                    <a:pt x="1" y="80"/>
                    <a:pt x="1" y="175"/>
                    <a:pt x="32" y="238"/>
                  </a:cubicBezTo>
                  <a:cubicBezTo>
                    <a:pt x="4561" y="4102"/>
                    <a:pt x="7506" y="10531"/>
                    <a:pt x="7601" y="16548"/>
                  </a:cubicBezTo>
                  <a:cubicBezTo>
                    <a:pt x="7601" y="16643"/>
                    <a:pt x="7665" y="16674"/>
                    <a:pt x="7728" y="16706"/>
                  </a:cubicBezTo>
                  <a:lnTo>
                    <a:pt x="7760" y="16706"/>
                  </a:lnTo>
                  <a:cubicBezTo>
                    <a:pt x="7823" y="16706"/>
                    <a:pt x="7886" y="16643"/>
                    <a:pt x="7886" y="16579"/>
                  </a:cubicBezTo>
                  <a:cubicBezTo>
                    <a:pt x="7791" y="10467"/>
                    <a:pt x="4783" y="3975"/>
                    <a:pt x="222" y="48"/>
                  </a:cubicBezTo>
                  <a:cubicBezTo>
                    <a:pt x="206" y="17"/>
                    <a:pt x="175" y="1"/>
                    <a:pt x="13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341;p47">
              <a:extLst>
                <a:ext uri="{FF2B5EF4-FFF2-40B4-BE49-F238E27FC236}">
                  <a16:creationId xmlns:a16="http://schemas.microsoft.com/office/drawing/2014/main" id="{F089C7F2-76C4-4669-8952-CA10AE11D181}"/>
                </a:ext>
              </a:extLst>
            </p:cNvPr>
            <p:cNvSpPr/>
            <p:nvPr/>
          </p:nvSpPr>
          <p:spPr>
            <a:xfrm>
              <a:off x="3954644" y="2832121"/>
              <a:ext cx="82588" cy="115699"/>
            </a:xfrm>
            <a:custGeom>
              <a:avLst/>
              <a:gdLst/>
              <a:ahLst/>
              <a:cxnLst/>
              <a:rect l="l" t="t" r="r" b="b"/>
              <a:pathLst>
                <a:path w="4320" h="6052" extrusionOk="0">
                  <a:moveTo>
                    <a:pt x="2519" y="0"/>
                  </a:moveTo>
                  <a:cubicBezTo>
                    <a:pt x="2204" y="0"/>
                    <a:pt x="1887" y="53"/>
                    <a:pt x="1584" y="161"/>
                  </a:cubicBezTo>
                  <a:cubicBezTo>
                    <a:pt x="349" y="605"/>
                    <a:pt x="1" y="1745"/>
                    <a:pt x="571" y="3423"/>
                  </a:cubicBezTo>
                  <a:cubicBezTo>
                    <a:pt x="919" y="4373"/>
                    <a:pt x="1426" y="5260"/>
                    <a:pt x="2123" y="6020"/>
                  </a:cubicBezTo>
                  <a:cubicBezTo>
                    <a:pt x="2154" y="6052"/>
                    <a:pt x="2186" y="6052"/>
                    <a:pt x="2218" y="6052"/>
                  </a:cubicBezTo>
                  <a:cubicBezTo>
                    <a:pt x="2281" y="6052"/>
                    <a:pt x="2313" y="6052"/>
                    <a:pt x="2344" y="6020"/>
                  </a:cubicBezTo>
                  <a:cubicBezTo>
                    <a:pt x="2408" y="5957"/>
                    <a:pt x="2408" y="5893"/>
                    <a:pt x="2344" y="5830"/>
                  </a:cubicBezTo>
                  <a:cubicBezTo>
                    <a:pt x="1679" y="5102"/>
                    <a:pt x="1141" y="4247"/>
                    <a:pt x="824" y="3328"/>
                  </a:cubicBezTo>
                  <a:cubicBezTo>
                    <a:pt x="317" y="1808"/>
                    <a:pt x="602" y="795"/>
                    <a:pt x="1679" y="415"/>
                  </a:cubicBezTo>
                  <a:cubicBezTo>
                    <a:pt x="1964" y="316"/>
                    <a:pt x="2257" y="267"/>
                    <a:pt x="2545" y="267"/>
                  </a:cubicBezTo>
                  <a:cubicBezTo>
                    <a:pt x="3090" y="267"/>
                    <a:pt x="3620" y="443"/>
                    <a:pt x="4054" y="795"/>
                  </a:cubicBezTo>
                  <a:cubicBezTo>
                    <a:pt x="4079" y="805"/>
                    <a:pt x="4103" y="809"/>
                    <a:pt x="4126" y="809"/>
                  </a:cubicBezTo>
                  <a:cubicBezTo>
                    <a:pt x="4246" y="809"/>
                    <a:pt x="4320" y="680"/>
                    <a:pt x="4213" y="573"/>
                  </a:cubicBezTo>
                  <a:cubicBezTo>
                    <a:pt x="3733" y="197"/>
                    <a:pt x="3129" y="0"/>
                    <a:pt x="25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2342;p47">
              <a:extLst>
                <a:ext uri="{FF2B5EF4-FFF2-40B4-BE49-F238E27FC236}">
                  <a16:creationId xmlns:a16="http://schemas.microsoft.com/office/drawing/2014/main" id="{E08F6BCF-8835-4928-8133-8B40A94B47CA}"/>
                </a:ext>
              </a:extLst>
            </p:cNvPr>
            <p:cNvSpPr/>
            <p:nvPr/>
          </p:nvSpPr>
          <p:spPr>
            <a:xfrm>
              <a:off x="3579271" y="2395191"/>
              <a:ext cx="441997" cy="713370"/>
            </a:xfrm>
            <a:custGeom>
              <a:avLst/>
              <a:gdLst/>
              <a:ahLst/>
              <a:cxnLst/>
              <a:rect l="l" t="t" r="r" b="b"/>
              <a:pathLst>
                <a:path w="23120" h="37315" extrusionOk="0">
                  <a:moveTo>
                    <a:pt x="11548" y="1"/>
                  </a:moveTo>
                  <a:cubicBezTo>
                    <a:pt x="9707" y="1"/>
                    <a:pt x="7871" y="642"/>
                    <a:pt x="6398" y="1925"/>
                  </a:cubicBezTo>
                  <a:cubicBezTo>
                    <a:pt x="1" y="7783"/>
                    <a:pt x="1648" y="26753"/>
                    <a:pt x="6873" y="34797"/>
                  </a:cubicBezTo>
                  <a:cubicBezTo>
                    <a:pt x="7997" y="36476"/>
                    <a:pt x="9779" y="37315"/>
                    <a:pt x="11560" y="37315"/>
                  </a:cubicBezTo>
                  <a:cubicBezTo>
                    <a:pt x="13342" y="37315"/>
                    <a:pt x="15123" y="36476"/>
                    <a:pt x="16247" y="34797"/>
                  </a:cubicBezTo>
                  <a:cubicBezTo>
                    <a:pt x="21473" y="26753"/>
                    <a:pt x="23119" y="7783"/>
                    <a:pt x="16722" y="1925"/>
                  </a:cubicBezTo>
                  <a:cubicBezTo>
                    <a:pt x="15234" y="642"/>
                    <a:pt x="13389" y="1"/>
                    <a:pt x="11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343;p47">
              <a:extLst>
                <a:ext uri="{FF2B5EF4-FFF2-40B4-BE49-F238E27FC236}">
                  <a16:creationId xmlns:a16="http://schemas.microsoft.com/office/drawing/2014/main" id="{5C9A9755-8744-447B-999F-8AC670883B0E}"/>
                </a:ext>
              </a:extLst>
            </p:cNvPr>
            <p:cNvSpPr/>
            <p:nvPr/>
          </p:nvSpPr>
          <p:spPr>
            <a:xfrm>
              <a:off x="3785052" y="2731009"/>
              <a:ext cx="40663" cy="13994"/>
            </a:xfrm>
            <a:custGeom>
              <a:avLst/>
              <a:gdLst/>
              <a:ahLst/>
              <a:cxnLst/>
              <a:rect l="l" t="t" r="r" b="b"/>
              <a:pathLst>
                <a:path w="2127" h="732" extrusionOk="0">
                  <a:moveTo>
                    <a:pt x="184" y="1"/>
                  </a:moveTo>
                  <a:cubicBezTo>
                    <a:pt x="92" y="1"/>
                    <a:pt x="1" y="113"/>
                    <a:pt x="68" y="225"/>
                  </a:cubicBezTo>
                  <a:cubicBezTo>
                    <a:pt x="289" y="542"/>
                    <a:pt x="669" y="732"/>
                    <a:pt x="1081" y="732"/>
                  </a:cubicBezTo>
                  <a:cubicBezTo>
                    <a:pt x="1493" y="732"/>
                    <a:pt x="1873" y="542"/>
                    <a:pt x="2095" y="225"/>
                  </a:cubicBezTo>
                  <a:cubicBezTo>
                    <a:pt x="2126" y="162"/>
                    <a:pt x="2126" y="67"/>
                    <a:pt x="2063" y="35"/>
                  </a:cubicBezTo>
                  <a:cubicBezTo>
                    <a:pt x="2037" y="22"/>
                    <a:pt x="2010" y="14"/>
                    <a:pt x="1984" y="14"/>
                  </a:cubicBezTo>
                  <a:cubicBezTo>
                    <a:pt x="1947" y="14"/>
                    <a:pt x="1910" y="29"/>
                    <a:pt x="1873" y="67"/>
                  </a:cubicBezTo>
                  <a:cubicBezTo>
                    <a:pt x="1728" y="298"/>
                    <a:pt x="1451" y="451"/>
                    <a:pt x="1162" y="451"/>
                  </a:cubicBezTo>
                  <a:cubicBezTo>
                    <a:pt x="1135" y="451"/>
                    <a:pt x="1108" y="449"/>
                    <a:pt x="1081" y="447"/>
                  </a:cubicBezTo>
                  <a:cubicBezTo>
                    <a:pt x="1054" y="449"/>
                    <a:pt x="1027" y="451"/>
                    <a:pt x="1001" y="451"/>
                  </a:cubicBezTo>
                  <a:cubicBezTo>
                    <a:pt x="717" y="451"/>
                    <a:pt x="463" y="298"/>
                    <a:pt x="289" y="67"/>
                  </a:cubicBezTo>
                  <a:cubicBezTo>
                    <a:pt x="262" y="20"/>
                    <a:pt x="223" y="1"/>
                    <a:pt x="18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2344;p47">
              <a:extLst>
                <a:ext uri="{FF2B5EF4-FFF2-40B4-BE49-F238E27FC236}">
                  <a16:creationId xmlns:a16="http://schemas.microsoft.com/office/drawing/2014/main" id="{5D0EC34F-5841-4F53-B857-7D3704E89675}"/>
                </a:ext>
              </a:extLst>
            </p:cNvPr>
            <p:cNvSpPr/>
            <p:nvPr/>
          </p:nvSpPr>
          <p:spPr>
            <a:xfrm>
              <a:off x="3662834" y="2431495"/>
              <a:ext cx="276095" cy="274680"/>
            </a:xfrm>
            <a:custGeom>
              <a:avLst/>
              <a:gdLst/>
              <a:ahLst/>
              <a:cxnLst/>
              <a:rect l="l" t="t" r="r" b="b"/>
              <a:pathLst>
                <a:path w="14442" h="14368" extrusionOk="0">
                  <a:moveTo>
                    <a:pt x="7406" y="1"/>
                  </a:moveTo>
                  <a:cubicBezTo>
                    <a:pt x="6843" y="1"/>
                    <a:pt x="6312" y="71"/>
                    <a:pt x="5859" y="184"/>
                  </a:cubicBezTo>
                  <a:cubicBezTo>
                    <a:pt x="3484" y="754"/>
                    <a:pt x="1742" y="2844"/>
                    <a:pt x="919" y="5124"/>
                  </a:cubicBezTo>
                  <a:cubicBezTo>
                    <a:pt x="0" y="7595"/>
                    <a:pt x="32" y="10318"/>
                    <a:pt x="95" y="12915"/>
                  </a:cubicBezTo>
                  <a:cubicBezTo>
                    <a:pt x="95" y="13295"/>
                    <a:pt x="222" y="13675"/>
                    <a:pt x="444" y="13960"/>
                  </a:cubicBezTo>
                  <a:cubicBezTo>
                    <a:pt x="718" y="14261"/>
                    <a:pt x="1009" y="14367"/>
                    <a:pt x="1303" y="14367"/>
                  </a:cubicBezTo>
                  <a:cubicBezTo>
                    <a:pt x="1689" y="14367"/>
                    <a:pt x="2079" y="14185"/>
                    <a:pt x="2439" y="14023"/>
                  </a:cubicBezTo>
                  <a:cubicBezTo>
                    <a:pt x="4023" y="13377"/>
                    <a:pt x="5712" y="13053"/>
                    <a:pt x="7403" y="13053"/>
                  </a:cubicBezTo>
                  <a:cubicBezTo>
                    <a:pt x="9195" y="13053"/>
                    <a:pt x="10990" y="13417"/>
                    <a:pt x="12668" y="14150"/>
                  </a:cubicBezTo>
                  <a:cubicBezTo>
                    <a:pt x="12786" y="14199"/>
                    <a:pt x="12906" y="14221"/>
                    <a:pt x="13024" y="14221"/>
                  </a:cubicBezTo>
                  <a:cubicBezTo>
                    <a:pt x="13447" y="14221"/>
                    <a:pt x="13836" y="13931"/>
                    <a:pt x="13935" y="13485"/>
                  </a:cubicBezTo>
                  <a:cubicBezTo>
                    <a:pt x="14441" y="11078"/>
                    <a:pt x="14410" y="8608"/>
                    <a:pt x="13840" y="6233"/>
                  </a:cubicBezTo>
                  <a:cubicBezTo>
                    <a:pt x="13365" y="4301"/>
                    <a:pt x="12478" y="2401"/>
                    <a:pt x="10926" y="1134"/>
                  </a:cubicBezTo>
                  <a:cubicBezTo>
                    <a:pt x="9879" y="301"/>
                    <a:pt x="8573" y="1"/>
                    <a:pt x="7406" y="1"/>
                  </a:cubicBezTo>
                  <a:close/>
                </a:path>
              </a:pathLst>
            </a:custGeom>
            <a:solidFill>
              <a:srgbClr val="F6BF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2345;p47">
              <a:extLst>
                <a:ext uri="{FF2B5EF4-FFF2-40B4-BE49-F238E27FC236}">
                  <a16:creationId xmlns:a16="http://schemas.microsoft.com/office/drawing/2014/main" id="{7AB0C7AE-F516-45B1-B16D-9940D1EF5189}"/>
                </a:ext>
              </a:extLst>
            </p:cNvPr>
            <p:cNvSpPr/>
            <p:nvPr/>
          </p:nvSpPr>
          <p:spPr>
            <a:xfrm>
              <a:off x="3675547" y="2416392"/>
              <a:ext cx="229467" cy="88839"/>
            </a:xfrm>
            <a:custGeom>
              <a:avLst/>
              <a:gdLst/>
              <a:ahLst/>
              <a:cxnLst/>
              <a:rect l="l" t="t" r="r" b="b"/>
              <a:pathLst>
                <a:path w="12003" h="4647" extrusionOk="0">
                  <a:moveTo>
                    <a:pt x="6774" y="1"/>
                  </a:moveTo>
                  <a:cubicBezTo>
                    <a:pt x="6237" y="1"/>
                    <a:pt x="5697" y="50"/>
                    <a:pt x="5162" y="151"/>
                  </a:cubicBezTo>
                  <a:cubicBezTo>
                    <a:pt x="3959" y="372"/>
                    <a:pt x="0" y="1417"/>
                    <a:pt x="760" y="3286"/>
                  </a:cubicBezTo>
                  <a:cubicBezTo>
                    <a:pt x="1104" y="4132"/>
                    <a:pt x="2219" y="4646"/>
                    <a:pt x="3150" y="4646"/>
                  </a:cubicBezTo>
                  <a:cubicBezTo>
                    <a:pt x="3334" y="4646"/>
                    <a:pt x="3511" y="4626"/>
                    <a:pt x="3674" y="4584"/>
                  </a:cubicBezTo>
                  <a:cubicBezTo>
                    <a:pt x="4687" y="4268"/>
                    <a:pt x="5416" y="3318"/>
                    <a:pt x="5447" y="2241"/>
                  </a:cubicBezTo>
                  <a:cubicBezTo>
                    <a:pt x="5701" y="2747"/>
                    <a:pt x="6112" y="3191"/>
                    <a:pt x="6587" y="3476"/>
                  </a:cubicBezTo>
                  <a:cubicBezTo>
                    <a:pt x="6863" y="3631"/>
                    <a:pt x="7167" y="3711"/>
                    <a:pt x="7473" y="3711"/>
                  </a:cubicBezTo>
                  <a:cubicBezTo>
                    <a:pt x="7730" y="3711"/>
                    <a:pt x="7989" y="3655"/>
                    <a:pt x="8234" y="3539"/>
                  </a:cubicBezTo>
                  <a:cubicBezTo>
                    <a:pt x="8741" y="3254"/>
                    <a:pt x="9026" y="2684"/>
                    <a:pt x="8868" y="2114"/>
                  </a:cubicBezTo>
                  <a:lnTo>
                    <a:pt x="8868" y="2114"/>
                  </a:lnTo>
                  <a:cubicBezTo>
                    <a:pt x="9360" y="2661"/>
                    <a:pt x="10064" y="2995"/>
                    <a:pt x="10797" y="2995"/>
                  </a:cubicBezTo>
                  <a:cubicBezTo>
                    <a:pt x="10913" y="2995"/>
                    <a:pt x="11031" y="2987"/>
                    <a:pt x="11148" y="2969"/>
                  </a:cubicBezTo>
                  <a:cubicBezTo>
                    <a:pt x="11433" y="2938"/>
                    <a:pt x="11686" y="2811"/>
                    <a:pt x="11845" y="2589"/>
                  </a:cubicBezTo>
                  <a:cubicBezTo>
                    <a:pt x="12003" y="2336"/>
                    <a:pt x="12003" y="1987"/>
                    <a:pt x="11813" y="1702"/>
                  </a:cubicBezTo>
                  <a:cubicBezTo>
                    <a:pt x="11623" y="1449"/>
                    <a:pt x="11370" y="1259"/>
                    <a:pt x="11084" y="1132"/>
                  </a:cubicBezTo>
                  <a:cubicBezTo>
                    <a:pt x="9756" y="386"/>
                    <a:pt x="8273" y="1"/>
                    <a:pt x="67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346;p47">
              <a:extLst>
                <a:ext uri="{FF2B5EF4-FFF2-40B4-BE49-F238E27FC236}">
                  <a16:creationId xmlns:a16="http://schemas.microsoft.com/office/drawing/2014/main" id="{827E6C8C-4E5F-49D7-8C98-D257E349A8CB}"/>
                </a:ext>
              </a:extLst>
            </p:cNvPr>
            <p:cNvSpPr/>
            <p:nvPr/>
          </p:nvSpPr>
          <p:spPr>
            <a:xfrm>
              <a:off x="3723379" y="2563616"/>
              <a:ext cx="30282" cy="25790"/>
            </a:xfrm>
            <a:custGeom>
              <a:avLst/>
              <a:gdLst/>
              <a:ahLst/>
              <a:cxnLst/>
              <a:rect l="l" t="t" r="r" b="b"/>
              <a:pathLst>
                <a:path w="1584" h="1349" extrusionOk="0">
                  <a:moveTo>
                    <a:pt x="675" y="1"/>
                  </a:moveTo>
                  <a:cubicBezTo>
                    <a:pt x="332" y="1"/>
                    <a:pt x="0" y="277"/>
                    <a:pt x="0" y="684"/>
                  </a:cubicBezTo>
                  <a:cubicBezTo>
                    <a:pt x="0" y="1032"/>
                    <a:pt x="317" y="1349"/>
                    <a:pt x="697" y="1349"/>
                  </a:cubicBezTo>
                  <a:cubicBezTo>
                    <a:pt x="1267" y="1349"/>
                    <a:pt x="1584" y="620"/>
                    <a:pt x="1140" y="209"/>
                  </a:cubicBezTo>
                  <a:cubicBezTo>
                    <a:pt x="1007" y="65"/>
                    <a:pt x="840" y="1"/>
                    <a:pt x="675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2347;p47">
              <a:extLst>
                <a:ext uri="{FF2B5EF4-FFF2-40B4-BE49-F238E27FC236}">
                  <a16:creationId xmlns:a16="http://schemas.microsoft.com/office/drawing/2014/main" id="{7CC682D0-1AA8-454B-91AA-5C1ECC18B38C}"/>
                </a:ext>
              </a:extLst>
            </p:cNvPr>
            <p:cNvSpPr/>
            <p:nvPr/>
          </p:nvSpPr>
          <p:spPr>
            <a:xfrm>
              <a:off x="3835981" y="2528918"/>
              <a:ext cx="56875" cy="18716"/>
            </a:xfrm>
            <a:custGeom>
              <a:avLst/>
              <a:gdLst/>
              <a:ahLst/>
              <a:cxnLst/>
              <a:rect l="l" t="t" r="r" b="b"/>
              <a:pathLst>
                <a:path w="2975" h="979" extrusionOk="0">
                  <a:moveTo>
                    <a:pt x="1501" y="0"/>
                  </a:moveTo>
                  <a:cubicBezTo>
                    <a:pt x="953" y="0"/>
                    <a:pt x="405" y="254"/>
                    <a:pt x="64" y="757"/>
                  </a:cubicBezTo>
                  <a:cubicBezTo>
                    <a:pt x="1" y="852"/>
                    <a:pt x="64" y="947"/>
                    <a:pt x="191" y="978"/>
                  </a:cubicBezTo>
                  <a:cubicBezTo>
                    <a:pt x="222" y="947"/>
                    <a:pt x="254" y="947"/>
                    <a:pt x="286" y="915"/>
                  </a:cubicBezTo>
                  <a:cubicBezTo>
                    <a:pt x="539" y="503"/>
                    <a:pt x="982" y="282"/>
                    <a:pt x="1457" y="250"/>
                  </a:cubicBezTo>
                  <a:lnTo>
                    <a:pt x="1489" y="250"/>
                  </a:lnTo>
                  <a:cubicBezTo>
                    <a:pt x="1964" y="250"/>
                    <a:pt x="2407" y="472"/>
                    <a:pt x="2692" y="852"/>
                  </a:cubicBezTo>
                  <a:cubicBezTo>
                    <a:pt x="2710" y="895"/>
                    <a:pt x="2741" y="912"/>
                    <a:pt x="2774" y="912"/>
                  </a:cubicBezTo>
                  <a:cubicBezTo>
                    <a:pt x="2865" y="912"/>
                    <a:pt x="2975" y="786"/>
                    <a:pt x="2882" y="693"/>
                  </a:cubicBezTo>
                  <a:cubicBezTo>
                    <a:pt x="2543" y="230"/>
                    <a:pt x="2022" y="0"/>
                    <a:pt x="15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2348;p47">
              <a:extLst>
                <a:ext uri="{FF2B5EF4-FFF2-40B4-BE49-F238E27FC236}">
                  <a16:creationId xmlns:a16="http://schemas.microsoft.com/office/drawing/2014/main" id="{B0C224FE-A0B8-4ED3-BABE-D5B188C186BA}"/>
                </a:ext>
              </a:extLst>
            </p:cNvPr>
            <p:cNvSpPr/>
            <p:nvPr/>
          </p:nvSpPr>
          <p:spPr>
            <a:xfrm>
              <a:off x="3710398" y="2528918"/>
              <a:ext cx="55364" cy="18716"/>
            </a:xfrm>
            <a:custGeom>
              <a:avLst/>
              <a:gdLst/>
              <a:ahLst/>
              <a:cxnLst/>
              <a:rect l="l" t="t" r="r" b="b"/>
              <a:pathLst>
                <a:path w="2896" h="979" extrusionOk="0">
                  <a:moveTo>
                    <a:pt x="1428" y="0"/>
                  </a:moveTo>
                  <a:cubicBezTo>
                    <a:pt x="906" y="0"/>
                    <a:pt x="386" y="230"/>
                    <a:pt x="46" y="693"/>
                  </a:cubicBezTo>
                  <a:cubicBezTo>
                    <a:pt x="1" y="807"/>
                    <a:pt x="68" y="903"/>
                    <a:pt x="157" y="903"/>
                  </a:cubicBezTo>
                  <a:cubicBezTo>
                    <a:pt x="192" y="903"/>
                    <a:pt x="231" y="888"/>
                    <a:pt x="267" y="852"/>
                  </a:cubicBezTo>
                  <a:cubicBezTo>
                    <a:pt x="552" y="472"/>
                    <a:pt x="964" y="250"/>
                    <a:pt x="1439" y="250"/>
                  </a:cubicBezTo>
                  <a:lnTo>
                    <a:pt x="1471" y="250"/>
                  </a:lnTo>
                  <a:cubicBezTo>
                    <a:pt x="1946" y="282"/>
                    <a:pt x="2389" y="503"/>
                    <a:pt x="2674" y="915"/>
                  </a:cubicBezTo>
                  <a:cubicBezTo>
                    <a:pt x="2674" y="947"/>
                    <a:pt x="2738" y="947"/>
                    <a:pt x="2769" y="978"/>
                  </a:cubicBezTo>
                  <a:cubicBezTo>
                    <a:pt x="2801" y="947"/>
                    <a:pt x="2801" y="947"/>
                    <a:pt x="2833" y="947"/>
                  </a:cubicBezTo>
                  <a:cubicBezTo>
                    <a:pt x="2896" y="883"/>
                    <a:pt x="2896" y="820"/>
                    <a:pt x="2864" y="757"/>
                  </a:cubicBezTo>
                  <a:cubicBezTo>
                    <a:pt x="2524" y="254"/>
                    <a:pt x="1975" y="0"/>
                    <a:pt x="14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2349;p47">
              <a:extLst>
                <a:ext uri="{FF2B5EF4-FFF2-40B4-BE49-F238E27FC236}">
                  <a16:creationId xmlns:a16="http://schemas.microsoft.com/office/drawing/2014/main" id="{5DE98809-D421-48E9-BAC7-F95004448E43}"/>
                </a:ext>
              </a:extLst>
            </p:cNvPr>
            <p:cNvSpPr/>
            <p:nvPr/>
          </p:nvSpPr>
          <p:spPr>
            <a:xfrm>
              <a:off x="3851122" y="2563616"/>
              <a:ext cx="30282" cy="25790"/>
            </a:xfrm>
            <a:custGeom>
              <a:avLst/>
              <a:gdLst/>
              <a:ahLst/>
              <a:cxnLst/>
              <a:rect l="l" t="t" r="r" b="b"/>
              <a:pathLst>
                <a:path w="1584" h="1349" extrusionOk="0">
                  <a:moveTo>
                    <a:pt x="675" y="1"/>
                  </a:moveTo>
                  <a:cubicBezTo>
                    <a:pt x="333" y="1"/>
                    <a:pt x="0" y="277"/>
                    <a:pt x="0" y="684"/>
                  </a:cubicBezTo>
                  <a:cubicBezTo>
                    <a:pt x="0" y="1032"/>
                    <a:pt x="317" y="1349"/>
                    <a:pt x="697" y="1349"/>
                  </a:cubicBezTo>
                  <a:cubicBezTo>
                    <a:pt x="1267" y="1349"/>
                    <a:pt x="1584" y="620"/>
                    <a:pt x="1140" y="209"/>
                  </a:cubicBezTo>
                  <a:cubicBezTo>
                    <a:pt x="1007" y="65"/>
                    <a:pt x="840" y="1"/>
                    <a:pt x="675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350;p47">
              <a:extLst>
                <a:ext uri="{FF2B5EF4-FFF2-40B4-BE49-F238E27FC236}">
                  <a16:creationId xmlns:a16="http://schemas.microsoft.com/office/drawing/2014/main" id="{944F7E02-D15D-4CFC-80C0-1642765C7D1F}"/>
                </a:ext>
              </a:extLst>
            </p:cNvPr>
            <p:cNvSpPr/>
            <p:nvPr/>
          </p:nvSpPr>
          <p:spPr>
            <a:xfrm>
              <a:off x="3777501" y="2589387"/>
              <a:ext cx="50623" cy="133995"/>
            </a:xfrm>
            <a:custGeom>
              <a:avLst/>
              <a:gdLst/>
              <a:ahLst/>
              <a:cxnLst/>
              <a:rect l="l" t="t" r="r" b="b"/>
              <a:pathLst>
                <a:path w="2648" h="7009" extrusionOk="0">
                  <a:moveTo>
                    <a:pt x="273" y="1"/>
                  </a:moveTo>
                  <a:cubicBezTo>
                    <a:pt x="273" y="961"/>
                    <a:pt x="0" y="7009"/>
                    <a:pt x="1439" y="7009"/>
                  </a:cubicBezTo>
                  <a:cubicBezTo>
                    <a:pt x="1472" y="7009"/>
                    <a:pt x="1505" y="7006"/>
                    <a:pt x="1539" y="6999"/>
                  </a:cubicBezTo>
                  <a:cubicBezTo>
                    <a:pt x="2648" y="6778"/>
                    <a:pt x="2110" y="1141"/>
                    <a:pt x="2110" y="159"/>
                  </a:cubicBezTo>
                  <a:lnTo>
                    <a:pt x="273" y="1"/>
                  </a:lnTo>
                  <a:close/>
                </a:path>
              </a:pathLst>
            </a:custGeom>
            <a:solidFill>
              <a:srgbClr val="F6BF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351;p47">
              <a:extLst>
                <a:ext uri="{FF2B5EF4-FFF2-40B4-BE49-F238E27FC236}">
                  <a16:creationId xmlns:a16="http://schemas.microsoft.com/office/drawing/2014/main" id="{CD8E8F91-E7F0-4684-9068-C356AA7620D1}"/>
                </a:ext>
              </a:extLst>
            </p:cNvPr>
            <p:cNvSpPr/>
            <p:nvPr/>
          </p:nvSpPr>
          <p:spPr>
            <a:xfrm>
              <a:off x="3777864" y="2586959"/>
              <a:ext cx="47239" cy="138678"/>
            </a:xfrm>
            <a:custGeom>
              <a:avLst/>
              <a:gdLst/>
              <a:ahLst/>
              <a:cxnLst/>
              <a:rect l="l" t="t" r="r" b="b"/>
              <a:pathLst>
                <a:path w="2471" h="7254" extrusionOk="0">
                  <a:moveTo>
                    <a:pt x="254" y="1"/>
                  </a:moveTo>
                  <a:cubicBezTo>
                    <a:pt x="190" y="1"/>
                    <a:pt x="127" y="64"/>
                    <a:pt x="127" y="128"/>
                  </a:cubicBezTo>
                  <a:lnTo>
                    <a:pt x="127" y="286"/>
                  </a:lnTo>
                  <a:cubicBezTo>
                    <a:pt x="0" y="4213"/>
                    <a:pt x="285" y="6493"/>
                    <a:pt x="1014" y="7095"/>
                  </a:cubicBezTo>
                  <a:cubicBezTo>
                    <a:pt x="1109" y="7190"/>
                    <a:pt x="1267" y="7253"/>
                    <a:pt x="1425" y="7253"/>
                  </a:cubicBezTo>
                  <a:lnTo>
                    <a:pt x="1584" y="7253"/>
                  </a:lnTo>
                  <a:cubicBezTo>
                    <a:pt x="2471" y="7063"/>
                    <a:pt x="2407" y="4055"/>
                    <a:pt x="2281" y="1268"/>
                  </a:cubicBezTo>
                  <a:cubicBezTo>
                    <a:pt x="2217" y="824"/>
                    <a:pt x="2217" y="476"/>
                    <a:pt x="2217" y="318"/>
                  </a:cubicBezTo>
                  <a:cubicBezTo>
                    <a:pt x="2217" y="223"/>
                    <a:pt x="2186" y="159"/>
                    <a:pt x="2091" y="159"/>
                  </a:cubicBezTo>
                  <a:cubicBezTo>
                    <a:pt x="2027" y="159"/>
                    <a:pt x="1964" y="223"/>
                    <a:pt x="1964" y="286"/>
                  </a:cubicBezTo>
                  <a:cubicBezTo>
                    <a:pt x="1964" y="476"/>
                    <a:pt x="1996" y="824"/>
                    <a:pt x="1996" y="1268"/>
                  </a:cubicBezTo>
                  <a:cubicBezTo>
                    <a:pt x="2091" y="2788"/>
                    <a:pt x="2281" y="6841"/>
                    <a:pt x="1520" y="7000"/>
                  </a:cubicBezTo>
                  <a:cubicBezTo>
                    <a:pt x="1394" y="7000"/>
                    <a:pt x="1267" y="6968"/>
                    <a:pt x="1172" y="6905"/>
                  </a:cubicBezTo>
                  <a:cubicBezTo>
                    <a:pt x="824" y="6588"/>
                    <a:pt x="222" y="5321"/>
                    <a:pt x="380" y="286"/>
                  </a:cubicBezTo>
                  <a:lnTo>
                    <a:pt x="380" y="128"/>
                  </a:lnTo>
                  <a:cubicBezTo>
                    <a:pt x="380" y="64"/>
                    <a:pt x="349" y="1"/>
                    <a:pt x="2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352;p47">
              <a:extLst>
                <a:ext uri="{FF2B5EF4-FFF2-40B4-BE49-F238E27FC236}">
                  <a16:creationId xmlns:a16="http://schemas.microsoft.com/office/drawing/2014/main" id="{D5D47A1C-9883-448B-868C-1F1290074A8E}"/>
                </a:ext>
              </a:extLst>
            </p:cNvPr>
            <p:cNvSpPr/>
            <p:nvPr/>
          </p:nvSpPr>
          <p:spPr>
            <a:xfrm>
              <a:off x="3556885" y="2419317"/>
              <a:ext cx="146536" cy="438307"/>
            </a:xfrm>
            <a:custGeom>
              <a:avLst/>
              <a:gdLst/>
              <a:ahLst/>
              <a:cxnLst/>
              <a:rect l="l" t="t" r="r" b="b"/>
              <a:pathLst>
                <a:path w="7665" h="22927" extrusionOk="0">
                  <a:moveTo>
                    <a:pt x="6857" y="0"/>
                  </a:moveTo>
                  <a:cubicBezTo>
                    <a:pt x="6450" y="0"/>
                    <a:pt x="6005" y="421"/>
                    <a:pt x="5922" y="504"/>
                  </a:cubicBezTo>
                  <a:cubicBezTo>
                    <a:pt x="3420" y="3513"/>
                    <a:pt x="2502" y="7535"/>
                    <a:pt x="1995" y="11398"/>
                  </a:cubicBezTo>
                  <a:cubicBezTo>
                    <a:pt x="1520" y="15294"/>
                    <a:pt x="1330" y="19252"/>
                    <a:pt x="0" y="22926"/>
                  </a:cubicBezTo>
                  <a:cubicBezTo>
                    <a:pt x="1489" y="22324"/>
                    <a:pt x="2502" y="20868"/>
                    <a:pt x="2977" y="19316"/>
                  </a:cubicBezTo>
                  <a:cubicBezTo>
                    <a:pt x="3452" y="17764"/>
                    <a:pt x="3452" y="16117"/>
                    <a:pt x="3515" y="14502"/>
                  </a:cubicBezTo>
                  <a:cubicBezTo>
                    <a:pt x="3610" y="11589"/>
                    <a:pt x="3832" y="8612"/>
                    <a:pt x="4909" y="5888"/>
                  </a:cubicBezTo>
                  <a:cubicBezTo>
                    <a:pt x="5384" y="4653"/>
                    <a:pt x="6049" y="3481"/>
                    <a:pt x="6841" y="2436"/>
                  </a:cubicBezTo>
                  <a:cubicBezTo>
                    <a:pt x="7157" y="2088"/>
                    <a:pt x="7379" y="1676"/>
                    <a:pt x="7537" y="1233"/>
                  </a:cubicBezTo>
                  <a:cubicBezTo>
                    <a:pt x="7664" y="758"/>
                    <a:pt x="7442" y="251"/>
                    <a:pt x="7031" y="29"/>
                  </a:cubicBezTo>
                  <a:cubicBezTo>
                    <a:pt x="6974" y="9"/>
                    <a:pt x="6916" y="0"/>
                    <a:pt x="6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353;p47">
              <a:extLst>
                <a:ext uri="{FF2B5EF4-FFF2-40B4-BE49-F238E27FC236}">
                  <a16:creationId xmlns:a16="http://schemas.microsoft.com/office/drawing/2014/main" id="{6F3EC7D7-7122-4EF1-9CD1-DF1988046952}"/>
                </a:ext>
              </a:extLst>
            </p:cNvPr>
            <p:cNvSpPr/>
            <p:nvPr/>
          </p:nvSpPr>
          <p:spPr>
            <a:xfrm>
              <a:off x="3624695" y="2286107"/>
              <a:ext cx="351169" cy="174944"/>
            </a:xfrm>
            <a:custGeom>
              <a:avLst/>
              <a:gdLst/>
              <a:ahLst/>
              <a:cxnLst/>
              <a:rect l="l" t="t" r="r" b="b"/>
              <a:pathLst>
                <a:path w="18369" h="9151" extrusionOk="0">
                  <a:moveTo>
                    <a:pt x="8265" y="1"/>
                  </a:moveTo>
                  <a:cubicBezTo>
                    <a:pt x="6602" y="1"/>
                    <a:pt x="4930" y="287"/>
                    <a:pt x="3325" y="822"/>
                  </a:cubicBezTo>
                  <a:cubicBezTo>
                    <a:pt x="2375" y="1139"/>
                    <a:pt x="1362" y="1614"/>
                    <a:pt x="760" y="2564"/>
                  </a:cubicBezTo>
                  <a:cubicBezTo>
                    <a:pt x="158" y="3640"/>
                    <a:pt x="0" y="4939"/>
                    <a:pt x="380" y="6142"/>
                  </a:cubicBezTo>
                  <a:cubicBezTo>
                    <a:pt x="728" y="7282"/>
                    <a:pt x="1330" y="8296"/>
                    <a:pt x="2185" y="9151"/>
                  </a:cubicBezTo>
                  <a:cubicBezTo>
                    <a:pt x="4450" y="8343"/>
                    <a:pt x="6817" y="7939"/>
                    <a:pt x="9184" y="7939"/>
                  </a:cubicBezTo>
                  <a:cubicBezTo>
                    <a:pt x="11551" y="7939"/>
                    <a:pt x="13919" y="8343"/>
                    <a:pt x="16183" y="9151"/>
                  </a:cubicBezTo>
                  <a:cubicBezTo>
                    <a:pt x="17038" y="8296"/>
                    <a:pt x="17671" y="7282"/>
                    <a:pt x="18020" y="6142"/>
                  </a:cubicBezTo>
                  <a:cubicBezTo>
                    <a:pt x="18368" y="4939"/>
                    <a:pt x="18241" y="3640"/>
                    <a:pt x="17640" y="2564"/>
                  </a:cubicBezTo>
                  <a:cubicBezTo>
                    <a:pt x="17006" y="1614"/>
                    <a:pt x="16025" y="1139"/>
                    <a:pt x="15043" y="822"/>
                  </a:cubicBezTo>
                  <a:cubicBezTo>
                    <a:pt x="13465" y="287"/>
                    <a:pt x="11798" y="1"/>
                    <a:pt x="10116" y="1"/>
                  </a:cubicBezTo>
                  <a:cubicBezTo>
                    <a:pt x="9805" y="1"/>
                    <a:pt x="9495" y="10"/>
                    <a:pt x="9184" y="30"/>
                  </a:cubicBezTo>
                  <a:cubicBezTo>
                    <a:pt x="8878" y="10"/>
                    <a:pt x="8572" y="1"/>
                    <a:pt x="82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354;p47">
              <a:extLst>
                <a:ext uri="{FF2B5EF4-FFF2-40B4-BE49-F238E27FC236}">
                  <a16:creationId xmlns:a16="http://schemas.microsoft.com/office/drawing/2014/main" id="{2A1811BF-427F-44B0-9BAE-1AEDFC574BEA}"/>
                </a:ext>
              </a:extLst>
            </p:cNvPr>
            <p:cNvSpPr/>
            <p:nvPr/>
          </p:nvSpPr>
          <p:spPr>
            <a:xfrm>
              <a:off x="3633087" y="2411211"/>
              <a:ext cx="335933" cy="53013"/>
            </a:xfrm>
            <a:custGeom>
              <a:avLst/>
              <a:gdLst/>
              <a:ahLst/>
              <a:cxnLst/>
              <a:rect l="l" t="t" r="r" b="b"/>
              <a:pathLst>
                <a:path w="17572" h="2773" extrusionOk="0">
                  <a:moveTo>
                    <a:pt x="8143" y="0"/>
                  </a:moveTo>
                  <a:cubicBezTo>
                    <a:pt x="3589" y="0"/>
                    <a:pt x="996" y="1150"/>
                    <a:pt x="828" y="1213"/>
                  </a:cubicBezTo>
                  <a:cubicBezTo>
                    <a:pt x="1" y="1599"/>
                    <a:pt x="398" y="2753"/>
                    <a:pt x="1141" y="2753"/>
                  </a:cubicBezTo>
                  <a:cubicBezTo>
                    <a:pt x="1252" y="2753"/>
                    <a:pt x="1370" y="2728"/>
                    <a:pt x="1493" y="2670"/>
                  </a:cubicBezTo>
                  <a:cubicBezTo>
                    <a:pt x="1535" y="2649"/>
                    <a:pt x="3926" y="1612"/>
                    <a:pt x="8151" y="1612"/>
                  </a:cubicBezTo>
                  <a:cubicBezTo>
                    <a:pt x="10340" y="1612"/>
                    <a:pt x="13022" y="1890"/>
                    <a:pt x="16124" y="2733"/>
                  </a:cubicBezTo>
                  <a:cubicBezTo>
                    <a:pt x="16187" y="2733"/>
                    <a:pt x="16251" y="2733"/>
                    <a:pt x="16346" y="2765"/>
                  </a:cubicBezTo>
                  <a:cubicBezTo>
                    <a:pt x="16386" y="2770"/>
                    <a:pt x="16425" y="2772"/>
                    <a:pt x="16462" y="2772"/>
                  </a:cubicBezTo>
                  <a:cubicBezTo>
                    <a:pt x="17406" y="2772"/>
                    <a:pt x="17571" y="1304"/>
                    <a:pt x="16536" y="1182"/>
                  </a:cubicBezTo>
                  <a:cubicBezTo>
                    <a:pt x="13273" y="297"/>
                    <a:pt x="10455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355;p47">
              <a:extLst>
                <a:ext uri="{FF2B5EF4-FFF2-40B4-BE49-F238E27FC236}">
                  <a16:creationId xmlns:a16="http://schemas.microsoft.com/office/drawing/2014/main" id="{19B808E8-068A-4567-B83C-9AAF40EA1326}"/>
                </a:ext>
              </a:extLst>
            </p:cNvPr>
            <p:cNvSpPr/>
            <p:nvPr/>
          </p:nvSpPr>
          <p:spPr>
            <a:xfrm>
              <a:off x="3646489" y="2408784"/>
              <a:ext cx="306358" cy="28064"/>
            </a:xfrm>
            <a:custGeom>
              <a:avLst/>
              <a:gdLst/>
              <a:ahLst/>
              <a:cxnLst/>
              <a:rect l="l" t="t" r="r" b="b"/>
              <a:pathLst>
                <a:path w="16025" h="1468" extrusionOk="0">
                  <a:moveTo>
                    <a:pt x="7436" y="1"/>
                  </a:moveTo>
                  <a:cubicBezTo>
                    <a:pt x="2856" y="1"/>
                    <a:pt x="242" y="1151"/>
                    <a:pt x="95" y="1214"/>
                  </a:cubicBezTo>
                  <a:cubicBezTo>
                    <a:pt x="32" y="1245"/>
                    <a:pt x="0" y="1340"/>
                    <a:pt x="32" y="1404"/>
                  </a:cubicBezTo>
                  <a:cubicBezTo>
                    <a:pt x="32" y="1435"/>
                    <a:pt x="95" y="1467"/>
                    <a:pt x="127" y="1467"/>
                  </a:cubicBezTo>
                  <a:lnTo>
                    <a:pt x="190" y="1467"/>
                  </a:lnTo>
                  <a:cubicBezTo>
                    <a:pt x="358" y="1404"/>
                    <a:pt x="2937" y="268"/>
                    <a:pt x="7463" y="268"/>
                  </a:cubicBezTo>
                  <a:cubicBezTo>
                    <a:pt x="9761" y="268"/>
                    <a:pt x="12561" y="561"/>
                    <a:pt x="15803" y="1435"/>
                  </a:cubicBezTo>
                  <a:cubicBezTo>
                    <a:pt x="15961" y="1435"/>
                    <a:pt x="16025" y="1245"/>
                    <a:pt x="15866" y="1182"/>
                  </a:cubicBezTo>
                  <a:cubicBezTo>
                    <a:pt x="12593" y="297"/>
                    <a:pt x="9761" y="1"/>
                    <a:pt x="74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356;p47">
              <a:extLst>
                <a:ext uri="{FF2B5EF4-FFF2-40B4-BE49-F238E27FC236}">
                  <a16:creationId xmlns:a16="http://schemas.microsoft.com/office/drawing/2014/main" id="{23A82364-8DF8-46BC-9B63-93CCAA968060}"/>
                </a:ext>
              </a:extLst>
            </p:cNvPr>
            <p:cNvSpPr/>
            <p:nvPr/>
          </p:nvSpPr>
          <p:spPr>
            <a:xfrm>
              <a:off x="3627715" y="2739172"/>
              <a:ext cx="322723" cy="135390"/>
            </a:xfrm>
            <a:custGeom>
              <a:avLst/>
              <a:gdLst/>
              <a:ahLst/>
              <a:cxnLst/>
              <a:rect l="l" t="t" r="r" b="b"/>
              <a:pathLst>
                <a:path w="16881" h="7082" extrusionOk="0">
                  <a:moveTo>
                    <a:pt x="12826" y="2331"/>
                  </a:moveTo>
                  <a:lnTo>
                    <a:pt x="12826" y="2363"/>
                  </a:lnTo>
                  <a:cubicBezTo>
                    <a:pt x="12855" y="2357"/>
                    <a:pt x="12885" y="2355"/>
                    <a:pt x="12913" y="2355"/>
                  </a:cubicBezTo>
                  <a:cubicBezTo>
                    <a:pt x="13042" y="2355"/>
                    <a:pt x="13166" y="2406"/>
                    <a:pt x="13270" y="2458"/>
                  </a:cubicBezTo>
                  <a:cubicBezTo>
                    <a:pt x="13713" y="2775"/>
                    <a:pt x="13967" y="3345"/>
                    <a:pt x="13872" y="3915"/>
                  </a:cubicBezTo>
                  <a:lnTo>
                    <a:pt x="13872" y="3978"/>
                  </a:lnTo>
                  <a:cubicBezTo>
                    <a:pt x="13681" y="4010"/>
                    <a:pt x="13460" y="4010"/>
                    <a:pt x="13238" y="4010"/>
                  </a:cubicBezTo>
                  <a:cubicBezTo>
                    <a:pt x="12921" y="3978"/>
                    <a:pt x="12605" y="3883"/>
                    <a:pt x="12351" y="3693"/>
                  </a:cubicBezTo>
                  <a:cubicBezTo>
                    <a:pt x="12098" y="3503"/>
                    <a:pt x="11971" y="3186"/>
                    <a:pt x="12003" y="2901"/>
                  </a:cubicBezTo>
                  <a:cubicBezTo>
                    <a:pt x="12066" y="2680"/>
                    <a:pt x="12225" y="2490"/>
                    <a:pt x="12446" y="2426"/>
                  </a:cubicBezTo>
                  <a:cubicBezTo>
                    <a:pt x="12541" y="2363"/>
                    <a:pt x="12700" y="2331"/>
                    <a:pt x="12826" y="2331"/>
                  </a:cubicBezTo>
                  <a:close/>
                  <a:moveTo>
                    <a:pt x="4789" y="3178"/>
                  </a:moveTo>
                  <a:cubicBezTo>
                    <a:pt x="4900" y="3178"/>
                    <a:pt x="5021" y="3235"/>
                    <a:pt x="5099" y="3313"/>
                  </a:cubicBezTo>
                  <a:cubicBezTo>
                    <a:pt x="5384" y="3598"/>
                    <a:pt x="5416" y="4042"/>
                    <a:pt x="5163" y="4358"/>
                  </a:cubicBezTo>
                  <a:cubicBezTo>
                    <a:pt x="4909" y="4675"/>
                    <a:pt x="4497" y="4865"/>
                    <a:pt x="4086" y="4865"/>
                  </a:cubicBezTo>
                  <a:lnTo>
                    <a:pt x="3864" y="4865"/>
                  </a:lnTo>
                  <a:cubicBezTo>
                    <a:pt x="3801" y="4738"/>
                    <a:pt x="3801" y="4580"/>
                    <a:pt x="3801" y="4422"/>
                  </a:cubicBezTo>
                  <a:cubicBezTo>
                    <a:pt x="3769" y="4042"/>
                    <a:pt x="3896" y="3661"/>
                    <a:pt x="4149" y="3408"/>
                  </a:cubicBezTo>
                  <a:cubicBezTo>
                    <a:pt x="4307" y="3250"/>
                    <a:pt x="4497" y="3186"/>
                    <a:pt x="4719" y="3186"/>
                  </a:cubicBezTo>
                  <a:cubicBezTo>
                    <a:pt x="4742" y="3181"/>
                    <a:pt x="4765" y="3178"/>
                    <a:pt x="4789" y="3178"/>
                  </a:cubicBezTo>
                  <a:close/>
                  <a:moveTo>
                    <a:pt x="9279" y="3218"/>
                  </a:moveTo>
                  <a:cubicBezTo>
                    <a:pt x="9533" y="3218"/>
                    <a:pt x="9755" y="3313"/>
                    <a:pt x="9913" y="3503"/>
                  </a:cubicBezTo>
                  <a:cubicBezTo>
                    <a:pt x="10103" y="3757"/>
                    <a:pt x="10166" y="4105"/>
                    <a:pt x="10071" y="4422"/>
                  </a:cubicBezTo>
                  <a:cubicBezTo>
                    <a:pt x="9945" y="4770"/>
                    <a:pt x="9755" y="5055"/>
                    <a:pt x="9501" y="5308"/>
                  </a:cubicBezTo>
                  <a:cubicBezTo>
                    <a:pt x="9374" y="5467"/>
                    <a:pt x="9248" y="5593"/>
                    <a:pt x="9089" y="5752"/>
                  </a:cubicBezTo>
                  <a:cubicBezTo>
                    <a:pt x="8836" y="5562"/>
                    <a:pt x="8646" y="5372"/>
                    <a:pt x="8488" y="5118"/>
                  </a:cubicBezTo>
                  <a:cubicBezTo>
                    <a:pt x="8171" y="4643"/>
                    <a:pt x="8203" y="4042"/>
                    <a:pt x="8519" y="3566"/>
                  </a:cubicBezTo>
                  <a:cubicBezTo>
                    <a:pt x="8709" y="3345"/>
                    <a:pt x="8994" y="3218"/>
                    <a:pt x="9279" y="3218"/>
                  </a:cubicBezTo>
                  <a:close/>
                  <a:moveTo>
                    <a:pt x="15966" y="1"/>
                  </a:moveTo>
                  <a:cubicBezTo>
                    <a:pt x="15945" y="1"/>
                    <a:pt x="15922" y="8"/>
                    <a:pt x="15898" y="20"/>
                  </a:cubicBezTo>
                  <a:cubicBezTo>
                    <a:pt x="15835" y="51"/>
                    <a:pt x="15803" y="115"/>
                    <a:pt x="15835" y="178"/>
                  </a:cubicBezTo>
                  <a:cubicBezTo>
                    <a:pt x="16563" y="1666"/>
                    <a:pt x="15772" y="3471"/>
                    <a:pt x="14157" y="3915"/>
                  </a:cubicBezTo>
                  <a:cubicBezTo>
                    <a:pt x="14252" y="3250"/>
                    <a:pt x="13967" y="2616"/>
                    <a:pt x="13428" y="2236"/>
                  </a:cubicBezTo>
                  <a:cubicBezTo>
                    <a:pt x="13230" y="2129"/>
                    <a:pt x="13012" y="2072"/>
                    <a:pt x="12797" y="2072"/>
                  </a:cubicBezTo>
                  <a:cubicBezTo>
                    <a:pt x="12633" y="2072"/>
                    <a:pt x="12470" y="2105"/>
                    <a:pt x="12320" y="2173"/>
                  </a:cubicBezTo>
                  <a:cubicBezTo>
                    <a:pt x="12035" y="2300"/>
                    <a:pt x="11813" y="2521"/>
                    <a:pt x="11750" y="2838"/>
                  </a:cubicBezTo>
                  <a:cubicBezTo>
                    <a:pt x="11686" y="3218"/>
                    <a:pt x="11845" y="3630"/>
                    <a:pt x="12161" y="3883"/>
                  </a:cubicBezTo>
                  <a:cubicBezTo>
                    <a:pt x="12478" y="4137"/>
                    <a:pt x="12858" y="4263"/>
                    <a:pt x="13238" y="4263"/>
                  </a:cubicBezTo>
                  <a:cubicBezTo>
                    <a:pt x="13333" y="4279"/>
                    <a:pt x="13428" y="4287"/>
                    <a:pt x="13527" y="4287"/>
                  </a:cubicBezTo>
                  <a:cubicBezTo>
                    <a:pt x="13626" y="4287"/>
                    <a:pt x="13729" y="4279"/>
                    <a:pt x="13840" y="4263"/>
                  </a:cubicBezTo>
                  <a:lnTo>
                    <a:pt x="13840" y="4263"/>
                  </a:lnTo>
                  <a:cubicBezTo>
                    <a:pt x="13618" y="5023"/>
                    <a:pt x="13111" y="5625"/>
                    <a:pt x="12415" y="5973"/>
                  </a:cubicBezTo>
                  <a:cubicBezTo>
                    <a:pt x="11976" y="6202"/>
                    <a:pt x="11488" y="6313"/>
                    <a:pt x="10995" y="6313"/>
                  </a:cubicBezTo>
                  <a:cubicBezTo>
                    <a:pt x="10599" y="6313"/>
                    <a:pt x="10199" y="6241"/>
                    <a:pt x="9818" y="6100"/>
                  </a:cubicBezTo>
                  <a:cubicBezTo>
                    <a:pt x="9660" y="6068"/>
                    <a:pt x="9470" y="5973"/>
                    <a:pt x="9311" y="5878"/>
                  </a:cubicBezTo>
                  <a:cubicBezTo>
                    <a:pt x="9438" y="5752"/>
                    <a:pt x="9596" y="5625"/>
                    <a:pt x="9723" y="5498"/>
                  </a:cubicBezTo>
                  <a:cubicBezTo>
                    <a:pt x="9976" y="5213"/>
                    <a:pt x="10198" y="4865"/>
                    <a:pt x="10325" y="4517"/>
                  </a:cubicBezTo>
                  <a:cubicBezTo>
                    <a:pt x="10451" y="4105"/>
                    <a:pt x="10388" y="3661"/>
                    <a:pt x="10103" y="3313"/>
                  </a:cubicBezTo>
                  <a:cubicBezTo>
                    <a:pt x="9929" y="3110"/>
                    <a:pt x="9650" y="2961"/>
                    <a:pt x="9361" y="2961"/>
                  </a:cubicBezTo>
                  <a:cubicBezTo>
                    <a:pt x="9334" y="2961"/>
                    <a:pt x="9307" y="2962"/>
                    <a:pt x="9279" y="2965"/>
                  </a:cubicBezTo>
                  <a:cubicBezTo>
                    <a:pt x="8931" y="2965"/>
                    <a:pt x="8583" y="3123"/>
                    <a:pt x="8329" y="3376"/>
                  </a:cubicBezTo>
                  <a:cubicBezTo>
                    <a:pt x="7918" y="3947"/>
                    <a:pt x="7886" y="4675"/>
                    <a:pt x="8266" y="5245"/>
                  </a:cubicBezTo>
                  <a:cubicBezTo>
                    <a:pt x="8424" y="5498"/>
                    <a:pt x="8614" y="5720"/>
                    <a:pt x="8868" y="5910"/>
                  </a:cubicBezTo>
                  <a:cubicBezTo>
                    <a:pt x="8201" y="6461"/>
                    <a:pt x="7321" y="6773"/>
                    <a:pt x="6448" y="6773"/>
                  </a:cubicBezTo>
                  <a:cubicBezTo>
                    <a:pt x="6368" y="6773"/>
                    <a:pt x="6288" y="6770"/>
                    <a:pt x="6208" y="6765"/>
                  </a:cubicBezTo>
                  <a:cubicBezTo>
                    <a:pt x="5226" y="6670"/>
                    <a:pt x="4339" y="6037"/>
                    <a:pt x="3959" y="5150"/>
                  </a:cubicBezTo>
                  <a:lnTo>
                    <a:pt x="4117" y="5150"/>
                  </a:lnTo>
                  <a:cubicBezTo>
                    <a:pt x="4624" y="5118"/>
                    <a:pt x="5068" y="4897"/>
                    <a:pt x="5384" y="4517"/>
                  </a:cubicBezTo>
                  <a:cubicBezTo>
                    <a:pt x="5733" y="4073"/>
                    <a:pt x="5669" y="3471"/>
                    <a:pt x="5289" y="3091"/>
                  </a:cubicBezTo>
                  <a:cubicBezTo>
                    <a:pt x="5114" y="2970"/>
                    <a:pt x="4910" y="2912"/>
                    <a:pt x="4707" y="2912"/>
                  </a:cubicBezTo>
                  <a:cubicBezTo>
                    <a:pt x="4432" y="2912"/>
                    <a:pt x="4159" y="3018"/>
                    <a:pt x="3959" y="3218"/>
                  </a:cubicBezTo>
                  <a:cubicBezTo>
                    <a:pt x="3674" y="3535"/>
                    <a:pt x="3484" y="3978"/>
                    <a:pt x="3516" y="4453"/>
                  </a:cubicBezTo>
                  <a:cubicBezTo>
                    <a:pt x="3547" y="4580"/>
                    <a:pt x="3547" y="4738"/>
                    <a:pt x="3579" y="4865"/>
                  </a:cubicBezTo>
                  <a:cubicBezTo>
                    <a:pt x="1331" y="4643"/>
                    <a:pt x="380" y="1888"/>
                    <a:pt x="2027" y="336"/>
                  </a:cubicBezTo>
                  <a:cubicBezTo>
                    <a:pt x="2091" y="273"/>
                    <a:pt x="2091" y="210"/>
                    <a:pt x="2027" y="146"/>
                  </a:cubicBezTo>
                  <a:cubicBezTo>
                    <a:pt x="2011" y="115"/>
                    <a:pt x="1980" y="99"/>
                    <a:pt x="1944" y="99"/>
                  </a:cubicBezTo>
                  <a:cubicBezTo>
                    <a:pt x="1909" y="99"/>
                    <a:pt x="1869" y="115"/>
                    <a:pt x="1837" y="146"/>
                  </a:cubicBezTo>
                  <a:cubicBezTo>
                    <a:pt x="0" y="1888"/>
                    <a:pt x="1109" y="4992"/>
                    <a:pt x="3642" y="5150"/>
                  </a:cubicBezTo>
                  <a:cubicBezTo>
                    <a:pt x="4054" y="6227"/>
                    <a:pt x="5036" y="6955"/>
                    <a:pt x="6176" y="7082"/>
                  </a:cubicBezTo>
                  <a:lnTo>
                    <a:pt x="6493" y="7082"/>
                  </a:lnTo>
                  <a:cubicBezTo>
                    <a:pt x="7443" y="7050"/>
                    <a:pt x="8361" y="6670"/>
                    <a:pt x="9089" y="6068"/>
                  </a:cubicBezTo>
                  <a:cubicBezTo>
                    <a:pt x="9664" y="6399"/>
                    <a:pt x="10306" y="6567"/>
                    <a:pt x="10952" y="6567"/>
                  </a:cubicBezTo>
                  <a:cubicBezTo>
                    <a:pt x="11480" y="6567"/>
                    <a:pt x="12011" y="6455"/>
                    <a:pt x="12510" y="6227"/>
                  </a:cubicBezTo>
                  <a:cubicBezTo>
                    <a:pt x="13333" y="5815"/>
                    <a:pt x="13903" y="5087"/>
                    <a:pt x="14093" y="4200"/>
                  </a:cubicBezTo>
                  <a:cubicBezTo>
                    <a:pt x="15930" y="3788"/>
                    <a:pt x="16880" y="1761"/>
                    <a:pt x="16057" y="83"/>
                  </a:cubicBezTo>
                  <a:cubicBezTo>
                    <a:pt x="16037" y="23"/>
                    <a:pt x="16004" y="1"/>
                    <a:pt x="159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357;p47">
              <a:extLst>
                <a:ext uri="{FF2B5EF4-FFF2-40B4-BE49-F238E27FC236}">
                  <a16:creationId xmlns:a16="http://schemas.microsoft.com/office/drawing/2014/main" id="{23221CCC-B0FB-4725-8703-2F255DC9A837}"/>
                </a:ext>
              </a:extLst>
            </p:cNvPr>
            <p:cNvSpPr/>
            <p:nvPr/>
          </p:nvSpPr>
          <p:spPr>
            <a:xfrm>
              <a:off x="3701528" y="2888767"/>
              <a:ext cx="206679" cy="99621"/>
            </a:xfrm>
            <a:custGeom>
              <a:avLst/>
              <a:gdLst/>
              <a:ahLst/>
              <a:cxnLst/>
              <a:rect l="l" t="t" r="r" b="b"/>
              <a:pathLst>
                <a:path w="10811" h="5211" extrusionOk="0">
                  <a:moveTo>
                    <a:pt x="6681" y="1687"/>
                  </a:moveTo>
                  <a:cubicBezTo>
                    <a:pt x="6704" y="1687"/>
                    <a:pt x="6726" y="1690"/>
                    <a:pt x="6749" y="1695"/>
                  </a:cubicBezTo>
                  <a:cubicBezTo>
                    <a:pt x="6939" y="1695"/>
                    <a:pt x="7129" y="1759"/>
                    <a:pt x="7255" y="1917"/>
                  </a:cubicBezTo>
                  <a:cubicBezTo>
                    <a:pt x="7477" y="2202"/>
                    <a:pt x="7540" y="2582"/>
                    <a:pt x="7445" y="2962"/>
                  </a:cubicBezTo>
                  <a:cubicBezTo>
                    <a:pt x="7414" y="3025"/>
                    <a:pt x="7414" y="3120"/>
                    <a:pt x="7382" y="3215"/>
                  </a:cubicBezTo>
                  <a:cubicBezTo>
                    <a:pt x="7129" y="3152"/>
                    <a:pt x="6875" y="3025"/>
                    <a:pt x="6685" y="2867"/>
                  </a:cubicBezTo>
                  <a:cubicBezTo>
                    <a:pt x="6464" y="2677"/>
                    <a:pt x="6337" y="2455"/>
                    <a:pt x="6305" y="2170"/>
                  </a:cubicBezTo>
                  <a:cubicBezTo>
                    <a:pt x="6274" y="2044"/>
                    <a:pt x="6305" y="1917"/>
                    <a:pt x="6400" y="1822"/>
                  </a:cubicBezTo>
                  <a:cubicBezTo>
                    <a:pt x="6478" y="1744"/>
                    <a:pt x="6578" y="1687"/>
                    <a:pt x="6681" y="1687"/>
                  </a:cubicBezTo>
                  <a:close/>
                  <a:moveTo>
                    <a:pt x="4088" y="2645"/>
                  </a:moveTo>
                  <a:cubicBezTo>
                    <a:pt x="4278" y="2677"/>
                    <a:pt x="4437" y="2772"/>
                    <a:pt x="4563" y="2930"/>
                  </a:cubicBezTo>
                  <a:cubicBezTo>
                    <a:pt x="4785" y="3310"/>
                    <a:pt x="4532" y="3880"/>
                    <a:pt x="4120" y="4165"/>
                  </a:cubicBezTo>
                  <a:cubicBezTo>
                    <a:pt x="3962" y="4292"/>
                    <a:pt x="3803" y="4387"/>
                    <a:pt x="3613" y="4450"/>
                  </a:cubicBezTo>
                  <a:cubicBezTo>
                    <a:pt x="3487" y="4355"/>
                    <a:pt x="3392" y="4229"/>
                    <a:pt x="3328" y="4070"/>
                  </a:cubicBezTo>
                  <a:cubicBezTo>
                    <a:pt x="3075" y="3690"/>
                    <a:pt x="3138" y="3184"/>
                    <a:pt x="3455" y="2835"/>
                  </a:cubicBezTo>
                  <a:cubicBezTo>
                    <a:pt x="3582" y="2709"/>
                    <a:pt x="3772" y="2645"/>
                    <a:pt x="3993" y="2645"/>
                  </a:cubicBezTo>
                  <a:close/>
                  <a:moveTo>
                    <a:pt x="9579" y="1"/>
                  </a:moveTo>
                  <a:cubicBezTo>
                    <a:pt x="9543" y="1"/>
                    <a:pt x="9504" y="17"/>
                    <a:pt x="9472" y="48"/>
                  </a:cubicBezTo>
                  <a:cubicBezTo>
                    <a:pt x="9409" y="80"/>
                    <a:pt x="9409" y="175"/>
                    <a:pt x="9440" y="238"/>
                  </a:cubicBezTo>
                  <a:cubicBezTo>
                    <a:pt x="10011" y="999"/>
                    <a:pt x="9915" y="2075"/>
                    <a:pt x="9250" y="2772"/>
                  </a:cubicBezTo>
                  <a:cubicBezTo>
                    <a:pt x="8870" y="3125"/>
                    <a:pt x="8372" y="3292"/>
                    <a:pt x="7879" y="3292"/>
                  </a:cubicBezTo>
                  <a:cubicBezTo>
                    <a:pt x="7797" y="3292"/>
                    <a:pt x="7716" y="3288"/>
                    <a:pt x="7635" y="3279"/>
                  </a:cubicBezTo>
                  <a:cubicBezTo>
                    <a:pt x="7667" y="3184"/>
                    <a:pt x="7667" y="3089"/>
                    <a:pt x="7699" y="2994"/>
                  </a:cubicBezTo>
                  <a:cubicBezTo>
                    <a:pt x="7794" y="2550"/>
                    <a:pt x="7730" y="2107"/>
                    <a:pt x="7445" y="1759"/>
                  </a:cubicBezTo>
                  <a:cubicBezTo>
                    <a:pt x="7287" y="1537"/>
                    <a:pt x="7034" y="1410"/>
                    <a:pt x="6749" y="1410"/>
                  </a:cubicBezTo>
                  <a:cubicBezTo>
                    <a:pt x="6559" y="1410"/>
                    <a:pt x="6337" y="1505"/>
                    <a:pt x="6210" y="1664"/>
                  </a:cubicBezTo>
                  <a:cubicBezTo>
                    <a:pt x="6084" y="1790"/>
                    <a:pt x="6020" y="1980"/>
                    <a:pt x="6020" y="2202"/>
                  </a:cubicBezTo>
                  <a:cubicBezTo>
                    <a:pt x="6084" y="2550"/>
                    <a:pt x="6242" y="2835"/>
                    <a:pt x="6495" y="3057"/>
                  </a:cubicBezTo>
                  <a:cubicBezTo>
                    <a:pt x="6717" y="3247"/>
                    <a:pt x="7002" y="3374"/>
                    <a:pt x="7287" y="3469"/>
                  </a:cubicBezTo>
                  <a:cubicBezTo>
                    <a:pt x="7065" y="3880"/>
                    <a:pt x="6717" y="4260"/>
                    <a:pt x="6305" y="4482"/>
                  </a:cubicBezTo>
                  <a:cubicBezTo>
                    <a:pt x="5919" y="4755"/>
                    <a:pt x="5451" y="4897"/>
                    <a:pt x="4983" y="4897"/>
                  </a:cubicBezTo>
                  <a:cubicBezTo>
                    <a:pt x="4799" y="4897"/>
                    <a:pt x="4615" y="4875"/>
                    <a:pt x="4437" y="4831"/>
                  </a:cubicBezTo>
                  <a:cubicBezTo>
                    <a:pt x="4215" y="4799"/>
                    <a:pt x="4057" y="4704"/>
                    <a:pt x="3867" y="4609"/>
                  </a:cubicBezTo>
                  <a:cubicBezTo>
                    <a:pt x="4025" y="4545"/>
                    <a:pt x="4152" y="4450"/>
                    <a:pt x="4278" y="4355"/>
                  </a:cubicBezTo>
                  <a:cubicBezTo>
                    <a:pt x="4785" y="4007"/>
                    <a:pt x="5102" y="3310"/>
                    <a:pt x="4785" y="2772"/>
                  </a:cubicBezTo>
                  <a:cubicBezTo>
                    <a:pt x="4627" y="2550"/>
                    <a:pt x="4373" y="2424"/>
                    <a:pt x="4120" y="2392"/>
                  </a:cubicBezTo>
                  <a:cubicBezTo>
                    <a:pt x="4064" y="2381"/>
                    <a:pt x="4008" y="2376"/>
                    <a:pt x="3952" y="2376"/>
                  </a:cubicBezTo>
                  <a:cubicBezTo>
                    <a:pt x="3694" y="2376"/>
                    <a:pt x="3447" y="2489"/>
                    <a:pt x="3265" y="2645"/>
                  </a:cubicBezTo>
                  <a:cubicBezTo>
                    <a:pt x="2853" y="3089"/>
                    <a:pt x="2790" y="3722"/>
                    <a:pt x="3075" y="4197"/>
                  </a:cubicBezTo>
                  <a:cubicBezTo>
                    <a:pt x="3138" y="4324"/>
                    <a:pt x="3233" y="4419"/>
                    <a:pt x="3328" y="4545"/>
                  </a:cubicBezTo>
                  <a:cubicBezTo>
                    <a:pt x="3185" y="4575"/>
                    <a:pt x="3045" y="4588"/>
                    <a:pt x="2908" y="4588"/>
                  </a:cubicBezTo>
                  <a:cubicBezTo>
                    <a:pt x="1411" y="4588"/>
                    <a:pt x="360" y="2930"/>
                    <a:pt x="1143" y="1537"/>
                  </a:cubicBezTo>
                  <a:cubicBezTo>
                    <a:pt x="1175" y="1474"/>
                    <a:pt x="1143" y="1410"/>
                    <a:pt x="1080" y="1379"/>
                  </a:cubicBezTo>
                  <a:cubicBezTo>
                    <a:pt x="1056" y="1354"/>
                    <a:pt x="1027" y="1344"/>
                    <a:pt x="999" y="1344"/>
                  </a:cubicBezTo>
                  <a:cubicBezTo>
                    <a:pt x="953" y="1344"/>
                    <a:pt x="909" y="1371"/>
                    <a:pt x="890" y="1410"/>
                  </a:cubicBezTo>
                  <a:cubicBezTo>
                    <a:pt x="0" y="2995"/>
                    <a:pt x="1210" y="4849"/>
                    <a:pt x="2869" y="4849"/>
                  </a:cubicBezTo>
                  <a:cubicBezTo>
                    <a:pt x="3099" y="4849"/>
                    <a:pt x="3338" y="4813"/>
                    <a:pt x="3582" y="4735"/>
                  </a:cubicBezTo>
                  <a:cubicBezTo>
                    <a:pt x="3803" y="4926"/>
                    <a:pt x="4088" y="5052"/>
                    <a:pt x="4373" y="5116"/>
                  </a:cubicBezTo>
                  <a:cubicBezTo>
                    <a:pt x="4563" y="5179"/>
                    <a:pt x="4753" y="5211"/>
                    <a:pt x="4943" y="5211"/>
                  </a:cubicBezTo>
                  <a:lnTo>
                    <a:pt x="4975" y="5211"/>
                  </a:lnTo>
                  <a:cubicBezTo>
                    <a:pt x="6084" y="5179"/>
                    <a:pt x="7065" y="4514"/>
                    <a:pt x="7540" y="3532"/>
                  </a:cubicBezTo>
                  <a:cubicBezTo>
                    <a:pt x="7678" y="3557"/>
                    <a:pt x="7813" y="3568"/>
                    <a:pt x="7944" y="3568"/>
                  </a:cubicBezTo>
                  <a:cubicBezTo>
                    <a:pt x="9686" y="3568"/>
                    <a:pt x="10811" y="1521"/>
                    <a:pt x="9662" y="48"/>
                  </a:cubicBezTo>
                  <a:cubicBezTo>
                    <a:pt x="9646" y="17"/>
                    <a:pt x="9615" y="1"/>
                    <a:pt x="95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358;p47">
              <a:extLst>
                <a:ext uri="{FF2B5EF4-FFF2-40B4-BE49-F238E27FC236}">
                  <a16:creationId xmlns:a16="http://schemas.microsoft.com/office/drawing/2014/main" id="{3C6D0230-443E-45D2-B10B-55134832E187}"/>
                </a:ext>
              </a:extLst>
            </p:cNvPr>
            <p:cNvSpPr/>
            <p:nvPr/>
          </p:nvSpPr>
          <p:spPr>
            <a:xfrm>
              <a:off x="3668875" y="3312888"/>
              <a:ext cx="251280" cy="5468"/>
            </a:xfrm>
            <a:custGeom>
              <a:avLst/>
              <a:gdLst/>
              <a:ahLst/>
              <a:cxnLst/>
              <a:rect l="l" t="t" r="r" b="b"/>
              <a:pathLst>
                <a:path w="13144" h="286" extrusionOk="0">
                  <a:moveTo>
                    <a:pt x="191" y="0"/>
                  </a:moveTo>
                  <a:cubicBezTo>
                    <a:pt x="1" y="0"/>
                    <a:pt x="1" y="285"/>
                    <a:pt x="191" y="285"/>
                  </a:cubicBezTo>
                  <a:lnTo>
                    <a:pt x="12954" y="285"/>
                  </a:lnTo>
                  <a:cubicBezTo>
                    <a:pt x="13144" y="253"/>
                    <a:pt x="13144" y="0"/>
                    <a:pt x="129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359;p47">
              <a:extLst>
                <a:ext uri="{FF2B5EF4-FFF2-40B4-BE49-F238E27FC236}">
                  <a16:creationId xmlns:a16="http://schemas.microsoft.com/office/drawing/2014/main" id="{95832151-0967-4F3D-8EA7-7BB8E9797CC3}"/>
                </a:ext>
              </a:extLst>
            </p:cNvPr>
            <p:cNvSpPr/>
            <p:nvPr/>
          </p:nvSpPr>
          <p:spPr>
            <a:xfrm>
              <a:off x="3669487" y="3332866"/>
              <a:ext cx="250057" cy="5506"/>
            </a:xfrm>
            <a:custGeom>
              <a:avLst/>
              <a:gdLst/>
              <a:ahLst/>
              <a:cxnLst/>
              <a:rect l="l" t="t" r="r" b="b"/>
              <a:pathLst>
                <a:path w="13080" h="288" extrusionOk="0">
                  <a:moveTo>
                    <a:pt x="159" y="0"/>
                  </a:moveTo>
                  <a:cubicBezTo>
                    <a:pt x="8" y="0"/>
                    <a:pt x="1" y="287"/>
                    <a:pt x="137" y="287"/>
                  </a:cubicBezTo>
                  <a:cubicBezTo>
                    <a:pt x="144" y="287"/>
                    <a:pt x="151" y="287"/>
                    <a:pt x="159" y="285"/>
                  </a:cubicBezTo>
                  <a:lnTo>
                    <a:pt x="12922" y="285"/>
                  </a:lnTo>
                  <a:cubicBezTo>
                    <a:pt x="12929" y="287"/>
                    <a:pt x="12936" y="287"/>
                    <a:pt x="12943" y="287"/>
                  </a:cubicBezTo>
                  <a:cubicBezTo>
                    <a:pt x="13080" y="287"/>
                    <a:pt x="13072" y="0"/>
                    <a:pt x="129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rPr>
              <a:t>Los 6 Tramos del Taller</a:t>
            </a: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/>
                </a:outerShdw>
              </a:effectLst>
            </a:endParaRPr>
          </a:p>
        </p:txBody>
      </p:sp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F8164363-BD3E-4151-95A9-5D0341B7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A515128D-436C-48D8-A859-1D5D6DAA71CB}"/>
              </a:ext>
            </a:extLst>
          </p:cNvPr>
          <p:cNvGrpSpPr/>
          <p:nvPr/>
        </p:nvGrpSpPr>
        <p:grpSpPr>
          <a:xfrm>
            <a:off x="1195199" y="929876"/>
            <a:ext cx="6755351" cy="3780559"/>
            <a:chOff x="1833074" y="859475"/>
            <a:chExt cx="6755351" cy="3780559"/>
          </a:xfrm>
        </p:grpSpPr>
        <p:sp>
          <p:nvSpPr>
            <p:cNvPr id="25" name="Google Shape;1095;p45">
              <a:extLst>
                <a:ext uri="{FF2B5EF4-FFF2-40B4-BE49-F238E27FC236}">
                  <a16:creationId xmlns:a16="http://schemas.microsoft.com/office/drawing/2014/main" id="{0F70A074-0A16-457F-98D0-8CFDA0F5A819}"/>
                </a:ext>
              </a:extLst>
            </p:cNvPr>
            <p:cNvSpPr txBox="1"/>
            <p:nvPr/>
          </p:nvSpPr>
          <p:spPr>
            <a:xfrm>
              <a:off x="5006125" y="2824188"/>
              <a:ext cx="3580550" cy="646500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rPr>
                <a:t>Construimos a partir del análisis de las esferas personal, profesional y vida docente, el inicio de la narrativa sobre tu identidad individual.</a:t>
              </a:r>
              <a:endParaRPr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E5D6CE1B-02B5-4148-98B5-68DEACD699BF}"/>
                </a:ext>
              </a:extLst>
            </p:cNvPr>
            <p:cNvGrpSpPr/>
            <p:nvPr/>
          </p:nvGrpSpPr>
          <p:grpSpPr>
            <a:xfrm>
              <a:off x="1833074" y="859475"/>
              <a:ext cx="6755351" cy="3780559"/>
              <a:chOff x="1833074" y="859475"/>
              <a:chExt cx="6755351" cy="3780559"/>
            </a:xfrm>
          </p:grpSpPr>
          <p:sp>
            <p:nvSpPr>
              <p:cNvPr id="13" name="Google Shape;1080;p45">
                <a:extLst>
                  <a:ext uri="{FF2B5EF4-FFF2-40B4-BE49-F238E27FC236}">
                    <a16:creationId xmlns:a16="http://schemas.microsoft.com/office/drawing/2014/main" id="{72847EC8-C1A0-4D30-8E8E-F85CA4AFA0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33074" y="859475"/>
                <a:ext cx="6752657" cy="338400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SzPts val="3500"/>
                  <a:buFont typeface="Londrina Solid"/>
                  <a:buNone/>
                  <a:defRPr sz="3500" b="0" i="0" u="none" strike="noStrike" cap="none">
                    <a:solidFill>
                      <a:schemeClr val="accent6"/>
                    </a:solidFill>
                    <a:latin typeface="Londrina Solid"/>
                    <a:ea typeface="Londrina Solid"/>
                    <a:cs typeface="Londrina Solid"/>
                    <a:sym typeface="Londrina Solid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SzPts val="3500"/>
                  <a:buFont typeface="Londrina Solid"/>
                  <a:buNone/>
                  <a:defRPr sz="3500" b="0" i="0" u="none" strike="noStrike" cap="none">
                    <a:solidFill>
                      <a:schemeClr val="accent6"/>
                    </a:solidFill>
                    <a:latin typeface="Londrina Solid"/>
                    <a:ea typeface="Londrina Solid"/>
                    <a:cs typeface="Londrina Solid"/>
                    <a:sym typeface="Londrina Solid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SzPts val="3500"/>
                  <a:buFont typeface="Londrina Solid"/>
                  <a:buNone/>
                  <a:defRPr sz="3500" b="0" i="0" u="none" strike="noStrike" cap="none">
                    <a:solidFill>
                      <a:schemeClr val="accent6"/>
                    </a:solidFill>
                    <a:latin typeface="Londrina Solid"/>
                    <a:ea typeface="Londrina Solid"/>
                    <a:cs typeface="Londrina Solid"/>
                    <a:sym typeface="Londrina Solid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SzPts val="3500"/>
                  <a:buFont typeface="Londrina Solid"/>
                  <a:buNone/>
                  <a:defRPr sz="3500" b="0" i="0" u="none" strike="noStrike" cap="none">
                    <a:solidFill>
                      <a:schemeClr val="accent6"/>
                    </a:solidFill>
                    <a:latin typeface="Londrina Solid"/>
                    <a:ea typeface="Londrina Solid"/>
                    <a:cs typeface="Londrina Solid"/>
                    <a:sym typeface="Londrina Solid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SzPts val="3500"/>
                  <a:buFont typeface="Londrina Solid"/>
                  <a:buNone/>
                  <a:defRPr sz="3500" b="0" i="0" u="none" strike="noStrike" cap="none">
                    <a:solidFill>
                      <a:schemeClr val="accent6"/>
                    </a:solidFill>
                    <a:latin typeface="Londrina Solid"/>
                    <a:ea typeface="Londrina Solid"/>
                    <a:cs typeface="Londrina Solid"/>
                    <a:sym typeface="Londrina Solid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SzPts val="3500"/>
                  <a:buFont typeface="Londrina Solid"/>
                  <a:buNone/>
                  <a:defRPr sz="3500" b="0" i="0" u="none" strike="noStrike" cap="none">
                    <a:solidFill>
                      <a:schemeClr val="accent6"/>
                    </a:solidFill>
                    <a:latin typeface="Londrina Solid"/>
                    <a:ea typeface="Londrina Solid"/>
                    <a:cs typeface="Londrina Solid"/>
                    <a:sym typeface="Londrina Solid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SzPts val="3500"/>
                  <a:buFont typeface="Londrina Solid"/>
                  <a:buNone/>
                  <a:defRPr sz="3500" b="0" i="0" u="none" strike="noStrike" cap="none">
                    <a:solidFill>
                      <a:schemeClr val="accent6"/>
                    </a:solidFill>
                    <a:latin typeface="Londrina Solid"/>
                    <a:ea typeface="Londrina Solid"/>
                    <a:cs typeface="Londrina Solid"/>
                    <a:sym typeface="Londrina Solid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SzPts val="3500"/>
                  <a:buFont typeface="Londrina Solid"/>
                  <a:buNone/>
                  <a:defRPr sz="3500" b="0" i="0" u="none" strike="noStrike" cap="none">
                    <a:solidFill>
                      <a:schemeClr val="accent6"/>
                    </a:solidFill>
                    <a:latin typeface="Londrina Solid"/>
                    <a:ea typeface="Londrina Solid"/>
                    <a:cs typeface="Londrina Solid"/>
                    <a:sym typeface="Londrina Solid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SzPts val="3500"/>
                  <a:buFont typeface="Londrina Solid"/>
                  <a:buNone/>
                  <a:defRPr sz="3500" b="0" i="0" u="none" strike="noStrike" cap="none">
                    <a:solidFill>
                      <a:schemeClr val="accent6"/>
                    </a:solidFill>
                    <a:latin typeface="Londrina Solid"/>
                    <a:ea typeface="Londrina Solid"/>
                    <a:cs typeface="Londrina Solid"/>
                    <a:sym typeface="Londrina Solid"/>
                  </a:defRPr>
                </a:lvl9pPr>
              </a:lstStyle>
              <a:p>
                <a:pPr algn="l"/>
                <a:r>
                  <a:rPr lang="es-ES" sz="1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G Red Hands" panose="02000505000000020004" pitchFamily="2" charset="0"/>
                  </a:rPr>
                  <a:t>SESIONES </a:t>
                </a:r>
                <a:r>
                  <a:rPr lang="es-ES" sz="105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G Red Hands" panose="02000505000000020004" pitchFamily="2" charset="0"/>
                  </a:rPr>
                  <a:t>         </a:t>
                </a:r>
                <a:r>
                  <a:rPr lang="es-ES" sz="1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G Red Hands" panose="02000505000000020004" pitchFamily="2" charset="0"/>
                  </a:rPr>
                  <a:t>CONTENIDOS Y SABERES     </a:t>
                </a:r>
                <a:r>
                  <a:rPr lang="es-ES" sz="105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G Red Hands" panose="02000505000000020004" pitchFamily="2" charset="0"/>
                  </a:rPr>
                  <a:t>           EXPERIENCIA DE APRENDIZAJE</a:t>
                </a:r>
              </a:p>
            </p:txBody>
          </p:sp>
          <p:sp>
            <p:nvSpPr>
              <p:cNvPr id="15" name="Google Shape;1082;p45">
                <a:extLst>
                  <a:ext uri="{FF2B5EF4-FFF2-40B4-BE49-F238E27FC236}">
                    <a16:creationId xmlns:a16="http://schemas.microsoft.com/office/drawing/2014/main" id="{E13466CA-0F02-4EFC-B962-1A572578E27A}"/>
                  </a:ext>
                </a:extLst>
              </p:cNvPr>
              <p:cNvSpPr txBox="1"/>
              <p:nvPr/>
            </p:nvSpPr>
            <p:spPr>
              <a:xfrm>
                <a:off x="1833075" y="1197875"/>
                <a:ext cx="819900" cy="3438000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57150" tIns="91425" rIns="91425" bIns="91425" anchor="t" anchorCtr="0">
                <a:spAutoFit/>
              </a:bodyPr>
              <a:lstStyle/>
              <a:p>
                <a:pPr marL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Primera</a:t>
                </a:r>
                <a:endParaRPr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Sesión</a:t>
                </a:r>
                <a:endParaRPr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Segunda</a:t>
                </a:r>
                <a:endParaRPr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Sesión</a:t>
                </a:r>
                <a:endParaRPr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6" name="Google Shape;1083;p45">
                <a:extLst>
                  <a:ext uri="{FF2B5EF4-FFF2-40B4-BE49-F238E27FC236}">
                    <a16:creationId xmlns:a16="http://schemas.microsoft.com/office/drawing/2014/main" id="{0387A35D-28CD-429C-AB8B-B84A1B0DB8A5}"/>
                  </a:ext>
                </a:extLst>
              </p:cNvPr>
              <p:cNvSpPr txBox="1"/>
              <p:nvPr/>
            </p:nvSpPr>
            <p:spPr>
              <a:xfrm>
                <a:off x="2656798" y="1199265"/>
                <a:ext cx="2346027" cy="492600"/>
              </a:xfrm>
              <a:prstGeom prst="rect">
                <a:avLst/>
              </a:prstGeom>
              <a:solidFill>
                <a:srgbClr val="FFFFFF">
                  <a:alpha val="9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b="1" dirty="0">
                    <a:solidFill>
                      <a:srgbClr val="CC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TRAMO 1 </a:t>
                </a:r>
                <a:endParaRPr sz="1300" b="1" dirty="0">
                  <a:solidFill>
                    <a:srgbClr val="CC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Desarrollo humano: </a:t>
                </a:r>
                <a:r>
                  <a:rPr lang="en" sz="1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autoconcepto </a:t>
                </a:r>
                <a:endParaRPr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7" name="Google Shape;1084;p45">
                <a:extLst>
                  <a:ext uri="{FF2B5EF4-FFF2-40B4-BE49-F238E27FC236}">
                    <a16:creationId xmlns:a16="http://schemas.microsoft.com/office/drawing/2014/main" id="{8E2150F1-4AD6-42C4-83FB-F7C16E63FFAB}"/>
                  </a:ext>
                </a:extLst>
              </p:cNvPr>
              <p:cNvSpPr txBox="1"/>
              <p:nvPr/>
            </p:nvSpPr>
            <p:spPr>
              <a:xfrm>
                <a:off x="5002825" y="1197093"/>
                <a:ext cx="3585600" cy="646500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5773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Reflexionamos y analizamos cómo influyen tus experiencias personales en la construcción de tu autoconcepto.</a:t>
                </a:r>
                <a:endParaRPr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8" name="Google Shape;1086;p45">
                <a:extLst>
                  <a:ext uri="{FF2B5EF4-FFF2-40B4-BE49-F238E27FC236}">
                    <a16:creationId xmlns:a16="http://schemas.microsoft.com/office/drawing/2014/main" id="{237AD207-71CF-44FA-ADFD-4F97DF3736BE}"/>
                  </a:ext>
                </a:extLst>
              </p:cNvPr>
              <p:cNvSpPr txBox="1"/>
              <p:nvPr/>
            </p:nvSpPr>
            <p:spPr>
              <a:xfrm>
                <a:off x="2656275" y="2337583"/>
                <a:ext cx="2346550" cy="631200"/>
              </a:xfrm>
              <a:prstGeom prst="rect">
                <a:avLst/>
              </a:prstGeom>
              <a:solidFill>
                <a:srgbClr val="FFFFFF">
                  <a:alpha val="9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b="1" dirty="0">
                    <a:solidFill>
                      <a:srgbClr val="BF9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TRAMO 3 </a:t>
                </a:r>
                <a:endParaRPr sz="1000" b="1" dirty="0">
                  <a:solidFill>
                    <a:srgbClr val="BF9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Experiencias y vivencias en la escuela</a:t>
                </a:r>
                <a:endParaRPr sz="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La vida docente</a:t>
                </a:r>
                <a:endParaRPr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9" name="Google Shape;1088;p45">
                <a:extLst>
                  <a:ext uri="{FF2B5EF4-FFF2-40B4-BE49-F238E27FC236}">
                    <a16:creationId xmlns:a16="http://schemas.microsoft.com/office/drawing/2014/main" id="{C0C68D88-7E40-4E6A-B12B-468484E0BCC8}"/>
                  </a:ext>
                </a:extLst>
              </p:cNvPr>
              <p:cNvSpPr txBox="1"/>
              <p:nvPr/>
            </p:nvSpPr>
            <p:spPr>
              <a:xfrm>
                <a:off x="5006186" y="2329190"/>
                <a:ext cx="3580550" cy="492600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Reconocemos y describimos experiencias en el aula y escuela para analizar tu práctica docente.</a:t>
                </a:r>
                <a:endParaRPr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0" name="Google Shape;1089;p45">
                <a:extLst>
                  <a:ext uri="{FF2B5EF4-FFF2-40B4-BE49-F238E27FC236}">
                    <a16:creationId xmlns:a16="http://schemas.microsoft.com/office/drawing/2014/main" id="{658624F0-011D-4335-98C8-6CD7FFF421F4}"/>
                  </a:ext>
                </a:extLst>
              </p:cNvPr>
              <p:cNvSpPr txBox="1"/>
              <p:nvPr/>
            </p:nvSpPr>
            <p:spPr>
              <a:xfrm>
                <a:off x="2652925" y="3498831"/>
                <a:ext cx="2349900" cy="600300"/>
              </a:xfrm>
              <a:prstGeom prst="rect">
                <a:avLst/>
              </a:prstGeom>
              <a:solidFill>
                <a:srgbClr val="FFFFFF">
                  <a:alpha val="9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 b="1" dirty="0">
                    <a:solidFill>
                      <a:srgbClr val="302E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TRAMO 5</a:t>
                </a:r>
                <a:endParaRPr sz="900" b="1" dirty="0">
                  <a:solidFill>
                    <a:srgbClr val="302E2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La construcción de la identidad docente a partir de la colectividad</a:t>
                </a:r>
                <a:endParaRPr sz="9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1" name="Google Shape;1090;p45">
                <a:extLst>
                  <a:ext uri="{FF2B5EF4-FFF2-40B4-BE49-F238E27FC236}">
                    <a16:creationId xmlns:a16="http://schemas.microsoft.com/office/drawing/2014/main" id="{BC575DF2-529B-40A4-9FC3-6F3719BE8B07}"/>
                  </a:ext>
                </a:extLst>
              </p:cNvPr>
              <p:cNvSpPr txBox="1"/>
              <p:nvPr/>
            </p:nvSpPr>
            <p:spPr>
              <a:xfrm>
                <a:off x="2652925" y="4038675"/>
                <a:ext cx="2349900" cy="600300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 b="1" dirty="0">
                    <a:solidFill>
                      <a:srgbClr val="A64D7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TRAMO 6</a:t>
                </a:r>
                <a:endParaRPr sz="900" b="1" dirty="0">
                  <a:solidFill>
                    <a:srgbClr val="A64D7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Prácticas de autocuidado y bienestar docente colectivo</a:t>
                </a:r>
                <a:endParaRPr sz="9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2" name="Google Shape;1092;p45">
                <a:extLst>
                  <a:ext uri="{FF2B5EF4-FFF2-40B4-BE49-F238E27FC236}">
                    <a16:creationId xmlns:a16="http://schemas.microsoft.com/office/drawing/2014/main" id="{46897444-9178-4DF6-ADD7-F486429E224E}"/>
                  </a:ext>
                </a:extLst>
              </p:cNvPr>
              <p:cNvSpPr txBox="1"/>
              <p:nvPr/>
            </p:nvSpPr>
            <p:spPr>
              <a:xfrm>
                <a:off x="2652925" y="2965918"/>
                <a:ext cx="2349900" cy="615523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b="1" dirty="0">
                    <a:solidFill>
                      <a:srgbClr val="6666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TRAMO 4</a:t>
                </a:r>
                <a:endParaRPr sz="1000" b="1" dirty="0">
                  <a:solidFill>
                    <a:srgbClr val="6666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El docente desde la perspectiva integral</a:t>
                </a:r>
                <a:endParaRPr sz="9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3" name="Google Shape;1093;p45">
                <a:extLst>
                  <a:ext uri="{FF2B5EF4-FFF2-40B4-BE49-F238E27FC236}">
                    <a16:creationId xmlns:a16="http://schemas.microsoft.com/office/drawing/2014/main" id="{DD69DA85-100A-410E-B6EC-13C21F340BEE}"/>
                  </a:ext>
                </a:extLst>
              </p:cNvPr>
              <p:cNvSpPr txBox="1"/>
              <p:nvPr/>
            </p:nvSpPr>
            <p:spPr>
              <a:xfrm>
                <a:off x="2656275" y="1691083"/>
                <a:ext cx="2346550" cy="646500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b="1" dirty="0">
                    <a:solidFill>
                      <a:srgbClr val="38761D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TRAMO 2 </a:t>
                </a:r>
                <a:endParaRPr sz="1000" b="1" dirty="0">
                  <a:solidFill>
                    <a:srgbClr val="38761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Desarrollo profesional</a:t>
                </a:r>
                <a:endParaRPr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Reflexión de la trayectoria</a:t>
                </a:r>
                <a:endParaRPr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4" name="Google Shape;1094;p45">
                <a:extLst>
                  <a:ext uri="{FF2B5EF4-FFF2-40B4-BE49-F238E27FC236}">
                    <a16:creationId xmlns:a16="http://schemas.microsoft.com/office/drawing/2014/main" id="{C15BE89C-2CA5-4AA1-8C6C-A9E0311476C0}"/>
                  </a:ext>
                </a:extLst>
              </p:cNvPr>
              <p:cNvSpPr txBox="1"/>
              <p:nvPr/>
            </p:nvSpPr>
            <p:spPr>
              <a:xfrm>
                <a:off x="5006559" y="1840749"/>
                <a:ext cx="3580550" cy="492412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Recuperamos experiencias profesionales y reflexionamos cómo han influido en tu formación y trayectoria docente.</a:t>
                </a:r>
                <a:endParaRPr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6" name="Google Shape;1096;p45">
                <a:extLst>
                  <a:ext uri="{FF2B5EF4-FFF2-40B4-BE49-F238E27FC236}">
                    <a16:creationId xmlns:a16="http://schemas.microsoft.com/office/drawing/2014/main" id="{BB27894C-C3E4-4607-BB2D-6A2AE0B8374F}"/>
                  </a:ext>
                </a:extLst>
              </p:cNvPr>
              <p:cNvSpPr txBox="1"/>
              <p:nvPr/>
            </p:nvSpPr>
            <p:spPr>
              <a:xfrm>
                <a:off x="5006185" y="3475127"/>
                <a:ext cx="3580550" cy="646500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Reflexionamos sobre las características que comparten en el colectivo, y su interrelación, para construir una identidad común.</a:t>
                </a:r>
                <a:endParaRPr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27" name="Google Shape;1097;p45">
                <a:extLst>
                  <a:ext uri="{FF2B5EF4-FFF2-40B4-BE49-F238E27FC236}">
                    <a16:creationId xmlns:a16="http://schemas.microsoft.com/office/drawing/2014/main" id="{8A3AAC6D-1E18-41AA-B4BF-F1EA56BCC137}"/>
                  </a:ext>
                </a:extLst>
              </p:cNvPr>
              <p:cNvSpPr txBox="1"/>
              <p:nvPr/>
            </p:nvSpPr>
            <p:spPr>
              <a:xfrm>
                <a:off x="5005181" y="4121634"/>
                <a:ext cx="3580550" cy="518400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just" rtl="0">
                  <a:lnSpc>
                    <a:spcPts val="1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Nunito"/>
                    <a:cs typeface="Nunito"/>
                    <a:sym typeface="Nunito"/>
                  </a:rPr>
                  <a:t>Reflexionamos sobre las acciones de bienestar que realizas, establecer prácticas de autocuidado en la escuela y otros espacios, en colectivo.</a:t>
                </a:r>
                <a:endParaRPr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Nunito"/>
                  <a:cs typeface="Nunito"/>
                  <a:sym typeface="Nunito"/>
                </a:endParaRPr>
              </a:p>
            </p:txBody>
          </p:sp>
        </p:grpSp>
      </p:grpSp>
      <p:grpSp>
        <p:nvGrpSpPr>
          <p:cNvPr id="31" name="Google Shape;3401;p68">
            <a:extLst>
              <a:ext uri="{FF2B5EF4-FFF2-40B4-BE49-F238E27FC236}">
                <a16:creationId xmlns:a16="http://schemas.microsoft.com/office/drawing/2014/main" id="{8DA11AE6-3265-49E9-9DC2-356A14032180}"/>
              </a:ext>
            </a:extLst>
          </p:cNvPr>
          <p:cNvGrpSpPr/>
          <p:nvPr/>
        </p:nvGrpSpPr>
        <p:grpSpPr>
          <a:xfrm>
            <a:off x="8348032" y="4269518"/>
            <a:ext cx="485675" cy="479375"/>
            <a:chOff x="7322275" y="1805800"/>
            <a:chExt cx="485675" cy="4793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Google Shape;3402;p68">
              <a:extLst>
                <a:ext uri="{FF2B5EF4-FFF2-40B4-BE49-F238E27FC236}">
                  <a16:creationId xmlns:a16="http://schemas.microsoft.com/office/drawing/2014/main" id="{004CB885-DAAF-40A8-8731-139037BD543D}"/>
                </a:ext>
              </a:extLst>
            </p:cNvPr>
            <p:cNvSpPr/>
            <p:nvPr/>
          </p:nvSpPr>
          <p:spPr>
            <a:xfrm>
              <a:off x="7344350" y="1879500"/>
              <a:ext cx="398625" cy="398525"/>
            </a:xfrm>
            <a:custGeom>
              <a:avLst/>
              <a:gdLst/>
              <a:ahLst/>
              <a:cxnLst/>
              <a:rect l="l" t="t" r="r" b="b"/>
              <a:pathLst>
                <a:path w="15945" h="15941" extrusionOk="0">
                  <a:moveTo>
                    <a:pt x="10710" y="0"/>
                  </a:moveTo>
                  <a:lnTo>
                    <a:pt x="1" y="10710"/>
                  </a:lnTo>
                  <a:lnTo>
                    <a:pt x="4624" y="15332"/>
                  </a:lnTo>
                  <a:lnTo>
                    <a:pt x="6027" y="15941"/>
                  </a:lnTo>
                  <a:cubicBezTo>
                    <a:pt x="6569" y="15930"/>
                    <a:pt x="7103" y="15856"/>
                    <a:pt x="7623" y="15715"/>
                  </a:cubicBezTo>
                  <a:cubicBezTo>
                    <a:pt x="7983" y="15619"/>
                    <a:pt x="8273" y="15332"/>
                    <a:pt x="8368" y="14959"/>
                  </a:cubicBezTo>
                  <a:cubicBezTo>
                    <a:pt x="8527" y="15045"/>
                    <a:pt x="8684" y="15085"/>
                    <a:pt x="8843" y="15085"/>
                  </a:cubicBezTo>
                  <a:cubicBezTo>
                    <a:pt x="9492" y="15085"/>
                    <a:pt x="10161" y="14418"/>
                    <a:pt x="11034" y="13542"/>
                  </a:cubicBezTo>
                  <a:cubicBezTo>
                    <a:pt x="11158" y="13414"/>
                    <a:pt x="11309" y="13077"/>
                    <a:pt x="11263" y="12729"/>
                  </a:cubicBezTo>
                  <a:lnTo>
                    <a:pt x="11263" y="12729"/>
                  </a:lnTo>
                  <a:cubicBezTo>
                    <a:pt x="11325" y="12737"/>
                    <a:pt x="11384" y="12742"/>
                    <a:pt x="11439" y="12742"/>
                  </a:cubicBezTo>
                  <a:cubicBezTo>
                    <a:pt x="11827" y="12742"/>
                    <a:pt x="12061" y="12528"/>
                    <a:pt x="12571" y="12011"/>
                  </a:cubicBezTo>
                  <a:cubicBezTo>
                    <a:pt x="13162" y="11428"/>
                    <a:pt x="13356" y="11206"/>
                    <a:pt x="13289" y="10702"/>
                  </a:cubicBezTo>
                  <a:lnTo>
                    <a:pt x="13289" y="10702"/>
                  </a:lnTo>
                  <a:cubicBezTo>
                    <a:pt x="13333" y="10708"/>
                    <a:pt x="13376" y="10711"/>
                    <a:pt x="13419" y="10711"/>
                  </a:cubicBezTo>
                  <a:cubicBezTo>
                    <a:pt x="13718" y="10711"/>
                    <a:pt x="13991" y="10582"/>
                    <a:pt x="14102" y="10474"/>
                  </a:cubicBezTo>
                  <a:cubicBezTo>
                    <a:pt x="14794" y="9787"/>
                    <a:pt x="15398" y="9179"/>
                    <a:pt x="14959" y="8371"/>
                  </a:cubicBezTo>
                  <a:cubicBezTo>
                    <a:pt x="15332" y="8276"/>
                    <a:pt x="15619" y="7984"/>
                    <a:pt x="15716" y="7624"/>
                  </a:cubicBezTo>
                  <a:cubicBezTo>
                    <a:pt x="15903" y="6937"/>
                    <a:pt x="15944" y="6216"/>
                    <a:pt x="15900" y="5498"/>
                  </a:cubicBezTo>
                  <a:cubicBezTo>
                    <a:pt x="15877" y="5124"/>
                    <a:pt x="15680" y="4791"/>
                    <a:pt x="15332" y="4624"/>
                  </a:cubicBezTo>
                  <a:cubicBezTo>
                    <a:pt x="15565" y="4346"/>
                    <a:pt x="15651" y="3950"/>
                    <a:pt x="15507" y="3574"/>
                  </a:cubicBezTo>
                  <a:cubicBezTo>
                    <a:pt x="15370" y="3222"/>
                    <a:pt x="15206" y="2883"/>
                    <a:pt x="15010" y="2559"/>
                  </a:cubicBezTo>
                  <a:cubicBezTo>
                    <a:pt x="14719" y="2073"/>
                    <a:pt x="14191" y="1778"/>
                    <a:pt x="13627" y="1778"/>
                  </a:cubicBezTo>
                  <a:cubicBezTo>
                    <a:pt x="13602" y="1778"/>
                    <a:pt x="13576" y="1779"/>
                    <a:pt x="13551" y="1780"/>
                  </a:cubicBezTo>
                  <a:cubicBezTo>
                    <a:pt x="13565" y="1488"/>
                    <a:pt x="13499" y="1203"/>
                    <a:pt x="13369" y="954"/>
                  </a:cubicBezTo>
                  <a:lnTo>
                    <a:pt x="107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403;p68">
              <a:extLst>
                <a:ext uri="{FF2B5EF4-FFF2-40B4-BE49-F238E27FC236}">
                  <a16:creationId xmlns:a16="http://schemas.microsoft.com/office/drawing/2014/main" id="{B88B9773-9D8A-40CB-9AAB-14E40168B515}"/>
                </a:ext>
              </a:extLst>
            </p:cNvPr>
            <p:cNvSpPr/>
            <p:nvPr/>
          </p:nvSpPr>
          <p:spPr>
            <a:xfrm>
              <a:off x="7328400" y="1864300"/>
              <a:ext cx="350250" cy="413700"/>
            </a:xfrm>
            <a:custGeom>
              <a:avLst/>
              <a:gdLst/>
              <a:ahLst/>
              <a:cxnLst/>
              <a:rect l="l" t="t" r="r" b="b"/>
              <a:pathLst>
                <a:path w="14010" h="16548" extrusionOk="0">
                  <a:moveTo>
                    <a:pt x="10051" y="0"/>
                  </a:moveTo>
                  <a:cubicBezTo>
                    <a:pt x="9474" y="0"/>
                    <a:pt x="8904" y="75"/>
                    <a:pt x="8350" y="223"/>
                  </a:cubicBezTo>
                  <a:cubicBezTo>
                    <a:pt x="7989" y="322"/>
                    <a:pt x="7699" y="607"/>
                    <a:pt x="7603" y="981"/>
                  </a:cubicBezTo>
                  <a:cubicBezTo>
                    <a:pt x="7411" y="877"/>
                    <a:pt x="7231" y="831"/>
                    <a:pt x="7059" y="831"/>
                  </a:cubicBezTo>
                  <a:cubicBezTo>
                    <a:pt x="6502" y="831"/>
                    <a:pt x="6024" y="1309"/>
                    <a:pt x="5500" y="1837"/>
                  </a:cubicBezTo>
                  <a:cubicBezTo>
                    <a:pt x="5375" y="1964"/>
                    <a:pt x="5225" y="2302"/>
                    <a:pt x="5271" y="2650"/>
                  </a:cubicBezTo>
                  <a:cubicBezTo>
                    <a:pt x="5209" y="2642"/>
                    <a:pt x="5151" y="2638"/>
                    <a:pt x="5097" y="2638"/>
                  </a:cubicBezTo>
                  <a:cubicBezTo>
                    <a:pt x="4708" y="2638"/>
                    <a:pt x="4474" y="2850"/>
                    <a:pt x="3963" y="3368"/>
                  </a:cubicBezTo>
                  <a:cubicBezTo>
                    <a:pt x="3372" y="3951"/>
                    <a:pt x="3177" y="4173"/>
                    <a:pt x="3245" y="4678"/>
                  </a:cubicBezTo>
                  <a:cubicBezTo>
                    <a:pt x="3201" y="4672"/>
                    <a:pt x="3157" y="4669"/>
                    <a:pt x="3113" y="4669"/>
                  </a:cubicBezTo>
                  <a:cubicBezTo>
                    <a:pt x="2815" y="4669"/>
                    <a:pt x="2543" y="4797"/>
                    <a:pt x="2432" y="4906"/>
                  </a:cubicBezTo>
                  <a:cubicBezTo>
                    <a:pt x="1341" y="5991"/>
                    <a:pt x="576" y="6762"/>
                    <a:pt x="1014" y="7571"/>
                  </a:cubicBezTo>
                  <a:cubicBezTo>
                    <a:pt x="642" y="7664"/>
                    <a:pt x="355" y="7956"/>
                    <a:pt x="258" y="8316"/>
                  </a:cubicBezTo>
                  <a:cubicBezTo>
                    <a:pt x="74" y="9005"/>
                    <a:pt x="0" y="9717"/>
                    <a:pt x="46" y="10436"/>
                  </a:cubicBezTo>
                  <a:cubicBezTo>
                    <a:pt x="69" y="10809"/>
                    <a:pt x="296" y="11151"/>
                    <a:pt x="642" y="11315"/>
                  </a:cubicBezTo>
                  <a:cubicBezTo>
                    <a:pt x="408" y="11594"/>
                    <a:pt x="323" y="11988"/>
                    <a:pt x="467" y="12364"/>
                  </a:cubicBezTo>
                  <a:cubicBezTo>
                    <a:pt x="603" y="12717"/>
                    <a:pt x="767" y="13056"/>
                    <a:pt x="961" y="13381"/>
                  </a:cubicBezTo>
                  <a:cubicBezTo>
                    <a:pt x="1252" y="13866"/>
                    <a:pt x="1778" y="14161"/>
                    <a:pt x="2341" y="14161"/>
                  </a:cubicBezTo>
                  <a:cubicBezTo>
                    <a:pt x="2368" y="14161"/>
                    <a:pt x="2394" y="14160"/>
                    <a:pt x="2421" y="14159"/>
                  </a:cubicBezTo>
                  <a:lnTo>
                    <a:pt x="2421" y="14159"/>
                  </a:lnTo>
                  <a:cubicBezTo>
                    <a:pt x="2392" y="14751"/>
                    <a:pt x="2691" y="15311"/>
                    <a:pt x="3199" y="15618"/>
                  </a:cubicBezTo>
                  <a:cubicBezTo>
                    <a:pt x="3521" y="15813"/>
                    <a:pt x="3860" y="15978"/>
                    <a:pt x="4216" y="16115"/>
                  </a:cubicBezTo>
                  <a:cubicBezTo>
                    <a:pt x="4341" y="16163"/>
                    <a:pt x="4468" y="16185"/>
                    <a:pt x="4593" y="16185"/>
                  </a:cubicBezTo>
                  <a:cubicBezTo>
                    <a:pt x="4841" y="16185"/>
                    <a:pt x="5078" y="16095"/>
                    <a:pt x="5263" y="15940"/>
                  </a:cubicBezTo>
                  <a:cubicBezTo>
                    <a:pt x="5430" y="16288"/>
                    <a:pt x="5773" y="16512"/>
                    <a:pt x="6144" y="16535"/>
                  </a:cubicBezTo>
                  <a:cubicBezTo>
                    <a:pt x="6273" y="16543"/>
                    <a:pt x="6402" y="16548"/>
                    <a:pt x="6531" y="16548"/>
                  </a:cubicBezTo>
                  <a:cubicBezTo>
                    <a:pt x="6576" y="16548"/>
                    <a:pt x="6622" y="16547"/>
                    <a:pt x="6667" y="16546"/>
                  </a:cubicBezTo>
                  <a:lnTo>
                    <a:pt x="6651" y="16530"/>
                  </a:lnTo>
                  <a:cubicBezTo>
                    <a:pt x="5348" y="15400"/>
                    <a:pt x="4524" y="13729"/>
                    <a:pt x="4524" y="11867"/>
                  </a:cubicBezTo>
                  <a:cubicBezTo>
                    <a:pt x="4524" y="10231"/>
                    <a:pt x="5174" y="8658"/>
                    <a:pt x="6334" y="7500"/>
                  </a:cubicBezTo>
                  <a:lnTo>
                    <a:pt x="10528" y="3307"/>
                  </a:lnTo>
                  <a:cubicBezTo>
                    <a:pt x="11474" y="2360"/>
                    <a:pt x="12698" y="1751"/>
                    <a:pt x="14010" y="1562"/>
                  </a:cubicBezTo>
                  <a:cubicBezTo>
                    <a:pt x="13875" y="1305"/>
                    <a:pt x="13672" y="1084"/>
                    <a:pt x="13413" y="929"/>
                  </a:cubicBezTo>
                  <a:cubicBezTo>
                    <a:pt x="13091" y="736"/>
                    <a:pt x="12752" y="568"/>
                    <a:pt x="12396" y="432"/>
                  </a:cubicBezTo>
                  <a:cubicBezTo>
                    <a:pt x="12271" y="385"/>
                    <a:pt x="12144" y="362"/>
                    <a:pt x="12020" y="362"/>
                  </a:cubicBezTo>
                  <a:cubicBezTo>
                    <a:pt x="11771" y="362"/>
                    <a:pt x="11534" y="452"/>
                    <a:pt x="11348" y="607"/>
                  </a:cubicBezTo>
                  <a:cubicBezTo>
                    <a:pt x="11181" y="260"/>
                    <a:pt x="10839" y="35"/>
                    <a:pt x="10468" y="13"/>
                  </a:cubicBezTo>
                  <a:cubicBezTo>
                    <a:pt x="10329" y="5"/>
                    <a:pt x="10190" y="0"/>
                    <a:pt x="100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04;p68">
              <a:extLst>
                <a:ext uri="{FF2B5EF4-FFF2-40B4-BE49-F238E27FC236}">
                  <a16:creationId xmlns:a16="http://schemas.microsoft.com/office/drawing/2014/main" id="{6FFA5C74-8CE1-4DBC-9D09-CF592E838457}"/>
                </a:ext>
              </a:extLst>
            </p:cNvPr>
            <p:cNvSpPr/>
            <p:nvPr/>
          </p:nvSpPr>
          <p:spPr>
            <a:xfrm>
              <a:off x="7426750" y="2044125"/>
              <a:ext cx="162450" cy="160475"/>
            </a:xfrm>
            <a:custGeom>
              <a:avLst/>
              <a:gdLst/>
              <a:ahLst/>
              <a:cxnLst/>
              <a:rect l="l" t="t" r="r" b="b"/>
              <a:pathLst>
                <a:path w="6498" h="6419" extrusionOk="0">
                  <a:moveTo>
                    <a:pt x="4434" y="0"/>
                  </a:moveTo>
                  <a:lnTo>
                    <a:pt x="1" y="4274"/>
                  </a:lnTo>
                  <a:lnTo>
                    <a:pt x="2145" y="6418"/>
                  </a:lnTo>
                  <a:cubicBezTo>
                    <a:pt x="2754" y="6349"/>
                    <a:pt x="3345" y="6081"/>
                    <a:pt x="3813" y="5615"/>
                  </a:cubicBezTo>
                  <a:lnTo>
                    <a:pt x="5400" y="4027"/>
                  </a:lnTo>
                  <a:cubicBezTo>
                    <a:pt x="6497" y="2930"/>
                    <a:pt x="6497" y="1152"/>
                    <a:pt x="5400" y="56"/>
                  </a:cubicBezTo>
                  <a:cubicBezTo>
                    <a:pt x="5382" y="37"/>
                    <a:pt x="5362" y="19"/>
                    <a:pt x="53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405;p68">
              <a:extLst>
                <a:ext uri="{FF2B5EF4-FFF2-40B4-BE49-F238E27FC236}">
                  <a16:creationId xmlns:a16="http://schemas.microsoft.com/office/drawing/2014/main" id="{6EDA58FA-089F-4419-8837-C08172A0A627}"/>
                </a:ext>
              </a:extLst>
            </p:cNvPr>
            <p:cNvSpPr/>
            <p:nvPr/>
          </p:nvSpPr>
          <p:spPr>
            <a:xfrm>
              <a:off x="7396200" y="2024900"/>
              <a:ext cx="164075" cy="180075"/>
            </a:xfrm>
            <a:custGeom>
              <a:avLst/>
              <a:gdLst/>
              <a:ahLst/>
              <a:cxnLst/>
              <a:rect l="l" t="t" r="r" b="b"/>
              <a:pathLst>
                <a:path w="6563" h="7203" extrusionOk="0">
                  <a:moveTo>
                    <a:pt x="4636" y="0"/>
                  </a:moveTo>
                  <a:cubicBezTo>
                    <a:pt x="3917" y="0"/>
                    <a:pt x="3198" y="274"/>
                    <a:pt x="2649" y="823"/>
                  </a:cubicBezTo>
                  <a:lnTo>
                    <a:pt x="1062" y="2411"/>
                  </a:lnTo>
                  <a:cubicBezTo>
                    <a:pt x="158" y="3314"/>
                    <a:pt x="0" y="4679"/>
                    <a:pt x="585" y="5745"/>
                  </a:cubicBezTo>
                  <a:cubicBezTo>
                    <a:pt x="709" y="5972"/>
                    <a:pt x="869" y="6187"/>
                    <a:pt x="1062" y="6382"/>
                  </a:cubicBezTo>
                  <a:cubicBezTo>
                    <a:pt x="1255" y="6575"/>
                    <a:pt x="1470" y="6735"/>
                    <a:pt x="1698" y="6859"/>
                  </a:cubicBezTo>
                  <a:cubicBezTo>
                    <a:pt x="2116" y="7087"/>
                    <a:pt x="2580" y="7203"/>
                    <a:pt x="3045" y="7203"/>
                  </a:cubicBezTo>
                  <a:cubicBezTo>
                    <a:pt x="3153" y="7203"/>
                    <a:pt x="3260" y="7197"/>
                    <a:pt x="3367" y="7184"/>
                  </a:cubicBezTo>
                  <a:cubicBezTo>
                    <a:pt x="3173" y="6991"/>
                    <a:pt x="2958" y="6723"/>
                    <a:pt x="2832" y="6494"/>
                  </a:cubicBezTo>
                  <a:cubicBezTo>
                    <a:pt x="2248" y="5426"/>
                    <a:pt x="2406" y="4061"/>
                    <a:pt x="3309" y="3158"/>
                  </a:cubicBezTo>
                  <a:lnTo>
                    <a:pt x="4897" y="1570"/>
                  </a:lnTo>
                  <a:cubicBezTo>
                    <a:pt x="5364" y="1102"/>
                    <a:pt x="5955" y="835"/>
                    <a:pt x="6562" y="766"/>
                  </a:cubicBezTo>
                  <a:cubicBezTo>
                    <a:pt x="6022" y="256"/>
                    <a:pt x="5329" y="0"/>
                    <a:pt x="4636" y="0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406;p68">
              <a:extLst>
                <a:ext uri="{FF2B5EF4-FFF2-40B4-BE49-F238E27FC236}">
                  <a16:creationId xmlns:a16="http://schemas.microsoft.com/office/drawing/2014/main" id="{7433063B-F03E-4BED-9085-36A047467E5C}"/>
                </a:ext>
              </a:extLst>
            </p:cNvPr>
            <p:cNvSpPr/>
            <p:nvPr/>
          </p:nvSpPr>
          <p:spPr>
            <a:xfrm>
              <a:off x="7507675" y="1913200"/>
              <a:ext cx="48450" cy="48450"/>
            </a:xfrm>
            <a:custGeom>
              <a:avLst/>
              <a:gdLst/>
              <a:ahLst/>
              <a:cxnLst/>
              <a:rect l="l" t="t" r="r" b="b"/>
              <a:pathLst>
                <a:path w="1938" h="1938" extrusionOk="0">
                  <a:moveTo>
                    <a:pt x="968" y="1"/>
                  </a:moveTo>
                  <a:cubicBezTo>
                    <a:pt x="435" y="1"/>
                    <a:pt x="0" y="435"/>
                    <a:pt x="0" y="969"/>
                  </a:cubicBezTo>
                  <a:cubicBezTo>
                    <a:pt x="0" y="1504"/>
                    <a:pt x="435" y="1938"/>
                    <a:pt x="968" y="1938"/>
                  </a:cubicBezTo>
                  <a:cubicBezTo>
                    <a:pt x="1504" y="1938"/>
                    <a:pt x="1938" y="1504"/>
                    <a:pt x="1938" y="969"/>
                  </a:cubicBezTo>
                  <a:cubicBezTo>
                    <a:pt x="1938" y="435"/>
                    <a:pt x="1504" y="1"/>
                    <a:pt x="968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407;p68">
              <a:extLst>
                <a:ext uri="{FF2B5EF4-FFF2-40B4-BE49-F238E27FC236}">
                  <a16:creationId xmlns:a16="http://schemas.microsoft.com/office/drawing/2014/main" id="{54BFE0C8-8AEB-4E83-B6E1-14E590E776E2}"/>
                </a:ext>
              </a:extLst>
            </p:cNvPr>
            <p:cNvSpPr/>
            <p:nvPr/>
          </p:nvSpPr>
          <p:spPr>
            <a:xfrm>
              <a:off x="7645500" y="2051025"/>
              <a:ext cx="48425" cy="48425"/>
            </a:xfrm>
            <a:custGeom>
              <a:avLst/>
              <a:gdLst/>
              <a:ahLst/>
              <a:cxnLst/>
              <a:rect l="l" t="t" r="r" b="b"/>
              <a:pathLst>
                <a:path w="1937" h="1937" extrusionOk="0">
                  <a:moveTo>
                    <a:pt x="968" y="1"/>
                  </a:moveTo>
                  <a:cubicBezTo>
                    <a:pt x="433" y="1"/>
                    <a:pt x="0" y="433"/>
                    <a:pt x="0" y="968"/>
                  </a:cubicBezTo>
                  <a:cubicBezTo>
                    <a:pt x="0" y="1504"/>
                    <a:pt x="433" y="1936"/>
                    <a:pt x="968" y="1936"/>
                  </a:cubicBezTo>
                  <a:cubicBezTo>
                    <a:pt x="1504" y="1936"/>
                    <a:pt x="1936" y="1504"/>
                    <a:pt x="1936" y="968"/>
                  </a:cubicBezTo>
                  <a:cubicBezTo>
                    <a:pt x="1936" y="433"/>
                    <a:pt x="1504" y="1"/>
                    <a:pt x="968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408;p68">
              <a:extLst>
                <a:ext uri="{FF2B5EF4-FFF2-40B4-BE49-F238E27FC236}">
                  <a16:creationId xmlns:a16="http://schemas.microsoft.com/office/drawing/2014/main" id="{D6F5C9E4-DB1B-4E5F-B75D-44A220471C9C}"/>
                </a:ext>
              </a:extLst>
            </p:cNvPr>
            <p:cNvSpPr/>
            <p:nvPr/>
          </p:nvSpPr>
          <p:spPr>
            <a:xfrm>
              <a:off x="7525075" y="1932100"/>
              <a:ext cx="182650" cy="171650"/>
            </a:xfrm>
            <a:custGeom>
              <a:avLst/>
              <a:gdLst/>
              <a:ahLst/>
              <a:cxnLst/>
              <a:rect l="l" t="t" r="r" b="b"/>
              <a:pathLst>
                <a:path w="7306" h="6866" extrusionOk="0">
                  <a:moveTo>
                    <a:pt x="1343" y="1"/>
                  </a:moveTo>
                  <a:lnTo>
                    <a:pt x="1" y="1268"/>
                  </a:lnTo>
                  <a:lnTo>
                    <a:pt x="1" y="5319"/>
                  </a:lnTo>
                  <a:lnTo>
                    <a:pt x="779" y="6144"/>
                  </a:lnTo>
                  <a:cubicBezTo>
                    <a:pt x="1454" y="6625"/>
                    <a:pt x="2248" y="6866"/>
                    <a:pt x="3041" y="6866"/>
                  </a:cubicBezTo>
                  <a:cubicBezTo>
                    <a:pt x="4039" y="6866"/>
                    <a:pt x="5036" y="6485"/>
                    <a:pt x="5798" y="5724"/>
                  </a:cubicBezTo>
                  <a:cubicBezTo>
                    <a:pt x="7166" y="4357"/>
                    <a:pt x="7305" y="2227"/>
                    <a:pt x="6219" y="703"/>
                  </a:cubicBezTo>
                  <a:lnTo>
                    <a:pt x="5469" y="1"/>
                  </a:lnTo>
                  <a:close/>
                </a:path>
              </a:pathLst>
            </a:custGeom>
            <a:solidFill>
              <a:srgbClr val="FFD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409;p68">
              <a:extLst>
                <a:ext uri="{FF2B5EF4-FFF2-40B4-BE49-F238E27FC236}">
                  <a16:creationId xmlns:a16="http://schemas.microsoft.com/office/drawing/2014/main" id="{CB4AD85F-ECD7-465D-B326-87B1093B1DF7}"/>
                </a:ext>
              </a:extLst>
            </p:cNvPr>
            <p:cNvSpPr/>
            <p:nvPr/>
          </p:nvSpPr>
          <p:spPr>
            <a:xfrm>
              <a:off x="7495050" y="1908800"/>
              <a:ext cx="185225" cy="176875"/>
            </a:xfrm>
            <a:custGeom>
              <a:avLst/>
              <a:gdLst/>
              <a:ahLst/>
              <a:cxnLst/>
              <a:rect l="l" t="t" r="r" b="b"/>
              <a:pathLst>
                <a:path w="7409" h="7075" extrusionOk="0">
                  <a:moveTo>
                    <a:pt x="4232" y="1"/>
                  </a:moveTo>
                  <a:cubicBezTo>
                    <a:pt x="3235" y="1"/>
                    <a:pt x="2237" y="381"/>
                    <a:pt x="1476" y="1143"/>
                  </a:cubicBezTo>
                  <a:cubicBezTo>
                    <a:pt x="222" y="2396"/>
                    <a:pt x="1" y="4294"/>
                    <a:pt x="812" y="5774"/>
                  </a:cubicBezTo>
                  <a:cubicBezTo>
                    <a:pt x="987" y="6090"/>
                    <a:pt x="1208" y="6387"/>
                    <a:pt x="1476" y="6656"/>
                  </a:cubicBezTo>
                  <a:cubicBezTo>
                    <a:pt x="1631" y="6811"/>
                    <a:pt x="1799" y="6950"/>
                    <a:pt x="1970" y="7075"/>
                  </a:cubicBezTo>
                  <a:cubicBezTo>
                    <a:pt x="883" y="5553"/>
                    <a:pt x="1024" y="3425"/>
                    <a:pt x="2391" y="2057"/>
                  </a:cubicBezTo>
                  <a:cubicBezTo>
                    <a:pt x="3152" y="1296"/>
                    <a:pt x="4150" y="915"/>
                    <a:pt x="5148" y="915"/>
                  </a:cubicBezTo>
                  <a:cubicBezTo>
                    <a:pt x="5941" y="915"/>
                    <a:pt x="6734" y="1156"/>
                    <a:pt x="7408" y="1637"/>
                  </a:cubicBezTo>
                  <a:cubicBezTo>
                    <a:pt x="7284" y="1465"/>
                    <a:pt x="7146" y="1298"/>
                    <a:pt x="6988" y="1143"/>
                  </a:cubicBezTo>
                  <a:cubicBezTo>
                    <a:pt x="6227" y="381"/>
                    <a:pt x="5230" y="1"/>
                    <a:pt x="4232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410;p68">
              <a:extLst>
                <a:ext uri="{FF2B5EF4-FFF2-40B4-BE49-F238E27FC236}">
                  <a16:creationId xmlns:a16="http://schemas.microsoft.com/office/drawing/2014/main" id="{DC4A0CEB-C936-47B6-8617-8E35E70C3050}"/>
                </a:ext>
              </a:extLst>
            </p:cNvPr>
            <p:cNvSpPr/>
            <p:nvPr/>
          </p:nvSpPr>
          <p:spPr>
            <a:xfrm>
              <a:off x="7520100" y="1974650"/>
              <a:ext cx="39525" cy="35125"/>
            </a:xfrm>
            <a:custGeom>
              <a:avLst/>
              <a:gdLst/>
              <a:ahLst/>
              <a:cxnLst/>
              <a:rect l="l" t="t" r="r" b="b"/>
              <a:pathLst>
                <a:path w="1581" h="1405" extrusionOk="0">
                  <a:moveTo>
                    <a:pt x="633" y="1"/>
                  </a:moveTo>
                  <a:cubicBezTo>
                    <a:pt x="484" y="1"/>
                    <a:pt x="345" y="51"/>
                    <a:pt x="241" y="153"/>
                  </a:cubicBezTo>
                  <a:cubicBezTo>
                    <a:pt x="0" y="396"/>
                    <a:pt x="50" y="836"/>
                    <a:pt x="353" y="1140"/>
                  </a:cubicBezTo>
                  <a:cubicBezTo>
                    <a:pt x="527" y="1314"/>
                    <a:pt x="746" y="1404"/>
                    <a:pt x="947" y="1404"/>
                  </a:cubicBezTo>
                  <a:cubicBezTo>
                    <a:pt x="1096" y="1404"/>
                    <a:pt x="1235" y="1354"/>
                    <a:pt x="1338" y="1252"/>
                  </a:cubicBezTo>
                  <a:cubicBezTo>
                    <a:pt x="1580" y="1009"/>
                    <a:pt x="1530" y="569"/>
                    <a:pt x="1228" y="265"/>
                  </a:cubicBezTo>
                  <a:cubicBezTo>
                    <a:pt x="1053" y="91"/>
                    <a:pt x="834" y="1"/>
                    <a:pt x="633" y="1"/>
                  </a:cubicBezTo>
                  <a:close/>
                </a:path>
              </a:pathLst>
            </a:custGeom>
            <a:solidFill>
              <a:srgbClr val="FF8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411;p68">
              <a:extLst>
                <a:ext uri="{FF2B5EF4-FFF2-40B4-BE49-F238E27FC236}">
                  <a16:creationId xmlns:a16="http://schemas.microsoft.com/office/drawing/2014/main" id="{35ABFE42-85F2-4E66-AB63-C996C422E308}"/>
                </a:ext>
              </a:extLst>
            </p:cNvPr>
            <p:cNvSpPr/>
            <p:nvPr/>
          </p:nvSpPr>
          <p:spPr>
            <a:xfrm>
              <a:off x="7595100" y="2049700"/>
              <a:ext cx="39650" cy="35175"/>
            </a:xfrm>
            <a:custGeom>
              <a:avLst/>
              <a:gdLst/>
              <a:ahLst/>
              <a:cxnLst/>
              <a:rect l="l" t="t" r="r" b="b"/>
              <a:pathLst>
                <a:path w="1586" h="1407" extrusionOk="0">
                  <a:moveTo>
                    <a:pt x="634" y="0"/>
                  </a:moveTo>
                  <a:cubicBezTo>
                    <a:pt x="484" y="0"/>
                    <a:pt x="346" y="50"/>
                    <a:pt x="243" y="153"/>
                  </a:cubicBezTo>
                  <a:cubicBezTo>
                    <a:pt x="1" y="394"/>
                    <a:pt x="53" y="836"/>
                    <a:pt x="355" y="1140"/>
                  </a:cubicBezTo>
                  <a:cubicBezTo>
                    <a:pt x="531" y="1315"/>
                    <a:pt x="751" y="1406"/>
                    <a:pt x="952" y="1406"/>
                  </a:cubicBezTo>
                  <a:cubicBezTo>
                    <a:pt x="1102" y="1406"/>
                    <a:pt x="1241" y="1356"/>
                    <a:pt x="1343" y="1253"/>
                  </a:cubicBezTo>
                  <a:cubicBezTo>
                    <a:pt x="1585" y="1012"/>
                    <a:pt x="1535" y="569"/>
                    <a:pt x="1229" y="267"/>
                  </a:cubicBezTo>
                  <a:cubicBezTo>
                    <a:pt x="1055" y="91"/>
                    <a:pt x="835" y="0"/>
                    <a:pt x="634" y="0"/>
                  </a:cubicBezTo>
                  <a:close/>
                </a:path>
              </a:pathLst>
            </a:custGeom>
            <a:solidFill>
              <a:srgbClr val="FF8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412;p68">
              <a:extLst>
                <a:ext uri="{FF2B5EF4-FFF2-40B4-BE49-F238E27FC236}">
                  <a16:creationId xmlns:a16="http://schemas.microsoft.com/office/drawing/2014/main" id="{0ECB64D3-051A-4EEA-B005-21A5A16941BB}"/>
                </a:ext>
              </a:extLst>
            </p:cNvPr>
            <p:cNvSpPr/>
            <p:nvPr/>
          </p:nvSpPr>
          <p:spPr>
            <a:xfrm>
              <a:off x="7643275" y="1883725"/>
              <a:ext cx="121925" cy="194325"/>
            </a:xfrm>
            <a:custGeom>
              <a:avLst/>
              <a:gdLst/>
              <a:ahLst/>
              <a:cxnLst/>
              <a:rect l="l" t="t" r="r" b="b"/>
              <a:pathLst>
                <a:path w="4877" h="7773" extrusionOk="0">
                  <a:moveTo>
                    <a:pt x="671" y="0"/>
                  </a:moveTo>
                  <a:lnTo>
                    <a:pt x="0" y="3465"/>
                  </a:lnTo>
                  <a:cubicBezTo>
                    <a:pt x="303" y="5047"/>
                    <a:pt x="1065" y="6304"/>
                    <a:pt x="1656" y="6895"/>
                  </a:cubicBezTo>
                  <a:cubicBezTo>
                    <a:pt x="2131" y="7371"/>
                    <a:pt x="2685" y="7550"/>
                    <a:pt x="3171" y="7719"/>
                  </a:cubicBezTo>
                  <a:cubicBezTo>
                    <a:pt x="3279" y="7756"/>
                    <a:pt x="3390" y="7773"/>
                    <a:pt x="3501" y="7773"/>
                  </a:cubicBezTo>
                  <a:cubicBezTo>
                    <a:pt x="4095" y="7773"/>
                    <a:pt x="4689" y="7282"/>
                    <a:pt x="4782" y="6693"/>
                  </a:cubicBezTo>
                  <a:cubicBezTo>
                    <a:pt x="4877" y="6074"/>
                    <a:pt x="4394" y="5482"/>
                    <a:pt x="3943" y="5329"/>
                  </a:cubicBezTo>
                  <a:cubicBezTo>
                    <a:pt x="3956" y="5289"/>
                    <a:pt x="4110" y="4468"/>
                    <a:pt x="4117" y="3784"/>
                  </a:cubicBezTo>
                  <a:lnTo>
                    <a:pt x="4117" y="3786"/>
                  </a:lnTo>
                  <a:cubicBezTo>
                    <a:pt x="4127" y="2899"/>
                    <a:pt x="3976" y="2215"/>
                    <a:pt x="3717" y="1663"/>
                  </a:cubicBezTo>
                  <a:lnTo>
                    <a:pt x="671" y="0"/>
                  </a:lnTo>
                  <a:close/>
                </a:path>
              </a:pathLst>
            </a:custGeom>
            <a:solidFill>
              <a:srgbClr val="CE85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413;p68">
              <a:extLst>
                <a:ext uri="{FF2B5EF4-FFF2-40B4-BE49-F238E27FC236}">
                  <a16:creationId xmlns:a16="http://schemas.microsoft.com/office/drawing/2014/main" id="{395E6FE9-467C-42A1-A4F6-43066EE44594}"/>
                </a:ext>
              </a:extLst>
            </p:cNvPr>
            <p:cNvSpPr/>
            <p:nvPr/>
          </p:nvSpPr>
          <p:spPr>
            <a:xfrm>
              <a:off x="7551400" y="1870050"/>
              <a:ext cx="185075" cy="100325"/>
            </a:xfrm>
            <a:custGeom>
              <a:avLst/>
              <a:gdLst/>
              <a:ahLst/>
              <a:cxnLst/>
              <a:rect l="l" t="t" r="r" b="b"/>
              <a:pathLst>
                <a:path w="7403" h="4013" extrusionOk="0">
                  <a:moveTo>
                    <a:pt x="3046" y="1"/>
                  </a:moveTo>
                  <a:cubicBezTo>
                    <a:pt x="2664" y="1"/>
                    <a:pt x="2256" y="116"/>
                    <a:pt x="1853" y="375"/>
                  </a:cubicBezTo>
                  <a:cubicBezTo>
                    <a:pt x="1562" y="561"/>
                    <a:pt x="1227" y="656"/>
                    <a:pt x="896" y="662"/>
                  </a:cubicBezTo>
                  <a:cubicBezTo>
                    <a:pt x="635" y="667"/>
                    <a:pt x="388" y="788"/>
                    <a:pt x="213" y="983"/>
                  </a:cubicBezTo>
                  <a:cubicBezTo>
                    <a:pt x="71" y="1142"/>
                    <a:pt x="0" y="1349"/>
                    <a:pt x="0" y="1559"/>
                  </a:cubicBezTo>
                  <a:lnTo>
                    <a:pt x="0" y="2098"/>
                  </a:lnTo>
                  <a:cubicBezTo>
                    <a:pt x="367" y="2464"/>
                    <a:pt x="779" y="2715"/>
                    <a:pt x="1206" y="2854"/>
                  </a:cubicBezTo>
                  <a:cubicBezTo>
                    <a:pt x="1489" y="2947"/>
                    <a:pt x="1779" y="2992"/>
                    <a:pt x="2065" y="2992"/>
                  </a:cubicBezTo>
                  <a:cubicBezTo>
                    <a:pt x="2591" y="2992"/>
                    <a:pt x="3107" y="2840"/>
                    <a:pt x="3559" y="2550"/>
                  </a:cubicBezTo>
                  <a:lnTo>
                    <a:pt x="3559" y="2550"/>
                  </a:lnTo>
                  <a:cubicBezTo>
                    <a:pt x="3551" y="3061"/>
                    <a:pt x="3602" y="3550"/>
                    <a:pt x="3688" y="4012"/>
                  </a:cubicBezTo>
                  <a:cubicBezTo>
                    <a:pt x="4192" y="2837"/>
                    <a:pt x="5354" y="2102"/>
                    <a:pt x="6591" y="2102"/>
                  </a:cubicBezTo>
                  <a:cubicBezTo>
                    <a:pt x="6860" y="2102"/>
                    <a:pt x="7133" y="2137"/>
                    <a:pt x="7403" y="2210"/>
                  </a:cubicBezTo>
                  <a:cubicBezTo>
                    <a:pt x="7024" y="1395"/>
                    <a:pt x="6410" y="869"/>
                    <a:pt x="5743" y="417"/>
                  </a:cubicBezTo>
                  <a:cubicBezTo>
                    <a:pt x="5555" y="290"/>
                    <a:pt x="5340" y="227"/>
                    <a:pt x="5127" y="227"/>
                  </a:cubicBezTo>
                  <a:cubicBezTo>
                    <a:pt x="4846" y="227"/>
                    <a:pt x="4567" y="336"/>
                    <a:pt x="4356" y="547"/>
                  </a:cubicBezTo>
                  <a:cubicBezTo>
                    <a:pt x="4015" y="205"/>
                    <a:pt x="3554" y="1"/>
                    <a:pt x="3046" y="1"/>
                  </a:cubicBezTo>
                  <a:close/>
                </a:path>
              </a:pathLst>
            </a:custGeom>
            <a:solidFill>
              <a:srgbClr val="BD7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414;p68">
              <a:extLst>
                <a:ext uri="{FF2B5EF4-FFF2-40B4-BE49-F238E27FC236}">
                  <a16:creationId xmlns:a16="http://schemas.microsoft.com/office/drawing/2014/main" id="{D109EFA6-A7A3-4CBC-815A-82A4BFFF36A4}"/>
                </a:ext>
              </a:extLst>
            </p:cNvPr>
            <p:cNvSpPr/>
            <p:nvPr/>
          </p:nvSpPr>
          <p:spPr>
            <a:xfrm>
              <a:off x="7539725" y="1957850"/>
              <a:ext cx="33750" cy="32550"/>
            </a:xfrm>
            <a:custGeom>
              <a:avLst/>
              <a:gdLst/>
              <a:ahLst/>
              <a:cxnLst/>
              <a:rect l="l" t="t" r="r" b="b"/>
              <a:pathLst>
                <a:path w="1350" h="1302" extrusionOk="0">
                  <a:moveTo>
                    <a:pt x="319" y="1"/>
                  </a:moveTo>
                  <a:cubicBezTo>
                    <a:pt x="172" y="1"/>
                    <a:pt x="48" y="114"/>
                    <a:pt x="39" y="262"/>
                  </a:cubicBezTo>
                  <a:cubicBezTo>
                    <a:pt x="1" y="830"/>
                    <a:pt x="451" y="1302"/>
                    <a:pt x="1008" y="1302"/>
                  </a:cubicBezTo>
                  <a:cubicBezTo>
                    <a:pt x="1031" y="1302"/>
                    <a:pt x="1054" y="1301"/>
                    <a:pt x="1078" y="1299"/>
                  </a:cubicBezTo>
                  <a:cubicBezTo>
                    <a:pt x="1233" y="1290"/>
                    <a:pt x="1349" y="1157"/>
                    <a:pt x="1338" y="1000"/>
                  </a:cubicBezTo>
                  <a:cubicBezTo>
                    <a:pt x="1327" y="852"/>
                    <a:pt x="1205" y="739"/>
                    <a:pt x="1059" y="739"/>
                  </a:cubicBezTo>
                  <a:cubicBezTo>
                    <a:pt x="1053" y="739"/>
                    <a:pt x="1046" y="739"/>
                    <a:pt x="1039" y="739"/>
                  </a:cubicBezTo>
                  <a:cubicBezTo>
                    <a:pt x="1029" y="740"/>
                    <a:pt x="1019" y="741"/>
                    <a:pt x="1008" y="741"/>
                  </a:cubicBezTo>
                  <a:cubicBezTo>
                    <a:pt x="772" y="741"/>
                    <a:pt x="583" y="540"/>
                    <a:pt x="599" y="301"/>
                  </a:cubicBezTo>
                  <a:cubicBezTo>
                    <a:pt x="611" y="146"/>
                    <a:pt x="495" y="11"/>
                    <a:pt x="338" y="2"/>
                  </a:cubicBezTo>
                  <a:cubicBezTo>
                    <a:pt x="332" y="1"/>
                    <a:pt x="325" y="1"/>
                    <a:pt x="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415;p68">
              <a:extLst>
                <a:ext uri="{FF2B5EF4-FFF2-40B4-BE49-F238E27FC236}">
                  <a16:creationId xmlns:a16="http://schemas.microsoft.com/office/drawing/2014/main" id="{ACD22E01-2CFD-428B-90AA-439BC171B145}"/>
                </a:ext>
              </a:extLst>
            </p:cNvPr>
            <p:cNvSpPr/>
            <p:nvPr/>
          </p:nvSpPr>
          <p:spPr>
            <a:xfrm>
              <a:off x="7609850" y="2033975"/>
              <a:ext cx="39725" cy="32550"/>
            </a:xfrm>
            <a:custGeom>
              <a:avLst/>
              <a:gdLst/>
              <a:ahLst/>
              <a:cxnLst/>
              <a:rect l="l" t="t" r="r" b="b"/>
              <a:pathLst>
                <a:path w="1589" h="1302" extrusionOk="0">
                  <a:moveTo>
                    <a:pt x="553" y="1"/>
                  </a:moveTo>
                  <a:cubicBezTo>
                    <a:pt x="0" y="1"/>
                    <a:pt x="285" y="1302"/>
                    <a:pt x="1242" y="1302"/>
                  </a:cubicBezTo>
                  <a:cubicBezTo>
                    <a:pt x="1266" y="1302"/>
                    <a:pt x="1292" y="1301"/>
                    <a:pt x="1317" y="1299"/>
                  </a:cubicBezTo>
                  <a:cubicBezTo>
                    <a:pt x="1472" y="1288"/>
                    <a:pt x="1589" y="1155"/>
                    <a:pt x="1578" y="1000"/>
                  </a:cubicBezTo>
                  <a:cubicBezTo>
                    <a:pt x="1566" y="851"/>
                    <a:pt x="1442" y="739"/>
                    <a:pt x="1296" y="739"/>
                  </a:cubicBezTo>
                  <a:cubicBezTo>
                    <a:pt x="1291" y="739"/>
                    <a:pt x="1285" y="739"/>
                    <a:pt x="1279" y="739"/>
                  </a:cubicBezTo>
                  <a:cubicBezTo>
                    <a:pt x="1269" y="740"/>
                    <a:pt x="1258" y="740"/>
                    <a:pt x="1248" y="740"/>
                  </a:cubicBezTo>
                  <a:cubicBezTo>
                    <a:pt x="1012" y="740"/>
                    <a:pt x="823" y="540"/>
                    <a:pt x="839" y="301"/>
                  </a:cubicBezTo>
                  <a:cubicBezTo>
                    <a:pt x="851" y="146"/>
                    <a:pt x="735" y="11"/>
                    <a:pt x="578" y="1"/>
                  </a:cubicBezTo>
                  <a:cubicBezTo>
                    <a:pt x="569" y="1"/>
                    <a:pt x="561" y="1"/>
                    <a:pt x="5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416;p68">
              <a:extLst>
                <a:ext uri="{FF2B5EF4-FFF2-40B4-BE49-F238E27FC236}">
                  <a16:creationId xmlns:a16="http://schemas.microsoft.com/office/drawing/2014/main" id="{C35E6A44-63C7-424F-8B16-CD358B056FBF}"/>
                </a:ext>
              </a:extLst>
            </p:cNvPr>
            <p:cNvSpPr/>
            <p:nvPr/>
          </p:nvSpPr>
          <p:spPr>
            <a:xfrm>
              <a:off x="7570875" y="2014350"/>
              <a:ext cx="23100" cy="20900"/>
            </a:xfrm>
            <a:custGeom>
              <a:avLst/>
              <a:gdLst/>
              <a:ahLst/>
              <a:cxnLst/>
              <a:rect l="l" t="t" r="r" b="b"/>
              <a:pathLst>
                <a:path w="924" h="836" extrusionOk="0">
                  <a:moveTo>
                    <a:pt x="489" y="0"/>
                  </a:moveTo>
                  <a:cubicBezTo>
                    <a:pt x="377" y="0"/>
                    <a:pt x="263" y="45"/>
                    <a:pt x="177" y="133"/>
                  </a:cubicBezTo>
                  <a:cubicBezTo>
                    <a:pt x="8" y="302"/>
                    <a:pt x="0" y="564"/>
                    <a:pt x="157" y="724"/>
                  </a:cubicBezTo>
                  <a:cubicBezTo>
                    <a:pt x="232" y="799"/>
                    <a:pt x="332" y="836"/>
                    <a:pt x="435" y="836"/>
                  </a:cubicBezTo>
                  <a:cubicBezTo>
                    <a:pt x="546" y="836"/>
                    <a:pt x="659" y="792"/>
                    <a:pt x="747" y="704"/>
                  </a:cubicBezTo>
                  <a:cubicBezTo>
                    <a:pt x="916" y="535"/>
                    <a:pt x="924" y="273"/>
                    <a:pt x="767" y="113"/>
                  </a:cubicBezTo>
                  <a:cubicBezTo>
                    <a:pt x="691" y="38"/>
                    <a:pt x="591" y="0"/>
                    <a:pt x="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417;p68">
              <a:extLst>
                <a:ext uri="{FF2B5EF4-FFF2-40B4-BE49-F238E27FC236}">
                  <a16:creationId xmlns:a16="http://schemas.microsoft.com/office/drawing/2014/main" id="{64048C24-8122-4862-AFCE-0CB34E0C49E0}"/>
                </a:ext>
              </a:extLst>
            </p:cNvPr>
            <p:cNvSpPr/>
            <p:nvPr/>
          </p:nvSpPr>
          <p:spPr>
            <a:xfrm>
              <a:off x="7322275" y="1805800"/>
              <a:ext cx="485675" cy="479375"/>
            </a:xfrm>
            <a:custGeom>
              <a:avLst/>
              <a:gdLst/>
              <a:ahLst/>
              <a:cxnLst/>
              <a:rect l="l" t="t" r="r" b="b"/>
              <a:pathLst>
                <a:path w="19427" h="19175" extrusionOk="0">
                  <a:moveTo>
                    <a:pt x="8385" y="4576"/>
                  </a:moveTo>
                  <a:cubicBezTo>
                    <a:pt x="8486" y="4576"/>
                    <a:pt x="8587" y="4598"/>
                    <a:pt x="8682" y="4643"/>
                  </a:cubicBezTo>
                  <a:cubicBezTo>
                    <a:pt x="8328" y="4903"/>
                    <a:pt x="8018" y="5211"/>
                    <a:pt x="7766" y="5558"/>
                  </a:cubicBezTo>
                  <a:cubicBezTo>
                    <a:pt x="7645" y="5301"/>
                    <a:pt x="7691" y="4988"/>
                    <a:pt x="7900" y="4778"/>
                  </a:cubicBezTo>
                  <a:cubicBezTo>
                    <a:pt x="8033" y="4644"/>
                    <a:pt x="8208" y="4576"/>
                    <a:pt x="8385" y="4576"/>
                  </a:cubicBezTo>
                  <a:close/>
                  <a:moveTo>
                    <a:pt x="12570" y="569"/>
                  </a:moveTo>
                  <a:cubicBezTo>
                    <a:pt x="13459" y="569"/>
                    <a:pt x="14957" y="1299"/>
                    <a:pt x="16407" y="2747"/>
                  </a:cubicBezTo>
                  <a:cubicBezTo>
                    <a:pt x="18400" y="4739"/>
                    <a:pt x="19426" y="7423"/>
                    <a:pt x="17751" y="7423"/>
                  </a:cubicBezTo>
                  <a:cubicBezTo>
                    <a:pt x="17593" y="7423"/>
                    <a:pt x="17412" y="7400"/>
                    <a:pt x="17204" y="7349"/>
                  </a:cubicBezTo>
                  <a:cubicBezTo>
                    <a:pt x="17238" y="6929"/>
                    <a:pt x="17232" y="6515"/>
                    <a:pt x="17192" y="6130"/>
                  </a:cubicBezTo>
                  <a:cubicBezTo>
                    <a:pt x="17178" y="5986"/>
                    <a:pt x="17056" y="5878"/>
                    <a:pt x="16913" y="5878"/>
                  </a:cubicBezTo>
                  <a:cubicBezTo>
                    <a:pt x="16903" y="5878"/>
                    <a:pt x="16893" y="5879"/>
                    <a:pt x="16882" y="5880"/>
                  </a:cubicBezTo>
                  <a:cubicBezTo>
                    <a:pt x="16729" y="5895"/>
                    <a:pt x="16617" y="6033"/>
                    <a:pt x="16634" y="6190"/>
                  </a:cubicBezTo>
                  <a:cubicBezTo>
                    <a:pt x="16701" y="6841"/>
                    <a:pt x="16652" y="7443"/>
                    <a:pt x="16551" y="8087"/>
                  </a:cubicBezTo>
                  <a:cubicBezTo>
                    <a:pt x="16521" y="8084"/>
                    <a:pt x="16492" y="8082"/>
                    <a:pt x="16462" y="8082"/>
                  </a:cubicBezTo>
                  <a:cubicBezTo>
                    <a:pt x="16174" y="8082"/>
                    <a:pt x="15894" y="8223"/>
                    <a:pt x="15721" y="8486"/>
                  </a:cubicBezTo>
                  <a:cubicBezTo>
                    <a:pt x="15463" y="8882"/>
                    <a:pt x="15574" y="9408"/>
                    <a:pt x="15953" y="9688"/>
                  </a:cubicBezTo>
                  <a:lnTo>
                    <a:pt x="16151" y="9833"/>
                  </a:lnTo>
                  <a:cubicBezTo>
                    <a:pt x="16200" y="9869"/>
                    <a:pt x="16258" y="9887"/>
                    <a:pt x="16316" y="9887"/>
                  </a:cubicBezTo>
                  <a:cubicBezTo>
                    <a:pt x="16402" y="9887"/>
                    <a:pt x="16488" y="9847"/>
                    <a:pt x="16543" y="9773"/>
                  </a:cubicBezTo>
                  <a:cubicBezTo>
                    <a:pt x="16635" y="9648"/>
                    <a:pt x="16609" y="9472"/>
                    <a:pt x="16483" y="9380"/>
                  </a:cubicBezTo>
                  <a:lnTo>
                    <a:pt x="16283" y="9231"/>
                  </a:lnTo>
                  <a:cubicBezTo>
                    <a:pt x="16149" y="9132"/>
                    <a:pt x="16105" y="8932"/>
                    <a:pt x="16197" y="8793"/>
                  </a:cubicBezTo>
                  <a:cubicBezTo>
                    <a:pt x="16259" y="8698"/>
                    <a:pt x="16360" y="8646"/>
                    <a:pt x="16465" y="8646"/>
                  </a:cubicBezTo>
                  <a:cubicBezTo>
                    <a:pt x="16521" y="8646"/>
                    <a:pt x="16577" y="8660"/>
                    <a:pt x="16629" y="8691"/>
                  </a:cubicBezTo>
                  <a:cubicBezTo>
                    <a:pt x="17008" y="8934"/>
                    <a:pt x="17401" y="9314"/>
                    <a:pt x="17330" y="9765"/>
                  </a:cubicBezTo>
                  <a:cubicBezTo>
                    <a:pt x="17240" y="10335"/>
                    <a:pt x="16810" y="10568"/>
                    <a:pt x="16262" y="10568"/>
                  </a:cubicBezTo>
                  <a:cubicBezTo>
                    <a:pt x="16185" y="10568"/>
                    <a:pt x="16107" y="10564"/>
                    <a:pt x="16026" y="10555"/>
                  </a:cubicBezTo>
                  <a:cubicBezTo>
                    <a:pt x="15647" y="10515"/>
                    <a:pt x="15221" y="10293"/>
                    <a:pt x="14788" y="9914"/>
                  </a:cubicBezTo>
                  <a:cubicBezTo>
                    <a:pt x="13529" y="8809"/>
                    <a:pt x="12537" y="5783"/>
                    <a:pt x="13170" y="4142"/>
                  </a:cubicBezTo>
                  <a:cubicBezTo>
                    <a:pt x="13227" y="3998"/>
                    <a:pt x="13155" y="3835"/>
                    <a:pt x="13009" y="3778"/>
                  </a:cubicBezTo>
                  <a:cubicBezTo>
                    <a:pt x="12976" y="3765"/>
                    <a:pt x="12942" y="3759"/>
                    <a:pt x="12909" y="3759"/>
                  </a:cubicBezTo>
                  <a:cubicBezTo>
                    <a:pt x="12797" y="3759"/>
                    <a:pt x="12690" y="3827"/>
                    <a:pt x="12647" y="3939"/>
                  </a:cubicBezTo>
                  <a:cubicBezTo>
                    <a:pt x="12521" y="4266"/>
                    <a:pt x="12445" y="4614"/>
                    <a:pt x="12423" y="4959"/>
                  </a:cubicBezTo>
                  <a:cubicBezTo>
                    <a:pt x="12042" y="5175"/>
                    <a:pt x="11625" y="5284"/>
                    <a:pt x="11204" y="5284"/>
                  </a:cubicBezTo>
                  <a:cubicBezTo>
                    <a:pt x="10580" y="5284"/>
                    <a:pt x="9948" y="5043"/>
                    <a:pt x="9418" y="4551"/>
                  </a:cubicBezTo>
                  <a:lnTo>
                    <a:pt x="9418" y="4122"/>
                  </a:lnTo>
                  <a:cubicBezTo>
                    <a:pt x="9418" y="3769"/>
                    <a:pt x="9733" y="3524"/>
                    <a:pt x="10030" y="3516"/>
                  </a:cubicBezTo>
                  <a:cubicBezTo>
                    <a:pt x="10423" y="3505"/>
                    <a:pt x="10806" y="3399"/>
                    <a:pt x="11136" y="3186"/>
                  </a:cubicBezTo>
                  <a:cubicBezTo>
                    <a:pt x="11487" y="2961"/>
                    <a:pt x="11847" y="2854"/>
                    <a:pt x="12187" y="2854"/>
                  </a:cubicBezTo>
                  <a:cubicBezTo>
                    <a:pt x="12607" y="2854"/>
                    <a:pt x="12996" y="3017"/>
                    <a:pt x="13298" y="3318"/>
                  </a:cubicBezTo>
                  <a:cubicBezTo>
                    <a:pt x="13352" y="3373"/>
                    <a:pt x="13424" y="3401"/>
                    <a:pt x="13496" y="3401"/>
                  </a:cubicBezTo>
                  <a:cubicBezTo>
                    <a:pt x="13567" y="3401"/>
                    <a:pt x="13640" y="3373"/>
                    <a:pt x="13695" y="3318"/>
                  </a:cubicBezTo>
                  <a:cubicBezTo>
                    <a:pt x="13852" y="3161"/>
                    <a:pt x="14059" y="3082"/>
                    <a:pt x="14266" y="3082"/>
                  </a:cubicBezTo>
                  <a:cubicBezTo>
                    <a:pt x="14426" y="3082"/>
                    <a:pt x="14587" y="3129"/>
                    <a:pt x="14726" y="3223"/>
                  </a:cubicBezTo>
                  <a:cubicBezTo>
                    <a:pt x="15606" y="3820"/>
                    <a:pt x="16123" y="4419"/>
                    <a:pt x="16402" y="5165"/>
                  </a:cubicBezTo>
                  <a:cubicBezTo>
                    <a:pt x="16444" y="5278"/>
                    <a:pt x="16552" y="5348"/>
                    <a:pt x="16666" y="5348"/>
                  </a:cubicBezTo>
                  <a:cubicBezTo>
                    <a:pt x="16698" y="5348"/>
                    <a:pt x="16731" y="5342"/>
                    <a:pt x="16763" y="5331"/>
                  </a:cubicBezTo>
                  <a:cubicBezTo>
                    <a:pt x="16908" y="5277"/>
                    <a:pt x="16980" y="5113"/>
                    <a:pt x="16927" y="4970"/>
                  </a:cubicBezTo>
                  <a:cubicBezTo>
                    <a:pt x="16605" y="4106"/>
                    <a:pt x="16022" y="3424"/>
                    <a:pt x="15040" y="2758"/>
                  </a:cubicBezTo>
                  <a:cubicBezTo>
                    <a:pt x="14805" y="2599"/>
                    <a:pt x="14535" y="2521"/>
                    <a:pt x="14266" y="2521"/>
                  </a:cubicBezTo>
                  <a:cubicBezTo>
                    <a:pt x="13998" y="2521"/>
                    <a:pt x="13732" y="2599"/>
                    <a:pt x="13505" y="2754"/>
                  </a:cubicBezTo>
                  <a:cubicBezTo>
                    <a:pt x="13131" y="2458"/>
                    <a:pt x="12673" y="2295"/>
                    <a:pt x="12184" y="2295"/>
                  </a:cubicBezTo>
                  <a:cubicBezTo>
                    <a:pt x="12095" y="2295"/>
                    <a:pt x="12004" y="2301"/>
                    <a:pt x="11912" y="2312"/>
                  </a:cubicBezTo>
                  <a:cubicBezTo>
                    <a:pt x="11664" y="1605"/>
                    <a:pt x="11672" y="1046"/>
                    <a:pt x="11940" y="778"/>
                  </a:cubicBezTo>
                  <a:cubicBezTo>
                    <a:pt x="12079" y="639"/>
                    <a:pt x="12296" y="569"/>
                    <a:pt x="12570" y="569"/>
                  </a:cubicBezTo>
                  <a:close/>
                  <a:moveTo>
                    <a:pt x="14520" y="10480"/>
                  </a:moveTo>
                  <a:lnTo>
                    <a:pt x="14520" y="10480"/>
                  </a:lnTo>
                  <a:cubicBezTo>
                    <a:pt x="14643" y="10738"/>
                    <a:pt x="14597" y="11052"/>
                    <a:pt x="14387" y="11262"/>
                  </a:cubicBezTo>
                  <a:cubicBezTo>
                    <a:pt x="14252" y="11397"/>
                    <a:pt x="14075" y="11464"/>
                    <a:pt x="13899" y="11464"/>
                  </a:cubicBezTo>
                  <a:cubicBezTo>
                    <a:pt x="13799" y="11464"/>
                    <a:pt x="13698" y="11442"/>
                    <a:pt x="13606" y="11399"/>
                  </a:cubicBezTo>
                  <a:cubicBezTo>
                    <a:pt x="13953" y="11146"/>
                    <a:pt x="14262" y="10837"/>
                    <a:pt x="14520" y="10480"/>
                  </a:cubicBezTo>
                  <a:close/>
                  <a:moveTo>
                    <a:pt x="9119" y="5021"/>
                  </a:moveTo>
                  <a:cubicBezTo>
                    <a:pt x="9745" y="5573"/>
                    <a:pt x="10486" y="5843"/>
                    <a:pt x="11220" y="5843"/>
                  </a:cubicBezTo>
                  <a:cubicBezTo>
                    <a:pt x="11636" y="5843"/>
                    <a:pt x="12050" y="5757"/>
                    <a:pt x="12440" y="5585"/>
                  </a:cubicBezTo>
                  <a:cubicBezTo>
                    <a:pt x="12537" y="7417"/>
                    <a:pt x="13322" y="9130"/>
                    <a:pt x="14143" y="10047"/>
                  </a:cubicBezTo>
                  <a:cubicBezTo>
                    <a:pt x="13557" y="10912"/>
                    <a:pt x="12638" y="11477"/>
                    <a:pt x="11590" y="11610"/>
                  </a:cubicBezTo>
                  <a:cubicBezTo>
                    <a:pt x="11437" y="11630"/>
                    <a:pt x="11285" y="11639"/>
                    <a:pt x="11133" y="11639"/>
                  </a:cubicBezTo>
                  <a:cubicBezTo>
                    <a:pt x="10180" y="11639"/>
                    <a:pt x="9271" y="11265"/>
                    <a:pt x="8587" y="10578"/>
                  </a:cubicBezTo>
                  <a:cubicBezTo>
                    <a:pt x="7792" y="9783"/>
                    <a:pt x="7416" y="8688"/>
                    <a:pt x="7556" y="7572"/>
                  </a:cubicBezTo>
                  <a:cubicBezTo>
                    <a:pt x="7686" y="6524"/>
                    <a:pt x="8252" y="5607"/>
                    <a:pt x="9119" y="5021"/>
                  </a:cubicBezTo>
                  <a:close/>
                  <a:moveTo>
                    <a:pt x="7183" y="9357"/>
                  </a:moveTo>
                  <a:lnTo>
                    <a:pt x="7183" y="9357"/>
                  </a:lnTo>
                  <a:cubicBezTo>
                    <a:pt x="7384" y="9957"/>
                    <a:pt x="7725" y="10509"/>
                    <a:pt x="8190" y="10972"/>
                  </a:cubicBezTo>
                  <a:cubicBezTo>
                    <a:pt x="8720" y="11505"/>
                    <a:pt x="9371" y="11874"/>
                    <a:pt x="10072" y="12060"/>
                  </a:cubicBezTo>
                  <a:cubicBezTo>
                    <a:pt x="9975" y="12549"/>
                    <a:pt x="9734" y="13003"/>
                    <a:pt x="9380" y="13356"/>
                  </a:cubicBezTo>
                  <a:lnTo>
                    <a:pt x="7958" y="14779"/>
                  </a:lnTo>
                  <a:cubicBezTo>
                    <a:pt x="6222" y="13505"/>
                    <a:pt x="5883" y="11052"/>
                    <a:pt x="7183" y="9357"/>
                  </a:cubicBezTo>
                  <a:close/>
                  <a:moveTo>
                    <a:pt x="6557" y="9267"/>
                  </a:moveTo>
                  <a:lnTo>
                    <a:pt x="6557" y="9267"/>
                  </a:lnTo>
                  <a:cubicBezTo>
                    <a:pt x="5304" y="11159"/>
                    <a:pt x="5699" y="13747"/>
                    <a:pt x="7538" y="15169"/>
                  </a:cubicBezTo>
                  <a:cubicBezTo>
                    <a:pt x="7087" y="15513"/>
                    <a:pt x="6546" y="15685"/>
                    <a:pt x="6004" y="15685"/>
                  </a:cubicBezTo>
                  <a:cubicBezTo>
                    <a:pt x="5358" y="15685"/>
                    <a:pt x="4711" y="15439"/>
                    <a:pt x="4218" y="14947"/>
                  </a:cubicBezTo>
                  <a:cubicBezTo>
                    <a:pt x="3234" y="13960"/>
                    <a:pt x="3234" y="12357"/>
                    <a:pt x="4218" y="11373"/>
                  </a:cubicBezTo>
                  <a:lnTo>
                    <a:pt x="5806" y="9783"/>
                  </a:lnTo>
                  <a:cubicBezTo>
                    <a:pt x="6024" y="9566"/>
                    <a:pt x="6280" y="9391"/>
                    <a:pt x="6557" y="9267"/>
                  </a:cubicBezTo>
                  <a:close/>
                  <a:moveTo>
                    <a:pt x="12587" y="0"/>
                  </a:moveTo>
                  <a:cubicBezTo>
                    <a:pt x="12158" y="0"/>
                    <a:pt x="11807" y="126"/>
                    <a:pt x="11557" y="378"/>
                  </a:cubicBezTo>
                  <a:cubicBezTo>
                    <a:pt x="11156" y="778"/>
                    <a:pt x="11075" y="1434"/>
                    <a:pt x="11314" y="2253"/>
                  </a:cubicBezTo>
                  <a:cubicBezTo>
                    <a:pt x="10987" y="2062"/>
                    <a:pt x="10693" y="2062"/>
                    <a:pt x="10299" y="2062"/>
                  </a:cubicBezTo>
                  <a:cubicBezTo>
                    <a:pt x="9696" y="2062"/>
                    <a:pt x="9098" y="2140"/>
                    <a:pt x="8521" y="2295"/>
                  </a:cubicBezTo>
                  <a:cubicBezTo>
                    <a:pt x="8162" y="2392"/>
                    <a:pt x="7864" y="2632"/>
                    <a:pt x="7693" y="2954"/>
                  </a:cubicBezTo>
                  <a:cubicBezTo>
                    <a:pt x="7562" y="2915"/>
                    <a:pt x="7433" y="2895"/>
                    <a:pt x="7303" y="2895"/>
                  </a:cubicBezTo>
                  <a:cubicBezTo>
                    <a:pt x="6627" y="2895"/>
                    <a:pt x="6100" y="3424"/>
                    <a:pt x="5544" y="3984"/>
                  </a:cubicBezTo>
                  <a:cubicBezTo>
                    <a:pt x="5412" y="4117"/>
                    <a:pt x="5271" y="4387"/>
                    <a:pt x="5235" y="4705"/>
                  </a:cubicBezTo>
                  <a:cubicBezTo>
                    <a:pt x="4787" y="4742"/>
                    <a:pt x="4494" y="5018"/>
                    <a:pt x="4005" y="5513"/>
                  </a:cubicBezTo>
                  <a:cubicBezTo>
                    <a:pt x="3510" y="6001"/>
                    <a:pt x="3234" y="6292"/>
                    <a:pt x="3197" y="6742"/>
                  </a:cubicBezTo>
                  <a:cubicBezTo>
                    <a:pt x="2878" y="6779"/>
                    <a:pt x="2608" y="6920"/>
                    <a:pt x="2476" y="7050"/>
                  </a:cubicBezTo>
                  <a:cubicBezTo>
                    <a:pt x="2336" y="7190"/>
                    <a:pt x="2209" y="7315"/>
                    <a:pt x="2086" y="7440"/>
                  </a:cubicBezTo>
                  <a:cubicBezTo>
                    <a:pt x="1977" y="7550"/>
                    <a:pt x="1979" y="7726"/>
                    <a:pt x="2091" y="7837"/>
                  </a:cubicBezTo>
                  <a:cubicBezTo>
                    <a:pt x="2145" y="7890"/>
                    <a:pt x="2215" y="7917"/>
                    <a:pt x="2285" y="7917"/>
                  </a:cubicBezTo>
                  <a:cubicBezTo>
                    <a:pt x="2358" y="7917"/>
                    <a:pt x="2431" y="7889"/>
                    <a:pt x="2486" y="7832"/>
                  </a:cubicBezTo>
                  <a:cubicBezTo>
                    <a:pt x="2608" y="7710"/>
                    <a:pt x="2732" y="7585"/>
                    <a:pt x="2873" y="7447"/>
                  </a:cubicBezTo>
                  <a:cubicBezTo>
                    <a:pt x="2927" y="7394"/>
                    <a:pt x="3126" y="7292"/>
                    <a:pt x="3356" y="7292"/>
                  </a:cubicBezTo>
                  <a:lnTo>
                    <a:pt x="3361" y="7292"/>
                  </a:lnTo>
                  <a:lnTo>
                    <a:pt x="3629" y="7561"/>
                  </a:lnTo>
                  <a:cubicBezTo>
                    <a:pt x="3684" y="7615"/>
                    <a:pt x="3757" y="7643"/>
                    <a:pt x="3828" y="7643"/>
                  </a:cubicBezTo>
                  <a:cubicBezTo>
                    <a:pt x="3900" y="7643"/>
                    <a:pt x="3972" y="7615"/>
                    <a:pt x="4027" y="7561"/>
                  </a:cubicBezTo>
                  <a:cubicBezTo>
                    <a:pt x="4135" y="7450"/>
                    <a:pt x="4135" y="7272"/>
                    <a:pt x="4027" y="7164"/>
                  </a:cubicBezTo>
                  <a:lnTo>
                    <a:pt x="3757" y="6894"/>
                  </a:lnTo>
                  <a:cubicBezTo>
                    <a:pt x="3737" y="6552"/>
                    <a:pt x="3928" y="6390"/>
                    <a:pt x="4404" y="5907"/>
                  </a:cubicBezTo>
                  <a:cubicBezTo>
                    <a:pt x="4914" y="5392"/>
                    <a:pt x="5076" y="5262"/>
                    <a:pt x="5338" y="5262"/>
                  </a:cubicBezTo>
                  <a:cubicBezTo>
                    <a:pt x="5353" y="5262"/>
                    <a:pt x="5369" y="5262"/>
                    <a:pt x="5386" y="5263"/>
                  </a:cubicBezTo>
                  <a:lnTo>
                    <a:pt x="5689" y="5567"/>
                  </a:lnTo>
                  <a:cubicBezTo>
                    <a:pt x="5744" y="5621"/>
                    <a:pt x="5815" y="5648"/>
                    <a:pt x="5887" y="5648"/>
                  </a:cubicBezTo>
                  <a:cubicBezTo>
                    <a:pt x="5959" y="5648"/>
                    <a:pt x="6031" y="5621"/>
                    <a:pt x="6087" y="5567"/>
                  </a:cubicBezTo>
                  <a:cubicBezTo>
                    <a:pt x="6195" y="5456"/>
                    <a:pt x="6195" y="5278"/>
                    <a:pt x="6087" y="5169"/>
                  </a:cubicBezTo>
                  <a:lnTo>
                    <a:pt x="5784" y="4869"/>
                  </a:lnTo>
                  <a:lnTo>
                    <a:pt x="5784" y="4863"/>
                  </a:lnTo>
                  <a:cubicBezTo>
                    <a:pt x="5784" y="4631"/>
                    <a:pt x="5887" y="4433"/>
                    <a:pt x="5941" y="4379"/>
                  </a:cubicBezTo>
                  <a:cubicBezTo>
                    <a:pt x="6412" y="3904"/>
                    <a:pt x="6857" y="3458"/>
                    <a:pt x="7301" y="3458"/>
                  </a:cubicBezTo>
                  <a:cubicBezTo>
                    <a:pt x="7433" y="3458"/>
                    <a:pt x="7568" y="3496"/>
                    <a:pt x="7713" y="3573"/>
                  </a:cubicBezTo>
                  <a:cubicBezTo>
                    <a:pt x="7755" y="3596"/>
                    <a:pt x="7801" y="3606"/>
                    <a:pt x="7846" y="3606"/>
                  </a:cubicBezTo>
                  <a:cubicBezTo>
                    <a:pt x="7969" y="3606"/>
                    <a:pt x="8085" y="3525"/>
                    <a:pt x="8119" y="3393"/>
                  </a:cubicBezTo>
                  <a:cubicBezTo>
                    <a:pt x="8188" y="3123"/>
                    <a:pt x="8397" y="2910"/>
                    <a:pt x="8665" y="2838"/>
                  </a:cubicBezTo>
                  <a:cubicBezTo>
                    <a:pt x="9196" y="2695"/>
                    <a:pt x="9745" y="2623"/>
                    <a:pt x="10297" y="2623"/>
                  </a:cubicBezTo>
                  <a:cubicBezTo>
                    <a:pt x="10707" y="2623"/>
                    <a:pt x="10799" y="2642"/>
                    <a:pt x="10900" y="2678"/>
                  </a:cubicBezTo>
                  <a:cubicBezTo>
                    <a:pt x="10636" y="2839"/>
                    <a:pt x="10394" y="2947"/>
                    <a:pt x="10041" y="2953"/>
                  </a:cubicBezTo>
                  <a:cubicBezTo>
                    <a:pt x="9397" y="2964"/>
                    <a:pt x="8874" y="3484"/>
                    <a:pt x="8871" y="4113"/>
                  </a:cubicBezTo>
                  <a:cubicBezTo>
                    <a:pt x="8718" y="4049"/>
                    <a:pt x="8552" y="4016"/>
                    <a:pt x="8386" y="4016"/>
                  </a:cubicBezTo>
                  <a:cubicBezTo>
                    <a:pt x="8069" y="4016"/>
                    <a:pt x="7749" y="4135"/>
                    <a:pt x="7502" y="4381"/>
                  </a:cubicBezTo>
                  <a:cubicBezTo>
                    <a:pt x="7038" y="4847"/>
                    <a:pt x="7018" y="5591"/>
                    <a:pt x="7439" y="6081"/>
                  </a:cubicBezTo>
                  <a:cubicBezTo>
                    <a:pt x="7039" y="6849"/>
                    <a:pt x="6895" y="7716"/>
                    <a:pt x="6996" y="8539"/>
                  </a:cubicBezTo>
                  <a:cubicBezTo>
                    <a:pt x="6398" y="8658"/>
                    <a:pt x="5843" y="8952"/>
                    <a:pt x="5409" y="9386"/>
                  </a:cubicBezTo>
                  <a:lnTo>
                    <a:pt x="3821" y="10974"/>
                  </a:lnTo>
                  <a:cubicBezTo>
                    <a:pt x="2617" y="12178"/>
                    <a:pt x="2617" y="14137"/>
                    <a:pt x="3821" y="15341"/>
                  </a:cubicBezTo>
                  <a:cubicBezTo>
                    <a:pt x="4423" y="15943"/>
                    <a:pt x="5214" y="16244"/>
                    <a:pt x="6005" y="16244"/>
                  </a:cubicBezTo>
                  <a:cubicBezTo>
                    <a:pt x="6796" y="16244"/>
                    <a:pt x="7588" y="15943"/>
                    <a:pt x="8190" y="15341"/>
                  </a:cubicBezTo>
                  <a:lnTo>
                    <a:pt x="9777" y="13753"/>
                  </a:lnTo>
                  <a:cubicBezTo>
                    <a:pt x="10210" y="13321"/>
                    <a:pt x="10504" y="12764"/>
                    <a:pt x="10622" y="12167"/>
                  </a:cubicBezTo>
                  <a:cubicBezTo>
                    <a:pt x="10792" y="12188"/>
                    <a:pt x="10964" y="12199"/>
                    <a:pt x="11137" y="12199"/>
                  </a:cubicBezTo>
                  <a:cubicBezTo>
                    <a:pt x="11801" y="12199"/>
                    <a:pt x="12473" y="12041"/>
                    <a:pt x="13083" y="11722"/>
                  </a:cubicBezTo>
                  <a:cubicBezTo>
                    <a:pt x="13317" y="11925"/>
                    <a:pt x="13609" y="12026"/>
                    <a:pt x="13899" y="12026"/>
                  </a:cubicBezTo>
                  <a:cubicBezTo>
                    <a:pt x="14219" y="12026"/>
                    <a:pt x="14538" y="11904"/>
                    <a:pt x="14781" y="11659"/>
                  </a:cubicBezTo>
                  <a:cubicBezTo>
                    <a:pt x="15008" y="11434"/>
                    <a:pt x="15131" y="11139"/>
                    <a:pt x="15146" y="10840"/>
                  </a:cubicBezTo>
                  <a:cubicBezTo>
                    <a:pt x="15336" y="10943"/>
                    <a:pt x="15525" y="11017"/>
                    <a:pt x="15712" y="11063"/>
                  </a:cubicBezTo>
                  <a:cubicBezTo>
                    <a:pt x="15569" y="11136"/>
                    <a:pt x="15516" y="11308"/>
                    <a:pt x="15591" y="11446"/>
                  </a:cubicBezTo>
                  <a:cubicBezTo>
                    <a:pt x="15669" y="11590"/>
                    <a:pt x="15706" y="11725"/>
                    <a:pt x="15706" y="11857"/>
                  </a:cubicBezTo>
                  <a:cubicBezTo>
                    <a:pt x="15706" y="12301"/>
                    <a:pt x="15256" y="12747"/>
                    <a:pt x="14784" y="13218"/>
                  </a:cubicBezTo>
                  <a:cubicBezTo>
                    <a:pt x="14730" y="13272"/>
                    <a:pt x="14531" y="13374"/>
                    <a:pt x="14301" y="13374"/>
                  </a:cubicBezTo>
                  <a:lnTo>
                    <a:pt x="14295" y="13374"/>
                  </a:lnTo>
                  <a:lnTo>
                    <a:pt x="13994" y="13072"/>
                  </a:lnTo>
                  <a:cubicBezTo>
                    <a:pt x="13939" y="13018"/>
                    <a:pt x="13867" y="12991"/>
                    <a:pt x="13795" y="12991"/>
                  </a:cubicBezTo>
                  <a:cubicBezTo>
                    <a:pt x="13723" y="12991"/>
                    <a:pt x="13651" y="13018"/>
                    <a:pt x="13597" y="13072"/>
                  </a:cubicBezTo>
                  <a:cubicBezTo>
                    <a:pt x="13488" y="13183"/>
                    <a:pt x="13488" y="13361"/>
                    <a:pt x="13597" y="13469"/>
                  </a:cubicBezTo>
                  <a:lnTo>
                    <a:pt x="13899" y="13773"/>
                  </a:lnTo>
                  <a:cubicBezTo>
                    <a:pt x="13914" y="14066"/>
                    <a:pt x="13804" y="14215"/>
                    <a:pt x="13255" y="14756"/>
                  </a:cubicBezTo>
                  <a:lnTo>
                    <a:pt x="13252" y="14760"/>
                  </a:lnTo>
                  <a:cubicBezTo>
                    <a:pt x="12743" y="15276"/>
                    <a:pt x="12580" y="15405"/>
                    <a:pt x="12318" y="15405"/>
                  </a:cubicBezTo>
                  <a:cubicBezTo>
                    <a:pt x="12302" y="15405"/>
                    <a:pt x="12286" y="15405"/>
                    <a:pt x="12270" y="15404"/>
                  </a:cubicBezTo>
                  <a:lnTo>
                    <a:pt x="12000" y="15134"/>
                  </a:lnTo>
                  <a:cubicBezTo>
                    <a:pt x="11945" y="15079"/>
                    <a:pt x="11873" y="15052"/>
                    <a:pt x="11801" y="15052"/>
                  </a:cubicBezTo>
                  <a:cubicBezTo>
                    <a:pt x="11729" y="15052"/>
                    <a:pt x="11657" y="15079"/>
                    <a:pt x="11603" y="15134"/>
                  </a:cubicBezTo>
                  <a:cubicBezTo>
                    <a:pt x="11492" y="15243"/>
                    <a:pt x="11492" y="15422"/>
                    <a:pt x="11603" y="15531"/>
                  </a:cubicBezTo>
                  <a:lnTo>
                    <a:pt x="11871" y="15799"/>
                  </a:lnTo>
                  <a:lnTo>
                    <a:pt x="11871" y="15806"/>
                  </a:lnTo>
                  <a:cubicBezTo>
                    <a:pt x="11871" y="16037"/>
                    <a:pt x="11770" y="16235"/>
                    <a:pt x="11715" y="16289"/>
                  </a:cubicBezTo>
                  <a:cubicBezTo>
                    <a:pt x="10937" y="17073"/>
                    <a:pt x="10263" y="17749"/>
                    <a:pt x="9723" y="17749"/>
                  </a:cubicBezTo>
                  <a:cubicBezTo>
                    <a:pt x="9631" y="17749"/>
                    <a:pt x="9542" y="17731"/>
                    <a:pt x="9452" y="17692"/>
                  </a:cubicBezTo>
                  <a:lnTo>
                    <a:pt x="9282" y="17370"/>
                  </a:lnTo>
                  <a:cubicBezTo>
                    <a:pt x="9232" y="17274"/>
                    <a:pt x="9135" y="17220"/>
                    <a:pt x="9034" y="17220"/>
                  </a:cubicBezTo>
                  <a:cubicBezTo>
                    <a:pt x="8990" y="17220"/>
                    <a:pt x="8945" y="17230"/>
                    <a:pt x="8903" y="17252"/>
                  </a:cubicBezTo>
                  <a:cubicBezTo>
                    <a:pt x="8765" y="17326"/>
                    <a:pt x="8713" y="17494"/>
                    <a:pt x="8785" y="17633"/>
                  </a:cubicBezTo>
                  <a:lnTo>
                    <a:pt x="8943" y="17932"/>
                  </a:lnTo>
                  <a:cubicBezTo>
                    <a:pt x="8852" y="18156"/>
                    <a:pt x="8664" y="18329"/>
                    <a:pt x="8429" y="18392"/>
                  </a:cubicBezTo>
                  <a:cubicBezTo>
                    <a:pt x="7906" y="18533"/>
                    <a:pt x="7358" y="18607"/>
                    <a:pt x="6799" y="18607"/>
                  </a:cubicBezTo>
                  <a:cubicBezTo>
                    <a:pt x="6667" y="18607"/>
                    <a:pt x="6534" y="18602"/>
                    <a:pt x="6401" y="18594"/>
                  </a:cubicBezTo>
                  <a:cubicBezTo>
                    <a:pt x="6160" y="18579"/>
                    <a:pt x="5945" y="18453"/>
                    <a:pt x="5814" y="18257"/>
                  </a:cubicBezTo>
                  <a:lnTo>
                    <a:pt x="5991" y="17807"/>
                  </a:lnTo>
                  <a:cubicBezTo>
                    <a:pt x="6050" y="17663"/>
                    <a:pt x="5979" y="17501"/>
                    <a:pt x="5833" y="17442"/>
                  </a:cubicBezTo>
                  <a:cubicBezTo>
                    <a:pt x="5800" y="17429"/>
                    <a:pt x="5765" y="17423"/>
                    <a:pt x="5731" y="17423"/>
                  </a:cubicBezTo>
                  <a:cubicBezTo>
                    <a:pt x="5619" y="17423"/>
                    <a:pt x="5513" y="17490"/>
                    <a:pt x="5468" y="17602"/>
                  </a:cubicBezTo>
                  <a:lnTo>
                    <a:pt x="5271" y="18107"/>
                  </a:lnTo>
                  <a:cubicBezTo>
                    <a:pt x="5142" y="18197"/>
                    <a:pt x="4989" y="18245"/>
                    <a:pt x="4831" y="18245"/>
                  </a:cubicBezTo>
                  <a:cubicBezTo>
                    <a:pt x="4740" y="18245"/>
                    <a:pt x="4646" y="18228"/>
                    <a:pt x="4556" y="18194"/>
                  </a:cubicBezTo>
                  <a:cubicBezTo>
                    <a:pt x="4218" y="18064"/>
                    <a:pt x="3893" y="17904"/>
                    <a:pt x="3583" y="17720"/>
                  </a:cubicBezTo>
                  <a:cubicBezTo>
                    <a:pt x="3198" y="17488"/>
                    <a:pt x="2954" y="17068"/>
                    <a:pt x="2942" y="16620"/>
                  </a:cubicBezTo>
                  <a:lnTo>
                    <a:pt x="3327" y="16235"/>
                  </a:lnTo>
                  <a:cubicBezTo>
                    <a:pt x="3436" y="16125"/>
                    <a:pt x="3436" y="15947"/>
                    <a:pt x="3327" y="15838"/>
                  </a:cubicBezTo>
                  <a:cubicBezTo>
                    <a:pt x="3273" y="15783"/>
                    <a:pt x="3201" y="15756"/>
                    <a:pt x="3128" y="15756"/>
                  </a:cubicBezTo>
                  <a:cubicBezTo>
                    <a:pt x="3056" y="15756"/>
                    <a:pt x="2984" y="15783"/>
                    <a:pt x="2930" y="15838"/>
                  </a:cubicBezTo>
                  <a:lnTo>
                    <a:pt x="2545" y="16223"/>
                  </a:lnTo>
                  <a:cubicBezTo>
                    <a:pt x="2094" y="16209"/>
                    <a:pt x="1677" y="15967"/>
                    <a:pt x="1443" y="15580"/>
                  </a:cubicBezTo>
                  <a:cubicBezTo>
                    <a:pt x="1258" y="15272"/>
                    <a:pt x="1098" y="14947"/>
                    <a:pt x="971" y="14609"/>
                  </a:cubicBezTo>
                  <a:cubicBezTo>
                    <a:pt x="876" y="14364"/>
                    <a:pt x="914" y="14100"/>
                    <a:pt x="1058" y="13893"/>
                  </a:cubicBezTo>
                  <a:lnTo>
                    <a:pt x="1563" y="13696"/>
                  </a:lnTo>
                  <a:cubicBezTo>
                    <a:pt x="1707" y="13638"/>
                    <a:pt x="1778" y="13476"/>
                    <a:pt x="1723" y="13331"/>
                  </a:cubicBezTo>
                  <a:cubicBezTo>
                    <a:pt x="1678" y="13220"/>
                    <a:pt x="1571" y="13153"/>
                    <a:pt x="1459" y="13153"/>
                  </a:cubicBezTo>
                  <a:cubicBezTo>
                    <a:pt x="1425" y="13153"/>
                    <a:pt x="1391" y="13159"/>
                    <a:pt x="1358" y="13172"/>
                  </a:cubicBezTo>
                  <a:lnTo>
                    <a:pt x="907" y="13351"/>
                  </a:lnTo>
                  <a:cubicBezTo>
                    <a:pt x="712" y="13218"/>
                    <a:pt x="584" y="13002"/>
                    <a:pt x="569" y="12764"/>
                  </a:cubicBezTo>
                  <a:cubicBezTo>
                    <a:pt x="561" y="12632"/>
                    <a:pt x="558" y="12500"/>
                    <a:pt x="558" y="12367"/>
                  </a:cubicBezTo>
                  <a:cubicBezTo>
                    <a:pt x="558" y="11814"/>
                    <a:pt x="630" y="11267"/>
                    <a:pt x="773" y="10736"/>
                  </a:cubicBezTo>
                  <a:cubicBezTo>
                    <a:pt x="836" y="10500"/>
                    <a:pt x="1008" y="10310"/>
                    <a:pt x="1233" y="10219"/>
                  </a:cubicBezTo>
                  <a:lnTo>
                    <a:pt x="1534" y="10379"/>
                  </a:lnTo>
                  <a:cubicBezTo>
                    <a:pt x="1576" y="10401"/>
                    <a:pt x="1621" y="10412"/>
                    <a:pt x="1665" y="10412"/>
                  </a:cubicBezTo>
                  <a:cubicBezTo>
                    <a:pt x="1766" y="10412"/>
                    <a:pt x="1863" y="10357"/>
                    <a:pt x="1914" y="10262"/>
                  </a:cubicBezTo>
                  <a:cubicBezTo>
                    <a:pt x="1986" y="10124"/>
                    <a:pt x="1933" y="9955"/>
                    <a:pt x="1796" y="9882"/>
                  </a:cubicBezTo>
                  <a:lnTo>
                    <a:pt x="1474" y="9711"/>
                  </a:lnTo>
                  <a:cubicBezTo>
                    <a:pt x="1436" y="9621"/>
                    <a:pt x="1417" y="9533"/>
                    <a:pt x="1417" y="9441"/>
                  </a:cubicBezTo>
                  <a:cubicBezTo>
                    <a:pt x="1417" y="9217"/>
                    <a:pt x="1528" y="8961"/>
                    <a:pt x="1770" y="8644"/>
                  </a:cubicBezTo>
                  <a:cubicBezTo>
                    <a:pt x="1864" y="8520"/>
                    <a:pt x="1839" y="8345"/>
                    <a:pt x="1715" y="8251"/>
                  </a:cubicBezTo>
                  <a:cubicBezTo>
                    <a:pt x="1664" y="8212"/>
                    <a:pt x="1604" y="8194"/>
                    <a:pt x="1546" y="8194"/>
                  </a:cubicBezTo>
                  <a:cubicBezTo>
                    <a:pt x="1461" y="8194"/>
                    <a:pt x="1377" y="8233"/>
                    <a:pt x="1321" y="8306"/>
                  </a:cubicBezTo>
                  <a:cubicBezTo>
                    <a:pt x="1005" y="8728"/>
                    <a:pt x="856" y="9089"/>
                    <a:pt x="856" y="9441"/>
                  </a:cubicBezTo>
                  <a:cubicBezTo>
                    <a:pt x="856" y="9549"/>
                    <a:pt x="868" y="9655"/>
                    <a:pt x="897" y="9757"/>
                  </a:cubicBezTo>
                  <a:cubicBezTo>
                    <a:pt x="575" y="9928"/>
                    <a:pt x="330" y="10227"/>
                    <a:pt x="235" y="10587"/>
                  </a:cubicBezTo>
                  <a:cubicBezTo>
                    <a:pt x="78" y="11166"/>
                    <a:pt x="0" y="11764"/>
                    <a:pt x="0" y="12365"/>
                  </a:cubicBezTo>
                  <a:cubicBezTo>
                    <a:pt x="0" y="12509"/>
                    <a:pt x="5" y="12653"/>
                    <a:pt x="14" y="12796"/>
                  </a:cubicBezTo>
                  <a:cubicBezTo>
                    <a:pt x="37" y="13170"/>
                    <a:pt x="216" y="13512"/>
                    <a:pt x="503" y="13744"/>
                  </a:cubicBezTo>
                  <a:cubicBezTo>
                    <a:pt x="342" y="14072"/>
                    <a:pt x="316" y="14453"/>
                    <a:pt x="454" y="14809"/>
                  </a:cubicBezTo>
                  <a:cubicBezTo>
                    <a:pt x="597" y="15174"/>
                    <a:pt x="769" y="15531"/>
                    <a:pt x="973" y="15869"/>
                  </a:cubicBezTo>
                  <a:cubicBezTo>
                    <a:pt x="1279" y="16378"/>
                    <a:pt x="1815" y="16714"/>
                    <a:pt x="2399" y="16775"/>
                  </a:cubicBezTo>
                  <a:cubicBezTo>
                    <a:pt x="2460" y="17363"/>
                    <a:pt x="2796" y="17896"/>
                    <a:pt x="3306" y="18202"/>
                  </a:cubicBezTo>
                  <a:cubicBezTo>
                    <a:pt x="3642" y="18403"/>
                    <a:pt x="3997" y="18577"/>
                    <a:pt x="4366" y="18720"/>
                  </a:cubicBezTo>
                  <a:cubicBezTo>
                    <a:pt x="4523" y="18779"/>
                    <a:pt x="4684" y="18808"/>
                    <a:pt x="4843" y="18808"/>
                  </a:cubicBezTo>
                  <a:cubicBezTo>
                    <a:pt x="5047" y="18808"/>
                    <a:pt x="5247" y="18761"/>
                    <a:pt x="5430" y="18671"/>
                  </a:cubicBezTo>
                  <a:cubicBezTo>
                    <a:pt x="5823" y="19154"/>
                    <a:pt x="6303" y="19174"/>
                    <a:pt x="6921" y="19174"/>
                  </a:cubicBezTo>
                  <a:cubicBezTo>
                    <a:pt x="7495" y="19174"/>
                    <a:pt x="8045" y="19085"/>
                    <a:pt x="8585" y="18939"/>
                  </a:cubicBezTo>
                  <a:cubicBezTo>
                    <a:pt x="8946" y="18843"/>
                    <a:pt x="9245" y="18599"/>
                    <a:pt x="9417" y="18277"/>
                  </a:cubicBezTo>
                  <a:cubicBezTo>
                    <a:pt x="9519" y="18306"/>
                    <a:pt x="9625" y="18318"/>
                    <a:pt x="9733" y="18318"/>
                  </a:cubicBezTo>
                  <a:cubicBezTo>
                    <a:pt x="10506" y="18318"/>
                    <a:pt x="11219" y="17602"/>
                    <a:pt x="12121" y="16692"/>
                  </a:cubicBezTo>
                  <a:cubicBezTo>
                    <a:pt x="12254" y="16560"/>
                    <a:pt x="12394" y="16290"/>
                    <a:pt x="12431" y="15971"/>
                  </a:cubicBezTo>
                  <a:cubicBezTo>
                    <a:pt x="12877" y="15936"/>
                    <a:pt x="13170" y="15660"/>
                    <a:pt x="13660" y="15164"/>
                  </a:cubicBezTo>
                  <a:cubicBezTo>
                    <a:pt x="14157" y="14675"/>
                    <a:pt x="14433" y="14384"/>
                    <a:pt x="14468" y="13936"/>
                  </a:cubicBezTo>
                  <a:cubicBezTo>
                    <a:pt x="14787" y="13899"/>
                    <a:pt x="15057" y="13758"/>
                    <a:pt x="15189" y="13627"/>
                  </a:cubicBezTo>
                  <a:cubicBezTo>
                    <a:pt x="15750" y="13071"/>
                    <a:pt x="16278" y="12546"/>
                    <a:pt x="16278" y="11867"/>
                  </a:cubicBezTo>
                  <a:cubicBezTo>
                    <a:pt x="16278" y="11738"/>
                    <a:pt x="16258" y="11607"/>
                    <a:pt x="16220" y="11480"/>
                  </a:cubicBezTo>
                  <a:cubicBezTo>
                    <a:pt x="16388" y="11389"/>
                    <a:pt x="16537" y="11262"/>
                    <a:pt x="16654" y="11107"/>
                  </a:cubicBezTo>
                  <a:cubicBezTo>
                    <a:pt x="17341" y="10991"/>
                    <a:pt x="17800" y="10544"/>
                    <a:pt x="17907" y="9859"/>
                  </a:cubicBezTo>
                  <a:cubicBezTo>
                    <a:pt x="18007" y="9222"/>
                    <a:pt x="17620" y="8701"/>
                    <a:pt x="17103" y="8325"/>
                  </a:cubicBezTo>
                  <a:cubicBezTo>
                    <a:pt x="17122" y="8217"/>
                    <a:pt x="17143" y="8078"/>
                    <a:pt x="17165" y="7921"/>
                  </a:cubicBezTo>
                  <a:cubicBezTo>
                    <a:pt x="17370" y="7965"/>
                    <a:pt x="17564" y="7987"/>
                    <a:pt x="17745" y="7987"/>
                  </a:cubicBezTo>
                  <a:cubicBezTo>
                    <a:pt x="18178" y="7987"/>
                    <a:pt x="18534" y="7861"/>
                    <a:pt x="18787" y="7608"/>
                  </a:cubicBezTo>
                  <a:cubicBezTo>
                    <a:pt x="19258" y="7136"/>
                    <a:pt x="19287" y="6311"/>
                    <a:pt x="18872" y="5280"/>
                  </a:cubicBezTo>
                  <a:cubicBezTo>
                    <a:pt x="18485" y="4327"/>
                    <a:pt x="17755" y="3286"/>
                    <a:pt x="16818" y="2347"/>
                  </a:cubicBezTo>
                  <a:cubicBezTo>
                    <a:pt x="15878" y="1407"/>
                    <a:pt x="14838" y="678"/>
                    <a:pt x="13883" y="293"/>
                  </a:cubicBezTo>
                  <a:cubicBezTo>
                    <a:pt x="13402" y="98"/>
                    <a:pt x="12964" y="0"/>
                    <a:pt x="12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3312;p68">
            <a:extLst>
              <a:ext uri="{FF2B5EF4-FFF2-40B4-BE49-F238E27FC236}">
                <a16:creationId xmlns:a16="http://schemas.microsoft.com/office/drawing/2014/main" id="{A90800DD-96AF-426E-8722-63C76FFDF8FA}"/>
              </a:ext>
            </a:extLst>
          </p:cNvPr>
          <p:cNvGrpSpPr/>
          <p:nvPr/>
        </p:nvGrpSpPr>
        <p:grpSpPr>
          <a:xfrm>
            <a:off x="8018947" y="4658706"/>
            <a:ext cx="482200" cy="499125"/>
            <a:chOff x="4205200" y="1795825"/>
            <a:chExt cx="482200" cy="499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Google Shape;3313;p68">
              <a:extLst>
                <a:ext uri="{FF2B5EF4-FFF2-40B4-BE49-F238E27FC236}">
                  <a16:creationId xmlns:a16="http://schemas.microsoft.com/office/drawing/2014/main" id="{CA5B138A-8CC1-4372-98E2-10DF7C128ABC}"/>
                </a:ext>
              </a:extLst>
            </p:cNvPr>
            <p:cNvSpPr/>
            <p:nvPr/>
          </p:nvSpPr>
          <p:spPr>
            <a:xfrm>
              <a:off x="4290250" y="1803175"/>
              <a:ext cx="98625" cy="197250"/>
            </a:xfrm>
            <a:custGeom>
              <a:avLst/>
              <a:gdLst/>
              <a:ahLst/>
              <a:cxnLst/>
              <a:rect l="l" t="t" r="r" b="b"/>
              <a:pathLst>
                <a:path w="3945" h="7890" extrusionOk="0">
                  <a:moveTo>
                    <a:pt x="3944" y="1"/>
                  </a:moveTo>
                  <a:cubicBezTo>
                    <a:pt x="1766" y="1"/>
                    <a:pt x="0" y="1768"/>
                    <a:pt x="0" y="3945"/>
                  </a:cubicBezTo>
                  <a:cubicBezTo>
                    <a:pt x="0" y="6123"/>
                    <a:pt x="1766" y="7890"/>
                    <a:pt x="3944" y="7890"/>
                  </a:cubicBezTo>
                  <a:lnTo>
                    <a:pt x="3944" y="6706"/>
                  </a:lnTo>
                  <a:cubicBezTo>
                    <a:pt x="2504" y="6706"/>
                    <a:pt x="1320" y="5600"/>
                    <a:pt x="1195" y="4193"/>
                  </a:cubicBezTo>
                  <a:cubicBezTo>
                    <a:pt x="1188" y="4112"/>
                    <a:pt x="1183" y="4030"/>
                    <a:pt x="1183" y="3945"/>
                  </a:cubicBezTo>
                  <a:cubicBezTo>
                    <a:pt x="1183" y="2423"/>
                    <a:pt x="2423" y="1184"/>
                    <a:pt x="3944" y="1184"/>
                  </a:cubicBezTo>
                  <a:lnTo>
                    <a:pt x="3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314;p68">
              <a:extLst>
                <a:ext uri="{FF2B5EF4-FFF2-40B4-BE49-F238E27FC236}">
                  <a16:creationId xmlns:a16="http://schemas.microsoft.com/office/drawing/2014/main" id="{499F3248-950D-4FC2-9D9A-C4E98B3F698B}"/>
                </a:ext>
              </a:extLst>
            </p:cNvPr>
            <p:cNvSpPr/>
            <p:nvPr/>
          </p:nvSpPr>
          <p:spPr>
            <a:xfrm>
              <a:off x="4378250" y="1803175"/>
              <a:ext cx="109350" cy="197250"/>
            </a:xfrm>
            <a:custGeom>
              <a:avLst/>
              <a:gdLst/>
              <a:ahLst/>
              <a:cxnLst/>
              <a:rect l="l" t="t" r="r" b="b"/>
              <a:pathLst>
                <a:path w="4374" h="7890" extrusionOk="0">
                  <a:moveTo>
                    <a:pt x="430" y="1"/>
                  </a:moveTo>
                  <a:lnTo>
                    <a:pt x="423" y="7"/>
                  </a:lnTo>
                  <a:cubicBezTo>
                    <a:pt x="48" y="289"/>
                    <a:pt x="15" y="866"/>
                    <a:pt x="430" y="1184"/>
                  </a:cubicBezTo>
                  <a:cubicBezTo>
                    <a:pt x="1952" y="1184"/>
                    <a:pt x="3191" y="2423"/>
                    <a:pt x="3191" y="3945"/>
                  </a:cubicBezTo>
                  <a:cubicBezTo>
                    <a:pt x="3191" y="5468"/>
                    <a:pt x="1952" y="6706"/>
                    <a:pt x="430" y="6706"/>
                  </a:cubicBezTo>
                  <a:cubicBezTo>
                    <a:pt x="58" y="6979"/>
                    <a:pt x="1" y="7552"/>
                    <a:pt x="430" y="7890"/>
                  </a:cubicBezTo>
                  <a:cubicBezTo>
                    <a:pt x="2608" y="7890"/>
                    <a:pt x="4374" y="6123"/>
                    <a:pt x="4374" y="3945"/>
                  </a:cubicBezTo>
                  <a:cubicBezTo>
                    <a:pt x="4374" y="1768"/>
                    <a:pt x="2610" y="1"/>
                    <a:pt x="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315;p68">
              <a:extLst>
                <a:ext uri="{FF2B5EF4-FFF2-40B4-BE49-F238E27FC236}">
                  <a16:creationId xmlns:a16="http://schemas.microsoft.com/office/drawing/2014/main" id="{89AD2A1A-5B4A-4D05-A8A6-107F71CAD41F}"/>
                </a:ext>
              </a:extLst>
            </p:cNvPr>
            <p:cNvSpPr/>
            <p:nvPr/>
          </p:nvSpPr>
          <p:spPr>
            <a:xfrm>
              <a:off x="4325025" y="2232075"/>
              <a:ext cx="138350" cy="55350"/>
            </a:xfrm>
            <a:custGeom>
              <a:avLst/>
              <a:gdLst/>
              <a:ahLst/>
              <a:cxnLst/>
              <a:rect l="l" t="t" r="r" b="b"/>
              <a:pathLst>
                <a:path w="5534" h="2214" extrusionOk="0">
                  <a:moveTo>
                    <a:pt x="1" y="0"/>
                  </a:moveTo>
                  <a:lnTo>
                    <a:pt x="1" y="2214"/>
                  </a:lnTo>
                  <a:lnTo>
                    <a:pt x="5534" y="2214"/>
                  </a:lnTo>
                  <a:lnTo>
                    <a:pt x="5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316;p68">
              <a:extLst>
                <a:ext uri="{FF2B5EF4-FFF2-40B4-BE49-F238E27FC236}">
                  <a16:creationId xmlns:a16="http://schemas.microsoft.com/office/drawing/2014/main" id="{DCA08B55-F2CD-4886-8D5C-A64422864A80}"/>
                </a:ext>
              </a:extLst>
            </p:cNvPr>
            <p:cNvSpPr/>
            <p:nvPr/>
          </p:nvSpPr>
          <p:spPr>
            <a:xfrm>
              <a:off x="4271075" y="2196550"/>
              <a:ext cx="67475" cy="90800"/>
            </a:xfrm>
            <a:custGeom>
              <a:avLst/>
              <a:gdLst/>
              <a:ahLst/>
              <a:cxnLst/>
              <a:rect l="l" t="t" r="r" b="b"/>
              <a:pathLst>
                <a:path w="2699" h="3632" extrusionOk="0">
                  <a:moveTo>
                    <a:pt x="1706" y="1"/>
                  </a:moveTo>
                  <a:cubicBezTo>
                    <a:pt x="666" y="869"/>
                    <a:pt x="1" y="2174"/>
                    <a:pt x="1" y="3632"/>
                  </a:cubicBezTo>
                  <a:lnTo>
                    <a:pt x="2146" y="3632"/>
                  </a:lnTo>
                  <a:cubicBezTo>
                    <a:pt x="2146" y="2832"/>
                    <a:pt x="2346" y="2075"/>
                    <a:pt x="2699" y="1412"/>
                  </a:cubicBezTo>
                  <a:lnTo>
                    <a:pt x="2696" y="1412"/>
                  </a:lnTo>
                  <a:lnTo>
                    <a:pt x="26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317;p68">
              <a:extLst>
                <a:ext uri="{FF2B5EF4-FFF2-40B4-BE49-F238E27FC236}">
                  <a16:creationId xmlns:a16="http://schemas.microsoft.com/office/drawing/2014/main" id="{73C08BEE-2959-48F9-9CA6-35019C621302}"/>
                </a:ext>
              </a:extLst>
            </p:cNvPr>
            <p:cNvSpPr/>
            <p:nvPr/>
          </p:nvSpPr>
          <p:spPr>
            <a:xfrm>
              <a:off x="4338525" y="2172550"/>
              <a:ext cx="168500" cy="114925"/>
            </a:xfrm>
            <a:custGeom>
              <a:avLst/>
              <a:gdLst/>
              <a:ahLst/>
              <a:cxnLst/>
              <a:rect l="l" t="t" r="r" b="b"/>
              <a:pathLst>
                <a:path w="6740" h="4597" extrusionOk="0">
                  <a:moveTo>
                    <a:pt x="3096" y="1"/>
                  </a:moveTo>
                  <a:lnTo>
                    <a:pt x="1" y="1169"/>
                  </a:lnTo>
                  <a:lnTo>
                    <a:pt x="1" y="2375"/>
                  </a:lnTo>
                  <a:cubicBezTo>
                    <a:pt x="94" y="2478"/>
                    <a:pt x="189" y="2578"/>
                    <a:pt x="288" y="2673"/>
                  </a:cubicBezTo>
                  <a:cubicBezTo>
                    <a:pt x="1532" y="3878"/>
                    <a:pt x="3217" y="4596"/>
                    <a:pt x="4989" y="4596"/>
                  </a:cubicBezTo>
                  <a:lnTo>
                    <a:pt x="6739" y="4596"/>
                  </a:lnTo>
                  <a:cubicBezTo>
                    <a:pt x="6739" y="3027"/>
                    <a:pt x="5971" y="1637"/>
                    <a:pt x="4794" y="778"/>
                  </a:cubicBezTo>
                  <a:cubicBezTo>
                    <a:pt x="4293" y="415"/>
                    <a:pt x="3717" y="146"/>
                    <a:pt x="30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318;p68">
              <a:extLst>
                <a:ext uri="{FF2B5EF4-FFF2-40B4-BE49-F238E27FC236}">
                  <a16:creationId xmlns:a16="http://schemas.microsoft.com/office/drawing/2014/main" id="{82EE4C64-CEEB-4674-9335-E353AA128BB0}"/>
                </a:ext>
              </a:extLst>
            </p:cNvPr>
            <p:cNvSpPr/>
            <p:nvPr/>
          </p:nvSpPr>
          <p:spPr>
            <a:xfrm>
              <a:off x="4313675" y="2169325"/>
              <a:ext cx="102200" cy="62525"/>
            </a:xfrm>
            <a:custGeom>
              <a:avLst/>
              <a:gdLst/>
              <a:ahLst/>
              <a:cxnLst/>
              <a:rect l="l" t="t" r="r" b="b"/>
              <a:pathLst>
                <a:path w="4088" h="2501" extrusionOk="0">
                  <a:moveTo>
                    <a:pt x="3013" y="1"/>
                  </a:moveTo>
                  <a:cubicBezTo>
                    <a:pt x="1995" y="1"/>
                    <a:pt x="1033" y="326"/>
                    <a:pt x="243" y="904"/>
                  </a:cubicBezTo>
                  <a:cubicBezTo>
                    <a:pt x="160" y="962"/>
                    <a:pt x="79" y="1027"/>
                    <a:pt x="1" y="1091"/>
                  </a:cubicBezTo>
                  <a:cubicBezTo>
                    <a:pt x="271" y="1607"/>
                    <a:pt x="605" y="2079"/>
                    <a:pt x="990" y="2501"/>
                  </a:cubicBezTo>
                  <a:cubicBezTo>
                    <a:pt x="1166" y="2170"/>
                    <a:pt x="1380" y="1863"/>
                    <a:pt x="1625" y="1584"/>
                  </a:cubicBezTo>
                  <a:cubicBezTo>
                    <a:pt x="2239" y="892"/>
                    <a:pt x="3101" y="357"/>
                    <a:pt x="4087" y="125"/>
                  </a:cubicBezTo>
                  <a:cubicBezTo>
                    <a:pt x="3742" y="45"/>
                    <a:pt x="3383" y="1"/>
                    <a:pt x="3013" y="1"/>
                  </a:cubicBezTo>
                  <a:close/>
                </a:path>
              </a:pathLst>
            </a:custGeom>
            <a:solidFill>
              <a:srgbClr val="30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319;p68">
              <a:extLst>
                <a:ext uri="{FF2B5EF4-FFF2-40B4-BE49-F238E27FC236}">
                  <a16:creationId xmlns:a16="http://schemas.microsoft.com/office/drawing/2014/main" id="{AF5F9A74-6D05-4840-9B4E-0362BD109165}"/>
                </a:ext>
              </a:extLst>
            </p:cNvPr>
            <p:cNvSpPr/>
            <p:nvPr/>
          </p:nvSpPr>
          <p:spPr>
            <a:xfrm>
              <a:off x="4212475" y="2005325"/>
              <a:ext cx="70325" cy="70300"/>
            </a:xfrm>
            <a:custGeom>
              <a:avLst/>
              <a:gdLst/>
              <a:ahLst/>
              <a:cxnLst/>
              <a:rect l="l" t="t" r="r" b="b"/>
              <a:pathLst>
                <a:path w="2813" h="2812" extrusionOk="0">
                  <a:moveTo>
                    <a:pt x="1407" y="0"/>
                  </a:moveTo>
                  <a:cubicBezTo>
                    <a:pt x="630" y="0"/>
                    <a:pt x="1" y="631"/>
                    <a:pt x="1" y="1407"/>
                  </a:cubicBezTo>
                  <a:cubicBezTo>
                    <a:pt x="1" y="2183"/>
                    <a:pt x="630" y="2812"/>
                    <a:pt x="1407" y="2812"/>
                  </a:cubicBezTo>
                  <a:cubicBezTo>
                    <a:pt x="2183" y="2812"/>
                    <a:pt x="2812" y="2183"/>
                    <a:pt x="2812" y="1407"/>
                  </a:cubicBezTo>
                  <a:cubicBezTo>
                    <a:pt x="2812" y="689"/>
                    <a:pt x="2275" y="97"/>
                    <a:pt x="1579" y="11"/>
                  </a:cubicBezTo>
                  <a:cubicBezTo>
                    <a:pt x="1524" y="5"/>
                    <a:pt x="1466" y="0"/>
                    <a:pt x="1407" y="0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320;p68">
              <a:extLst>
                <a:ext uri="{FF2B5EF4-FFF2-40B4-BE49-F238E27FC236}">
                  <a16:creationId xmlns:a16="http://schemas.microsoft.com/office/drawing/2014/main" id="{22C1F4CE-7EFD-4B69-A632-4FE3C634F44D}"/>
                </a:ext>
              </a:extLst>
            </p:cNvPr>
            <p:cNvSpPr/>
            <p:nvPr/>
          </p:nvSpPr>
          <p:spPr>
            <a:xfrm>
              <a:off x="4495225" y="2005325"/>
              <a:ext cx="70275" cy="70350"/>
            </a:xfrm>
            <a:custGeom>
              <a:avLst/>
              <a:gdLst/>
              <a:ahLst/>
              <a:cxnLst/>
              <a:rect l="l" t="t" r="r" b="b"/>
              <a:pathLst>
                <a:path w="2811" h="2814" extrusionOk="0">
                  <a:moveTo>
                    <a:pt x="1405" y="0"/>
                  </a:moveTo>
                  <a:cubicBezTo>
                    <a:pt x="629" y="0"/>
                    <a:pt x="0" y="631"/>
                    <a:pt x="0" y="1407"/>
                  </a:cubicBezTo>
                  <a:cubicBezTo>
                    <a:pt x="0" y="2145"/>
                    <a:pt x="568" y="2749"/>
                    <a:pt x="1290" y="2809"/>
                  </a:cubicBezTo>
                  <a:cubicBezTo>
                    <a:pt x="1329" y="2812"/>
                    <a:pt x="1367" y="2813"/>
                    <a:pt x="1405" y="2813"/>
                  </a:cubicBezTo>
                  <a:cubicBezTo>
                    <a:pt x="2181" y="2813"/>
                    <a:pt x="2810" y="2184"/>
                    <a:pt x="2810" y="1408"/>
                  </a:cubicBezTo>
                  <a:cubicBezTo>
                    <a:pt x="2810" y="632"/>
                    <a:pt x="2181" y="0"/>
                    <a:pt x="1405" y="0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321;p68">
              <a:extLst>
                <a:ext uri="{FF2B5EF4-FFF2-40B4-BE49-F238E27FC236}">
                  <a16:creationId xmlns:a16="http://schemas.microsoft.com/office/drawing/2014/main" id="{99A0CBE6-2A89-46DA-8CD5-4B46DC8D9905}"/>
                </a:ext>
              </a:extLst>
            </p:cNvPr>
            <p:cNvSpPr/>
            <p:nvPr/>
          </p:nvSpPr>
          <p:spPr>
            <a:xfrm>
              <a:off x="4291025" y="1938475"/>
              <a:ext cx="239300" cy="217700"/>
            </a:xfrm>
            <a:custGeom>
              <a:avLst/>
              <a:gdLst/>
              <a:ahLst/>
              <a:cxnLst/>
              <a:rect l="l" t="t" r="r" b="b"/>
              <a:pathLst>
                <a:path w="9572" h="8708" extrusionOk="0">
                  <a:moveTo>
                    <a:pt x="0" y="1"/>
                  </a:moveTo>
                  <a:lnTo>
                    <a:pt x="0" y="7455"/>
                  </a:lnTo>
                  <a:lnTo>
                    <a:pt x="1252" y="8707"/>
                  </a:lnTo>
                  <a:lnTo>
                    <a:pt x="7179" y="8707"/>
                  </a:lnTo>
                  <a:lnTo>
                    <a:pt x="9572" y="4087"/>
                  </a:lnTo>
                  <a:lnTo>
                    <a:pt x="6116" y="1"/>
                  </a:lnTo>
                  <a:close/>
                </a:path>
              </a:pathLst>
            </a:custGeom>
            <a:solidFill>
              <a:srgbClr val="FED2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322;p68">
              <a:extLst>
                <a:ext uri="{FF2B5EF4-FFF2-40B4-BE49-F238E27FC236}">
                  <a16:creationId xmlns:a16="http://schemas.microsoft.com/office/drawing/2014/main" id="{A1B2971C-86B8-4D78-ABB6-7434D8674146}"/>
                </a:ext>
              </a:extLst>
            </p:cNvPr>
            <p:cNvSpPr/>
            <p:nvPr/>
          </p:nvSpPr>
          <p:spPr>
            <a:xfrm>
              <a:off x="4247575" y="1938525"/>
              <a:ext cx="106775" cy="217675"/>
            </a:xfrm>
            <a:custGeom>
              <a:avLst/>
              <a:gdLst/>
              <a:ahLst/>
              <a:cxnLst/>
              <a:rect l="l" t="t" r="r" b="b"/>
              <a:pathLst>
                <a:path w="4271" h="8707" extrusionOk="0">
                  <a:moveTo>
                    <a:pt x="1746" y="0"/>
                  </a:moveTo>
                  <a:lnTo>
                    <a:pt x="0" y="4086"/>
                  </a:lnTo>
                  <a:lnTo>
                    <a:pt x="2393" y="8707"/>
                  </a:lnTo>
                  <a:lnTo>
                    <a:pt x="4271" y="8707"/>
                  </a:lnTo>
                  <a:cubicBezTo>
                    <a:pt x="3972" y="8492"/>
                    <a:pt x="3692" y="8251"/>
                    <a:pt x="3436" y="7984"/>
                  </a:cubicBezTo>
                  <a:cubicBezTo>
                    <a:pt x="2470" y="6970"/>
                    <a:pt x="1878" y="5597"/>
                    <a:pt x="1878" y="4086"/>
                  </a:cubicBezTo>
                  <a:cubicBezTo>
                    <a:pt x="1878" y="2479"/>
                    <a:pt x="2547" y="1029"/>
                    <a:pt x="3623" y="0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323;p68">
              <a:extLst>
                <a:ext uri="{FF2B5EF4-FFF2-40B4-BE49-F238E27FC236}">
                  <a16:creationId xmlns:a16="http://schemas.microsoft.com/office/drawing/2014/main" id="{42DC9939-172C-40D3-B923-2783A0165704}"/>
                </a:ext>
              </a:extLst>
            </p:cNvPr>
            <p:cNvSpPr/>
            <p:nvPr/>
          </p:nvSpPr>
          <p:spPr>
            <a:xfrm>
              <a:off x="4334975" y="2061025"/>
              <a:ext cx="108125" cy="41500"/>
            </a:xfrm>
            <a:custGeom>
              <a:avLst/>
              <a:gdLst/>
              <a:ahLst/>
              <a:cxnLst/>
              <a:rect l="l" t="t" r="r" b="b"/>
              <a:pathLst>
                <a:path w="4325" h="1660" extrusionOk="0">
                  <a:moveTo>
                    <a:pt x="1589" y="0"/>
                  </a:moveTo>
                  <a:cubicBezTo>
                    <a:pt x="1321" y="0"/>
                    <a:pt x="1029" y="127"/>
                    <a:pt x="799" y="366"/>
                  </a:cubicBezTo>
                  <a:cubicBezTo>
                    <a:pt x="351" y="837"/>
                    <a:pt x="0" y="1276"/>
                    <a:pt x="137" y="1512"/>
                  </a:cubicBezTo>
                  <a:cubicBezTo>
                    <a:pt x="198" y="1618"/>
                    <a:pt x="343" y="1660"/>
                    <a:pt x="542" y="1660"/>
                  </a:cubicBezTo>
                  <a:cubicBezTo>
                    <a:pt x="787" y="1660"/>
                    <a:pt x="1112" y="1596"/>
                    <a:pt x="1462" y="1512"/>
                  </a:cubicBezTo>
                  <a:cubicBezTo>
                    <a:pt x="1775" y="1435"/>
                    <a:pt x="2026" y="1251"/>
                    <a:pt x="2163" y="1027"/>
                  </a:cubicBezTo>
                  <a:cubicBezTo>
                    <a:pt x="2299" y="1251"/>
                    <a:pt x="2551" y="1435"/>
                    <a:pt x="2865" y="1512"/>
                  </a:cubicBezTo>
                  <a:cubicBezTo>
                    <a:pt x="3214" y="1596"/>
                    <a:pt x="3540" y="1660"/>
                    <a:pt x="3784" y="1660"/>
                  </a:cubicBezTo>
                  <a:cubicBezTo>
                    <a:pt x="3983" y="1660"/>
                    <a:pt x="4129" y="1618"/>
                    <a:pt x="4189" y="1512"/>
                  </a:cubicBezTo>
                  <a:cubicBezTo>
                    <a:pt x="4324" y="1276"/>
                    <a:pt x="3974" y="835"/>
                    <a:pt x="3526" y="366"/>
                  </a:cubicBezTo>
                  <a:cubicBezTo>
                    <a:pt x="3298" y="127"/>
                    <a:pt x="3005" y="0"/>
                    <a:pt x="2738" y="0"/>
                  </a:cubicBezTo>
                  <a:cubicBezTo>
                    <a:pt x="2510" y="0"/>
                    <a:pt x="2300" y="92"/>
                    <a:pt x="2163" y="283"/>
                  </a:cubicBezTo>
                  <a:cubicBezTo>
                    <a:pt x="2026" y="92"/>
                    <a:pt x="1816" y="0"/>
                    <a:pt x="1589" y="0"/>
                  </a:cubicBezTo>
                  <a:close/>
                </a:path>
              </a:pathLst>
            </a:custGeom>
            <a:solidFill>
              <a:srgbClr val="BD7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324;p68">
              <a:extLst>
                <a:ext uri="{FF2B5EF4-FFF2-40B4-BE49-F238E27FC236}">
                  <a16:creationId xmlns:a16="http://schemas.microsoft.com/office/drawing/2014/main" id="{FAB35DC3-E20F-4673-91B0-7A012849F203}"/>
                </a:ext>
              </a:extLst>
            </p:cNvPr>
            <p:cNvSpPr/>
            <p:nvPr/>
          </p:nvSpPr>
          <p:spPr>
            <a:xfrm>
              <a:off x="4333475" y="1862000"/>
              <a:ext cx="211500" cy="329675"/>
            </a:xfrm>
            <a:custGeom>
              <a:avLst/>
              <a:gdLst/>
              <a:ahLst/>
              <a:cxnLst/>
              <a:rect l="l" t="t" r="r" b="b"/>
              <a:pathLst>
                <a:path w="8460" h="13187" extrusionOk="0">
                  <a:moveTo>
                    <a:pt x="3168" y="0"/>
                  </a:moveTo>
                  <a:cubicBezTo>
                    <a:pt x="3065" y="0"/>
                    <a:pt x="2962" y="3"/>
                    <a:pt x="2859" y="10"/>
                  </a:cubicBezTo>
                  <a:lnTo>
                    <a:pt x="2411" y="464"/>
                  </a:lnTo>
                  <a:lnTo>
                    <a:pt x="2411" y="1668"/>
                  </a:lnTo>
                  <a:cubicBezTo>
                    <a:pt x="2405" y="3920"/>
                    <a:pt x="4231" y="5745"/>
                    <a:pt x="6481" y="5745"/>
                  </a:cubicBezTo>
                  <a:cubicBezTo>
                    <a:pt x="6627" y="6192"/>
                    <a:pt x="6703" y="6664"/>
                    <a:pt x="6703" y="7141"/>
                  </a:cubicBezTo>
                  <a:cubicBezTo>
                    <a:pt x="6703" y="8131"/>
                    <a:pt x="6387" y="9069"/>
                    <a:pt x="5789" y="9855"/>
                  </a:cubicBezTo>
                  <a:cubicBezTo>
                    <a:pt x="5212" y="10613"/>
                    <a:pt x="4398" y="11182"/>
                    <a:pt x="3458" y="11452"/>
                  </a:cubicBezTo>
                  <a:cubicBezTo>
                    <a:pt x="3447" y="11456"/>
                    <a:pt x="3435" y="11458"/>
                    <a:pt x="3424" y="11461"/>
                  </a:cubicBezTo>
                  <a:cubicBezTo>
                    <a:pt x="3385" y="11469"/>
                    <a:pt x="3347" y="11473"/>
                    <a:pt x="3309" y="11473"/>
                  </a:cubicBezTo>
                  <a:cubicBezTo>
                    <a:pt x="3015" y="11473"/>
                    <a:pt x="2766" y="11225"/>
                    <a:pt x="2781" y="10915"/>
                  </a:cubicBezTo>
                  <a:lnTo>
                    <a:pt x="2781" y="10807"/>
                  </a:lnTo>
                  <a:cubicBezTo>
                    <a:pt x="2764" y="10655"/>
                    <a:pt x="2491" y="10522"/>
                    <a:pt x="2491" y="10522"/>
                  </a:cubicBezTo>
                  <a:lnTo>
                    <a:pt x="1947" y="10522"/>
                  </a:lnTo>
                  <a:cubicBezTo>
                    <a:pt x="1795" y="10522"/>
                    <a:pt x="1675" y="10645"/>
                    <a:pt x="1675" y="10794"/>
                  </a:cubicBezTo>
                  <a:lnTo>
                    <a:pt x="1675" y="10904"/>
                  </a:lnTo>
                  <a:cubicBezTo>
                    <a:pt x="1675" y="11213"/>
                    <a:pt x="1425" y="11463"/>
                    <a:pt x="1132" y="11463"/>
                  </a:cubicBezTo>
                  <a:cubicBezTo>
                    <a:pt x="1095" y="11463"/>
                    <a:pt x="1057" y="11459"/>
                    <a:pt x="1019" y="11450"/>
                  </a:cubicBezTo>
                  <a:cubicBezTo>
                    <a:pt x="1008" y="11448"/>
                    <a:pt x="994" y="11444"/>
                    <a:pt x="982" y="11441"/>
                  </a:cubicBezTo>
                  <a:cubicBezTo>
                    <a:pt x="637" y="11341"/>
                    <a:pt x="307" y="11200"/>
                    <a:pt x="0" y="11024"/>
                  </a:cubicBezTo>
                  <a:lnTo>
                    <a:pt x="0" y="13186"/>
                  </a:lnTo>
                  <a:lnTo>
                    <a:pt x="4990" y="13186"/>
                  </a:lnTo>
                  <a:cubicBezTo>
                    <a:pt x="4990" y="13186"/>
                    <a:pt x="5510" y="13147"/>
                    <a:pt x="5703" y="12975"/>
                  </a:cubicBezTo>
                  <a:cubicBezTo>
                    <a:pt x="5897" y="12801"/>
                    <a:pt x="6009" y="12554"/>
                    <a:pt x="6010" y="12295"/>
                  </a:cubicBezTo>
                  <a:cubicBezTo>
                    <a:pt x="6012" y="12294"/>
                    <a:pt x="6012" y="12294"/>
                    <a:pt x="6012" y="12292"/>
                  </a:cubicBezTo>
                  <a:cubicBezTo>
                    <a:pt x="6134" y="12341"/>
                    <a:pt x="6262" y="12364"/>
                    <a:pt x="6388" y="12364"/>
                  </a:cubicBezTo>
                  <a:cubicBezTo>
                    <a:pt x="6723" y="12364"/>
                    <a:pt x="7047" y="12199"/>
                    <a:pt x="7240" y="11906"/>
                  </a:cubicBezTo>
                  <a:cubicBezTo>
                    <a:pt x="7507" y="11502"/>
                    <a:pt x="7453" y="10967"/>
                    <a:pt x="7113" y="10623"/>
                  </a:cubicBezTo>
                  <a:lnTo>
                    <a:pt x="7113" y="10622"/>
                  </a:lnTo>
                  <a:cubicBezTo>
                    <a:pt x="8089" y="10439"/>
                    <a:pt x="8460" y="9241"/>
                    <a:pt x="7760" y="8542"/>
                  </a:cubicBezTo>
                  <a:cubicBezTo>
                    <a:pt x="7914" y="7617"/>
                    <a:pt x="7934" y="6652"/>
                    <a:pt x="7700" y="5745"/>
                  </a:cubicBezTo>
                  <a:cubicBezTo>
                    <a:pt x="8214" y="3613"/>
                    <a:pt x="7170" y="1397"/>
                    <a:pt x="5173" y="450"/>
                  </a:cubicBezTo>
                  <a:cubicBezTo>
                    <a:pt x="4528" y="145"/>
                    <a:pt x="3845" y="0"/>
                    <a:pt x="3168" y="0"/>
                  </a:cubicBezTo>
                  <a:close/>
                </a:path>
              </a:pathLst>
            </a:custGeom>
            <a:solidFill>
              <a:srgbClr val="CE85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325;p68">
              <a:extLst>
                <a:ext uri="{FF2B5EF4-FFF2-40B4-BE49-F238E27FC236}">
                  <a16:creationId xmlns:a16="http://schemas.microsoft.com/office/drawing/2014/main" id="{0E0D07CB-9C9E-4958-90CB-5EBF9EAC348A}"/>
                </a:ext>
              </a:extLst>
            </p:cNvPr>
            <p:cNvSpPr/>
            <p:nvPr/>
          </p:nvSpPr>
          <p:spPr>
            <a:xfrm>
              <a:off x="4233175" y="1862500"/>
              <a:ext cx="262425" cy="364450"/>
            </a:xfrm>
            <a:custGeom>
              <a:avLst/>
              <a:gdLst/>
              <a:ahLst/>
              <a:cxnLst/>
              <a:rect l="l" t="t" r="r" b="b"/>
              <a:pathLst>
                <a:path w="10497" h="14578" extrusionOk="0">
                  <a:moveTo>
                    <a:pt x="6873" y="1"/>
                  </a:moveTo>
                  <a:lnTo>
                    <a:pt x="6873" y="1"/>
                  </a:lnTo>
                  <a:cubicBezTo>
                    <a:pt x="5568" y="90"/>
                    <a:pt x="4319" y="729"/>
                    <a:pt x="3483" y="1829"/>
                  </a:cubicBezTo>
                  <a:cubicBezTo>
                    <a:pt x="3348" y="1809"/>
                    <a:pt x="3213" y="1798"/>
                    <a:pt x="3080" y="1798"/>
                  </a:cubicBezTo>
                  <a:cubicBezTo>
                    <a:pt x="2221" y="1798"/>
                    <a:pt x="1403" y="2215"/>
                    <a:pt x="903" y="2932"/>
                  </a:cubicBezTo>
                  <a:cubicBezTo>
                    <a:pt x="412" y="3633"/>
                    <a:pt x="292" y="4521"/>
                    <a:pt x="564" y="5316"/>
                  </a:cubicBezTo>
                  <a:cubicBezTo>
                    <a:pt x="613" y="5458"/>
                    <a:pt x="679" y="5600"/>
                    <a:pt x="753" y="5735"/>
                  </a:cubicBezTo>
                  <a:cubicBezTo>
                    <a:pt x="641" y="6183"/>
                    <a:pt x="581" y="6647"/>
                    <a:pt x="581" y="7130"/>
                  </a:cubicBezTo>
                  <a:cubicBezTo>
                    <a:pt x="581" y="7611"/>
                    <a:pt x="621" y="8080"/>
                    <a:pt x="696" y="8532"/>
                  </a:cubicBezTo>
                  <a:cubicBezTo>
                    <a:pt x="1" y="9227"/>
                    <a:pt x="361" y="10436"/>
                    <a:pt x="1343" y="10619"/>
                  </a:cubicBezTo>
                  <a:cubicBezTo>
                    <a:pt x="1001" y="10962"/>
                    <a:pt x="947" y="11499"/>
                    <a:pt x="1213" y="11901"/>
                  </a:cubicBezTo>
                  <a:cubicBezTo>
                    <a:pt x="1407" y="12195"/>
                    <a:pt x="1731" y="12360"/>
                    <a:pt x="2066" y="12360"/>
                  </a:cubicBezTo>
                  <a:cubicBezTo>
                    <a:pt x="2193" y="12360"/>
                    <a:pt x="2321" y="12337"/>
                    <a:pt x="2445" y="12287"/>
                  </a:cubicBezTo>
                  <a:cubicBezTo>
                    <a:pt x="2445" y="12668"/>
                    <a:pt x="2691" y="13189"/>
                    <a:pt x="3465" y="13189"/>
                  </a:cubicBezTo>
                  <a:cubicBezTo>
                    <a:pt x="3465" y="13698"/>
                    <a:pt x="3884" y="14050"/>
                    <a:pt x="4328" y="14050"/>
                  </a:cubicBezTo>
                  <a:cubicBezTo>
                    <a:pt x="4506" y="14050"/>
                    <a:pt x="4687" y="13994"/>
                    <a:pt x="4848" y="13869"/>
                  </a:cubicBezTo>
                  <a:cubicBezTo>
                    <a:pt x="4848" y="14220"/>
                    <a:pt x="5103" y="14516"/>
                    <a:pt x="5451" y="14570"/>
                  </a:cubicBezTo>
                  <a:cubicBezTo>
                    <a:pt x="5487" y="14575"/>
                    <a:pt x="5522" y="14578"/>
                    <a:pt x="5558" y="14578"/>
                  </a:cubicBezTo>
                  <a:cubicBezTo>
                    <a:pt x="5864" y="14578"/>
                    <a:pt x="6140" y="14380"/>
                    <a:pt x="6235" y="14079"/>
                  </a:cubicBezTo>
                  <a:cubicBezTo>
                    <a:pt x="6327" y="14380"/>
                    <a:pt x="6605" y="14578"/>
                    <a:pt x="6912" y="14578"/>
                  </a:cubicBezTo>
                  <a:cubicBezTo>
                    <a:pt x="6947" y="14578"/>
                    <a:pt x="6983" y="14575"/>
                    <a:pt x="7019" y="14570"/>
                  </a:cubicBezTo>
                  <a:cubicBezTo>
                    <a:pt x="7365" y="14519"/>
                    <a:pt x="7621" y="14220"/>
                    <a:pt x="7621" y="13869"/>
                  </a:cubicBezTo>
                  <a:cubicBezTo>
                    <a:pt x="7782" y="13994"/>
                    <a:pt x="7964" y="14050"/>
                    <a:pt x="8141" y="14050"/>
                  </a:cubicBezTo>
                  <a:cubicBezTo>
                    <a:pt x="8586" y="14050"/>
                    <a:pt x="9005" y="13697"/>
                    <a:pt x="9005" y="13189"/>
                  </a:cubicBezTo>
                  <a:cubicBezTo>
                    <a:pt x="7115" y="13189"/>
                    <a:pt x="5307" y="12407"/>
                    <a:pt x="4012" y="11030"/>
                  </a:cubicBezTo>
                  <a:cubicBezTo>
                    <a:pt x="3489" y="10731"/>
                    <a:pt x="3029" y="10327"/>
                    <a:pt x="2662" y="9845"/>
                  </a:cubicBezTo>
                  <a:cubicBezTo>
                    <a:pt x="2064" y="9060"/>
                    <a:pt x="1748" y="8123"/>
                    <a:pt x="1748" y="7134"/>
                  </a:cubicBezTo>
                  <a:cubicBezTo>
                    <a:pt x="1748" y="6655"/>
                    <a:pt x="1823" y="6198"/>
                    <a:pt x="1961" y="5765"/>
                  </a:cubicBezTo>
                  <a:cubicBezTo>
                    <a:pt x="2046" y="5501"/>
                    <a:pt x="2194" y="5267"/>
                    <a:pt x="2389" y="5073"/>
                  </a:cubicBezTo>
                  <a:lnTo>
                    <a:pt x="2400" y="5063"/>
                  </a:lnTo>
                  <a:lnTo>
                    <a:pt x="3501" y="3961"/>
                  </a:lnTo>
                  <a:cubicBezTo>
                    <a:pt x="3834" y="3629"/>
                    <a:pt x="4279" y="3454"/>
                    <a:pt x="4729" y="3454"/>
                  </a:cubicBezTo>
                  <a:cubicBezTo>
                    <a:pt x="6189" y="4914"/>
                    <a:pt x="8172" y="5735"/>
                    <a:pt x="10238" y="5735"/>
                  </a:cubicBezTo>
                  <a:lnTo>
                    <a:pt x="10496" y="5735"/>
                  </a:lnTo>
                  <a:cubicBezTo>
                    <a:pt x="8252" y="4751"/>
                    <a:pt x="6640" y="2437"/>
                    <a:pt x="6873" y="1"/>
                  </a:cubicBezTo>
                  <a:close/>
                </a:path>
              </a:pathLst>
            </a:custGeom>
            <a:solidFill>
              <a:srgbClr val="BD7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326;p68">
              <a:extLst>
                <a:ext uri="{FF2B5EF4-FFF2-40B4-BE49-F238E27FC236}">
                  <a16:creationId xmlns:a16="http://schemas.microsoft.com/office/drawing/2014/main" id="{6A4B4939-1FB3-4162-A7A4-AF3208FDF778}"/>
                </a:ext>
              </a:extLst>
            </p:cNvPr>
            <p:cNvSpPr/>
            <p:nvPr/>
          </p:nvSpPr>
          <p:spPr>
            <a:xfrm>
              <a:off x="4551250" y="2134475"/>
              <a:ext cx="54275" cy="152425"/>
            </a:xfrm>
            <a:custGeom>
              <a:avLst/>
              <a:gdLst/>
              <a:ahLst/>
              <a:cxnLst/>
              <a:rect l="l" t="t" r="r" b="b"/>
              <a:pathLst>
                <a:path w="2171" h="6097" extrusionOk="0">
                  <a:moveTo>
                    <a:pt x="1349" y="0"/>
                  </a:moveTo>
                  <a:lnTo>
                    <a:pt x="938" y="411"/>
                  </a:lnTo>
                  <a:cubicBezTo>
                    <a:pt x="338" y="1011"/>
                    <a:pt x="0" y="1824"/>
                    <a:pt x="0" y="2671"/>
                  </a:cubicBezTo>
                  <a:lnTo>
                    <a:pt x="0" y="5499"/>
                  </a:lnTo>
                  <a:cubicBezTo>
                    <a:pt x="0" y="5815"/>
                    <a:pt x="246" y="6087"/>
                    <a:pt x="562" y="6096"/>
                  </a:cubicBezTo>
                  <a:cubicBezTo>
                    <a:pt x="568" y="6096"/>
                    <a:pt x="575" y="6096"/>
                    <a:pt x="581" y="6096"/>
                  </a:cubicBezTo>
                  <a:cubicBezTo>
                    <a:pt x="902" y="6096"/>
                    <a:pt x="1165" y="5837"/>
                    <a:pt x="1165" y="5515"/>
                  </a:cubicBezTo>
                  <a:lnTo>
                    <a:pt x="1165" y="2674"/>
                  </a:lnTo>
                  <a:cubicBezTo>
                    <a:pt x="1165" y="2129"/>
                    <a:pt x="1375" y="1619"/>
                    <a:pt x="1761" y="1234"/>
                  </a:cubicBezTo>
                  <a:lnTo>
                    <a:pt x="2171" y="823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327;p68">
              <a:extLst>
                <a:ext uri="{FF2B5EF4-FFF2-40B4-BE49-F238E27FC236}">
                  <a16:creationId xmlns:a16="http://schemas.microsoft.com/office/drawing/2014/main" id="{45834890-701D-44E2-B5C1-43A2E598A73F}"/>
                </a:ext>
              </a:extLst>
            </p:cNvPr>
            <p:cNvSpPr/>
            <p:nvPr/>
          </p:nvSpPr>
          <p:spPr>
            <a:xfrm>
              <a:off x="4576275" y="2062225"/>
              <a:ext cx="103050" cy="92600"/>
            </a:xfrm>
            <a:custGeom>
              <a:avLst/>
              <a:gdLst/>
              <a:ahLst/>
              <a:cxnLst/>
              <a:rect l="l" t="t" r="r" b="b"/>
              <a:pathLst>
                <a:path w="4122" h="3704" extrusionOk="0">
                  <a:moveTo>
                    <a:pt x="963" y="0"/>
                  </a:moveTo>
                  <a:cubicBezTo>
                    <a:pt x="739" y="0"/>
                    <a:pt x="515" y="86"/>
                    <a:pt x="343" y="258"/>
                  </a:cubicBezTo>
                  <a:cubicBezTo>
                    <a:pt x="1" y="602"/>
                    <a:pt x="1" y="1155"/>
                    <a:pt x="343" y="1499"/>
                  </a:cubicBezTo>
                  <a:cubicBezTo>
                    <a:pt x="610" y="1764"/>
                    <a:pt x="610" y="2197"/>
                    <a:pt x="343" y="2462"/>
                  </a:cubicBezTo>
                  <a:lnTo>
                    <a:pt x="1584" y="3703"/>
                  </a:lnTo>
                  <a:lnTo>
                    <a:pt x="3777" y="1510"/>
                  </a:lnTo>
                  <a:cubicBezTo>
                    <a:pt x="4121" y="1165"/>
                    <a:pt x="4121" y="611"/>
                    <a:pt x="3777" y="267"/>
                  </a:cubicBezTo>
                  <a:cubicBezTo>
                    <a:pt x="3606" y="96"/>
                    <a:pt x="3381" y="10"/>
                    <a:pt x="3157" y="10"/>
                  </a:cubicBezTo>
                  <a:cubicBezTo>
                    <a:pt x="2933" y="10"/>
                    <a:pt x="2708" y="96"/>
                    <a:pt x="2536" y="267"/>
                  </a:cubicBezTo>
                  <a:lnTo>
                    <a:pt x="1998" y="809"/>
                  </a:lnTo>
                  <a:cubicBezTo>
                    <a:pt x="1891" y="611"/>
                    <a:pt x="1753" y="425"/>
                    <a:pt x="1584" y="258"/>
                  </a:cubicBezTo>
                  <a:cubicBezTo>
                    <a:pt x="1412" y="86"/>
                    <a:pt x="1188" y="0"/>
                    <a:pt x="9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328;p68">
              <a:extLst>
                <a:ext uri="{FF2B5EF4-FFF2-40B4-BE49-F238E27FC236}">
                  <a16:creationId xmlns:a16="http://schemas.microsoft.com/office/drawing/2014/main" id="{E2F48751-CE03-438E-A1F9-DC4070DF5A6C}"/>
                </a:ext>
              </a:extLst>
            </p:cNvPr>
            <p:cNvSpPr/>
            <p:nvPr/>
          </p:nvSpPr>
          <p:spPr>
            <a:xfrm>
              <a:off x="4576275" y="2104525"/>
              <a:ext cx="98750" cy="56650"/>
            </a:xfrm>
            <a:custGeom>
              <a:avLst/>
              <a:gdLst/>
              <a:ahLst/>
              <a:cxnLst/>
              <a:rect l="l" t="t" r="r" b="b"/>
              <a:pathLst>
                <a:path w="3950" h="2266" extrusionOk="0">
                  <a:moveTo>
                    <a:pt x="2140" y="1"/>
                  </a:moveTo>
                  <a:cubicBezTo>
                    <a:pt x="1509" y="1"/>
                    <a:pt x="852" y="260"/>
                    <a:pt x="343" y="769"/>
                  </a:cubicBezTo>
                  <a:cubicBezTo>
                    <a:pt x="1" y="1112"/>
                    <a:pt x="1" y="1666"/>
                    <a:pt x="343" y="2010"/>
                  </a:cubicBezTo>
                  <a:cubicBezTo>
                    <a:pt x="515" y="2180"/>
                    <a:pt x="739" y="2265"/>
                    <a:pt x="963" y="2265"/>
                  </a:cubicBezTo>
                  <a:cubicBezTo>
                    <a:pt x="1187" y="2265"/>
                    <a:pt x="1411" y="2180"/>
                    <a:pt x="1582" y="2010"/>
                  </a:cubicBezTo>
                  <a:cubicBezTo>
                    <a:pt x="1759" y="1834"/>
                    <a:pt x="1972" y="1751"/>
                    <a:pt x="2139" y="1751"/>
                  </a:cubicBezTo>
                  <a:cubicBezTo>
                    <a:pt x="2235" y="1751"/>
                    <a:pt x="2315" y="1778"/>
                    <a:pt x="2366" y="1829"/>
                  </a:cubicBezTo>
                  <a:cubicBezTo>
                    <a:pt x="2538" y="2001"/>
                    <a:pt x="2762" y="2086"/>
                    <a:pt x="2987" y="2086"/>
                  </a:cubicBezTo>
                  <a:cubicBezTo>
                    <a:pt x="3211" y="2086"/>
                    <a:pt x="3435" y="2001"/>
                    <a:pt x="3607" y="1829"/>
                  </a:cubicBezTo>
                  <a:cubicBezTo>
                    <a:pt x="3949" y="1487"/>
                    <a:pt x="3949" y="931"/>
                    <a:pt x="3607" y="589"/>
                  </a:cubicBezTo>
                  <a:cubicBezTo>
                    <a:pt x="3213" y="195"/>
                    <a:pt x="2686" y="1"/>
                    <a:pt x="21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329;p68">
              <a:extLst>
                <a:ext uri="{FF2B5EF4-FFF2-40B4-BE49-F238E27FC236}">
                  <a16:creationId xmlns:a16="http://schemas.microsoft.com/office/drawing/2014/main" id="{12B170CD-3C24-483E-9952-C8C59B2AF538}"/>
                </a:ext>
              </a:extLst>
            </p:cNvPr>
            <p:cNvSpPr/>
            <p:nvPr/>
          </p:nvSpPr>
          <p:spPr>
            <a:xfrm>
              <a:off x="4531925" y="2208375"/>
              <a:ext cx="38950" cy="38950"/>
            </a:xfrm>
            <a:custGeom>
              <a:avLst/>
              <a:gdLst/>
              <a:ahLst/>
              <a:cxnLst/>
              <a:rect l="l" t="t" r="r" b="b"/>
              <a:pathLst>
                <a:path w="1558" h="1558" extrusionOk="0">
                  <a:moveTo>
                    <a:pt x="779" y="0"/>
                  </a:moveTo>
                  <a:cubicBezTo>
                    <a:pt x="348" y="0"/>
                    <a:pt x="0" y="350"/>
                    <a:pt x="0" y="779"/>
                  </a:cubicBezTo>
                  <a:cubicBezTo>
                    <a:pt x="0" y="1209"/>
                    <a:pt x="348" y="1557"/>
                    <a:pt x="779" y="1557"/>
                  </a:cubicBezTo>
                  <a:cubicBezTo>
                    <a:pt x="1209" y="1557"/>
                    <a:pt x="1557" y="1209"/>
                    <a:pt x="1557" y="779"/>
                  </a:cubicBezTo>
                  <a:cubicBezTo>
                    <a:pt x="1557" y="350"/>
                    <a:pt x="1209" y="0"/>
                    <a:pt x="779" y="0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330;p68">
              <a:extLst>
                <a:ext uri="{FF2B5EF4-FFF2-40B4-BE49-F238E27FC236}">
                  <a16:creationId xmlns:a16="http://schemas.microsoft.com/office/drawing/2014/main" id="{3781C110-95F7-42A9-A029-6BED34091A1B}"/>
                </a:ext>
              </a:extLst>
            </p:cNvPr>
            <p:cNvSpPr/>
            <p:nvPr/>
          </p:nvSpPr>
          <p:spPr>
            <a:xfrm>
              <a:off x="4561050" y="2198600"/>
              <a:ext cx="58525" cy="58500"/>
            </a:xfrm>
            <a:custGeom>
              <a:avLst/>
              <a:gdLst/>
              <a:ahLst/>
              <a:cxnLst/>
              <a:rect l="l" t="t" r="r" b="b"/>
              <a:pathLst>
                <a:path w="2341" h="2340" extrusionOk="0">
                  <a:moveTo>
                    <a:pt x="1171" y="0"/>
                  </a:moveTo>
                  <a:cubicBezTo>
                    <a:pt x="526" y="0"/>
                    <a:pt x="1" y="525"/>
                    <a:pt x="1" y="1170"/>
                  </a:cubicBezTo>
                  <a:cubicBezTo>
                    <a:pt x="1" y="1816"/>
                    <a:pt x="526" y="2339"/>
                    <a:pt x="1171" y="2339"/>
                  </a:cubicBezTo>
                  <a:cubicBezTo>
                    <a:pt x="1817" y="2339"/>
                    <a:pt x="2340" y="1816"/>
                    <a:pt x="2340" y="1170"/>
                  </a:cubicBezTo>
                  <a:cubicBezTo>
                    <a:pt x="2340" y="525"/>
                    <a:pt x="1817" y="0"/>
                    <a:pt x="1171" y="0"/>
                  </a:cubicBezTo>
                  <a:close/>
                </a:path>
              </a:pathLst>
            </a:custGeom>
            <a:solidFill>
              <a:srgbClr val="FED2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331;p68">
              <a:extLst>
                <a:ext uri="{FF2B5EF4-FFF2-40B4-BE49-F238E27FC236}">
                  <a16:creationId xmlns:a16="http://schemas.microsoft.com/office/drawing/2014/main" id="{055E5DEA-BCF3-46F1-BCCA-D44EB0ACB0A7}"/>
                </a:ext>
              </a:extLst>
            </p:cNvPr>
            <p:cNvSpPr/>
            <p:nvPr/>
          </p:nvSpPr>
          <p:spPr>
            <a:xfrm>
              <a:off x="4320800" y="2048725"/>
              <a:ext cx="14925" cy="26850"/>
            </a:xfrm>
            <a:custGeom>
              <a:avLst/>
              <a:gdLst/>
              <a:ahLst/>
              <a:cxnLst/>
              <a:rect l="l" t="t" r="r" b="b"/>
              <a:pathLst>
                <a:path w="597" h="1074" extrusionOk="0">
                  <a:moveTo>
                    <a:pt x="297" y="1"/>
                  </a:moveTo>
                  <a:cubicBezTo>
                    <a:pt x="133" y="1"/>
                    <a:pt x="1" y="135"/>
                    <a:pt x="1" y="300"/>
                  </a:cubicBezTo>
                  <a:lnTo>
                    <a:pt x="1" y="774"/>
                  </a:lnTo>
                  <a:cubicBezTo>
                    <a:pt x="1" y="901"/>
                    <a:pt x="82" y="1021"/>
                    <a:pt x="205" y="1059"/>
                  </a:cubicBezTo>
                  <a:cubicBezTo>
                    <a:pt x="237" y="1069"/>
                    <a:pt x="268" y="1073"/>
                    <a:pt x="298" y="1073"/>
                  </a:cubicBezTo>
                  <a:cubicBezTo>
                    <a:pt x="462" y="1073"/>
                    <a:pt x="596" y="940"/>
                    <a:pt x="596" y="775"/>
                  </a:cubicBezTo>
                  <a:lnTo>
                    <a:pt x="596" y="301"/>
                  </a:lnTo>
                  <a:cubicBezTo>
                    <a:pt x="596" y="172"/>
                    <a:pt x="515" y="54"/>
                    <a:pt x="392" y="16"/>
                  </a:cubicBezTo>
                  <a:cubicBezTo>
                    <a:pt x="360" y="6"/>
                    <a:pt x="328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332;p68">
              <a:extLst>
                <a:ext uri="{FF2B5EF4-FFF2-40B4-BE49-F238E27FC236}">
                  <a16:creationId xmlns:a16="http://schemas.microsoft.com/office/drawing/2014/main" id="{7E45BF3C-0291-45FF-B03A-887D86FBD480}"/>
                </a:ext>
              </a:extLst>
            </p:cNvPr>
            <p:cNvSpPr/>
            <p:nvPr/>
          </p:nvSpPr>
          <p:spPr>
            <a:xfrm>
              <a:off x="4442725" y="2048675"/>
              <a:ext cx="14900" cy="26900"/>
            </a:xfrm>
            <a:custGeom>
              <a:avLst/>
              <a:gdLst/>
              <a:ahLst/>
              <a:cxnLst/>
              <a:rect l="l" t="t" r="r" b="b"/>
              <a:pathLst>
                <a:path w="596" h="1076" extrusionOk="0">
                  <a:moveTo>
                    <a:pt x="298" y="0"/>
                  </a:moveTo>
                  <a:cubicBezTo>
                    <a:pt x="267" y="0"/>
                    <a:pt x="236" y="5"/>
                    <a:pt x="204" y="15"/>
                  </a:cubicBezTo>
                  <a:cubicBezTo>
                    <a:pt x="82" y="56"/>
                    <a:pt x="0" y="174"/>
                    <a:pt x="0" y="303"/>
                  </a:cubicBezTo>
                  <a:lnTo>
                    <a:pt x="0" y="776"/>
                  </a:lnTo>
                  <a:cubicBezTo>
                    <a:pt x="0" y="903"/>
                    <a:pt x="82" y="1023"/>
                    <a:pt x="204" y="1061"/>
                  </a:cubicBezTo>
                  <a:cubicBezTo>
                    <a:pt x="236" y="1071"/>
                    <a:pt x="268" y="1075"/>
                    <a:pt x="298" y="1075"/>
                  </a:cubicBezTo>
                  <a:cubicBezTo>
                    <a:pt x="462" y="1075"/>
                    <a:pt x="595" y="942"/>
                    <a:pt x="595" y="777"/>
                  </a:cubicBezTo>
                  <a:lnTo>
                    <a:pt x="595" y="299"/>
                  </a:lnTo>
                  <a:cubicBezTo>
                    <a:pt x="595" y="134"/>
                    <a:pt x="461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333;p68">
              <a:extLst>
                <a:ext uri="{FF2B5EF4-FFF2-40B4-BE49-F238E27FC236}">
                  <a16:creationId xmlns:a16="http://schemas.microsoft.com/office/drawing/2014/main" id="{71388BD3-82F8-444E-ABE2-7EF0B5EE59C3}"/>
                </a:ext>
              </a:extLst>
            </p:cNvPr>
            <p:cNvSpPr/>
            <p:nvPr/>
          </p:nvSpPr>
          <p:spPr>
            <a:xfrm>
              <a:off x="4325800" y="2053700"/>
              <a:ext cx="126500" cy="56275"/>
            </a:xfrm>
            <a:custGeom>
              <a:avLst/>
              <a:gdLst/>
              <a:ahLst/>
              <a:cxnLst/>
              <a:rect l="l" t="t" r="r" b="b"/>
              <a:pathLst>
                <a:path w="5060" h="2251" extrusionOk="0">
                  <a:moveTo>
                    <a:pt x="3104" y="583"/>
                  </a:moveTo>
                  <a:cubicBezTo>
                    <a:pt x="3297" y="583"/>
                    <a:pt x="3517" y="686"/>
                    <a:pt x="3682" y="860"/>
                  </a:cubicBezTo>
                  <a:cubicBezTo>
                    <a:pt x="4154" y="1354"/>
                    <a:pt x="4265" y="1567"/>
                    <a:pt x="4288" y="1650"/>
                  </a:cubicBezTo>
                  <a:cubicBezTo>
                    <a:pt x="4262" y="1656"/>
                    <a:pt x="4222" y="1662"/>
                    <a:pt x="4160" y="1662"/>
                  </a:cubicBezTo>
                  <a:cubicBezTo>
                    <a:pt x="4018" y="1662"/>
                    <a:pt x="3761" y="1633"/>
                    <a:pt x="3298" y="1521"/>
                  </a:cubicBezTo>
                  <a:cubicBezTo>
                    <a:pt x="3073" y="1466"/>
                    <a:pt x="2880" y="1335"/>
                    <a:pt x="2777" y="1168"/>
                  </a:cubicBezTo>
                  <a:cubicBezTo>
                    <a:pt x="2701" y="1042"/>
                    <a:pt x="2568" y="1028"/>
                    <a:pt x="2532" y="1028"/>
                  </a:cubicBezTo>
                  <a:cubicBezTo>
                    <a:pt x="2522" y="1028"/>
                    <a:pt x="2519" y="1029"/>
                    <a:pt x="2528" y="1029"/>
                  </a:cubicBezTo>
                  <a:cubicBezTo>
                    <a:pt x="2427" y="1029"/>
                    <a:pt x="2330" y="1082"/>
                    <a:pt x="2278" y="1168"/>
                  </a:cubicBezTo>
                  <a:cubicBezTo>
                    <a:pt x="2179" y="1334"/>
                    <a:pt x="1984" y="1466"/>
                    <a:pt x="1760" y="1521"/>
                  </a:cubicBezTo>
                  <a:cubicBezTo>
                    <a:pt x="1297" y="1633"/>
                    <a:pt x="1040" y="1662"/>
                    <a:pt x="899" y="1662"/>
                  </a:cubicBezTo>
                  <a:cubicBezTo>
                    <a:pt x="837" y="1662"/>
                    <a:pt x="797" y="1656"/>
                    <a:pt x="772" y="1650"/>
                  </a:cubicBezTo>
                  <a:cubicBezTo>
                    <a:pt x="795" y="1567"/>
                    <a:pt x="905" y="1354"/>
                    <a:pt x="1378" y="860"/>
                  </a:cubicBezTo>
                  <a:cubicBezTo>
                    <a:pt x="1544" y="686"/>
                    <a:pt x="1764" y="584"/>
                    <a:pt x="1956" y="584"/>
                  </a:cubicBezTo>
                  <a:cubicBezTo>
                    <a:pt x="2091" y="584"/>
                    <a:pt x="2212" y="634"/>
                    <a:pt x="2292" y="745"/>
                  </a:cubicBezTo>
                  <a:cubicBezTo>
                    <a:pt x="2350" y="826"/>
                    <a:pt x="2440" y="867"/>
                    <a:pt x="2530" y="867"/>
                  </a:cubicBezTo>
                  <a:cubicBezTo>
                    <a:pt x="2620" y="867"/>
                    <a:pt x="2709" y="826"/>
                    <a:pt x="2768" y="745"/>
                  </a:cubicBezTo>
                  <a:cubicBezTo>
                    <a:pt x="2847" y="634"/>
                    <a:pt x="2969" y="583"/>
                    <a:pt x="3104" y="583"/>
                  </a:cubicBezTo>
                  <a:close/>
                  <a:moveTo>
                    <a:pt x="3103" y="0"/>
                  </a:moveTo>
                  <a:cubicBezTo>
                    <a:pt x="2898" y="0"/>
                    <a:pt x="2700" y="56"/>
                    <a:pt x="2530" y="173"/>
                  </a:cubicBezTo>
                  <a:cubicBezTo>
                    <a:pt x="2360" y="57"/>
                    <a:pt x="2163" y="2"/>
                    <a:pt x="1958" y="2"/>
                  </a:cubicBezTo>
                  <a:cubicBezTo>
                    <a:pt x="1608" y="2"/>
                    <a:pt x="1237" y="164"/>
                    <a:pt x="956" y="460"/>
                  </a:cubicBezTo>
                  <a:cubicBezTo>
                    <a:pt x="461" y="977"/>
                    <a:pt x="0" y="1520"/>
                    <a:pt x="252" y="1955"/>
                  </a:cubicBezTo>
                  <a:cubicBezTo>
                    <a:pt x="379" y="2174"/>
                    <a:pt x="620" y="2250"/>
                    <a:pt x="917" y="2250"/>
                  </a:cubicBezTo>
                  <a:cubicBezTo>
                    <a:pt x="1208" y="2250"/>
                    <a:pt x="1554" y="2177"/>
                    <a:pt x="1899" y="2093"/>
                  </a:cubicBezTo>
                  <a:cubicBezTo>
                    <a:pt x="2140" y="2033"/>
                    <a:pt x="2356" y="1921"/>
                    <a:pt x="2531" y="1770"/>
                  </a:cubicBezTo>
                  <a:cubicBezTo>
                    <a:pt x="2705" y="1921"/>
                    <a:pt x="2923" y="2033"/>
                    <a:pt x="3165" y="2093"/>
                  </a:cubicBezTo>
                  <a:cubicBezTo>
                    <a:pt x="3510" y="2178"/>
                    <a:pt x="3857" y="2250"/>
                    <a:pt x="4148" y="2250"/>
                  </a:cubicBezTo>
                  <a:cubicBezTo>
                    <a:pt x="4446" y="2250"/>
                    <a:pt x="4685" y="2173"/>
                    <a:pt x="4812" y="1954"/>
                  </a:cubicBezTo>
                  <a:cubicBezTo>
                    <a:pt x="5059" y="1516"/>
                    <a:pt x="4598" y="975"/>
                    <a:pt x="4104" y="457"/>
                  </a:cubicBezTo>
                  <a:cubicBezTo>
                    <a:pt x="3823" y="163"/>
                    <a:pt x="3453" y="0"/>
                    <a:pt x="3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334;p68">
              <a:extLst>
                <a:ext uri="{FF2B5EF4-FFF2-40B4-BE49-F238E27FC236}">
                  <a16:creationId xmlns:a16="http://schemas.microsoft.com/office/drawing/2014/main" id="{8794C45C-2752-4296-A7A8-FA50AC64FCA3}"/>
                </a:ext>
              </a:extLst>
            </p:cNvPr>
            <p:cNvSpPr/>
            <p:nvPr/>
          </p:nvSpPr>
          <p:spPr>
            <a:xfrm>
              <a:off x="4254625" y="1941225"/>
              <a:ext cx="260100" cy="214900"/>
            </a:xfrm>
            <a:custGeom>
              <a:avLst/>
              <a:gdLst/>
              <a:ahLst/>
              <a:cxnLst/>
              <a:rect l="l" t="t" r="r" b="b"/>
              <a:pathLst>
                <a:path w="10404" h="8596" extrusionOk="0">
                  <a:moveTo>
                    <a:pt x="3763" y="588"/>
                  </a:moveTo>
                  <a:cubicBezTo>
                    <a:pt x="4496" y="1299"/>
                    <a:pt x="5346" y="1859"/>
                    <a:pt x="6294" y="2250"/>
                  </a:cubicBezTo>
                  <a:cubicBezTo>
                    <a:pt x="7311" y="2672"/>
                    <a:pt x="8343" y="2866"/>
                    <a:pt x="9426" y="2866"/>
                  </a:cubicBezTo>
                  <a:cubicBezTo>
                    <a:pt x="9770" y="4118"/>
                    <a:pt x="9512" y="5465"/>
                    <a:pt x="8722" y="6503"/>
                  </a:cubicBezTo>
                  <a:cubicBezTo>
                    <a:pt x="8086" y="7339"/>
                    <a:pt x="7138" y="7867"/>
                    <a:pt x="6526" y="8000"/>
                  </a:cubicBezTo>
                  <a:cubicBezTo>
                    <a:pt x="6507" y="8004"/>
                    <a:pt x="6489" y="8006"/>
                    <a:pt x="6473" y="8006"/>
                  </a:cubicBezTo>
                  <a:cubicBezTo>
                    <a:pt x="6403" y="8006"/>
                    <a:pt x="6352" y="7975"/>
                    <a:pt x="6325" y="7951"/>
                  </a:cubicBezTo>
                  <a:cubicBezTo>
                    <a:pt x="6259" y="7899"/>
                    <a:pt x="6222" y="7822"/>
                    <a:pt x="6222" y="7740"/>
                  </a:cubicBezTo>
                  <a:lnTo>
                    <a:pt x="6222" y="7632"/>
                  </a:lnTo>
                  <a:cubicBezTo>
                    <a:pt x="6222" y="7321"/>
                    <a:pt x="5969" y="7068"/>
                    <a:pt x="5656" y="7068"/>
                  </a:cubicBezTo>
                  <a:lnTo>
                    <a:pt x="5113" y="7068"/>
                  </a:lnTo>
                  <a:cubicBezTo>
                    <a:pt x="4800" y="7068"/>
                    <a:pt x="4547" y="7321"/>
                    <a:pt x="4547" y="7632"/>
                  </a:cubicBezTo>
                  <a:lnTo>
                    <a:pt x="4547" y="7743"/>
                  </a:lnTo>
                  <a:cubicBezTo>
                    <a:pt x="4547" y="7827"/>
                    <a:pt x="4506" y="7907"/>
                    <a:pt x="4438" y="7959"/>
                  </a:cubicBezTo>
                  <a:cubicBezTo>
                    <a:pt x="4410" y="7979"/>
                    <a:pt x="4360" y="8009"/>
                    <a:pt x="4292" y="8009"/>
                  </a:cubicBezTo>
                  <a:cubicBezTo>
                    <a:pt x="4271" y="8009"/>
                    <a:pt x="4249" y="8006"/>
                    <a:pt x="4225" y="7999"/>
                  </a:cubicBezTo>
                  <a:cubicBezTo>
                    <a:pt x="1953" y="7345"/>
                    <a:pt x="666" y="4945"/>
                    <a:pt x="1389" y="2690"/>
                  </a:cubicBezTo>
                  <a:cubicBezTo>
                    <a:pt x="1521" y="2279"/>
                    <a:pt x="1682" y="2179"/>
                    <a:pt x="2858" y="1006"/>
                  </a:cubicBezTo>
                  <a:cubicBezTo>
                    <a:pt x="3104" y="760"/>
                    <a:pt x="3421" y="615"/>
                    <a:pt x="3763" y="588"/>
                  </a:cubicBezTo>
                  <a:close/>
                  <a:moveTo>
                    <a:pt x="3871" y="1"/>
                  </a:moveTo>
                  <a:cubicBezTo>
                    <a:pt x="3328" y="1"/>
                    <a:pt x="2818" y="213"/>
                    <a:pt x="2435" y="596"/>
                  </a:cubicBezTo>
                  <a:cubicBezTo>
                    <a:pt x="1344" y="1687"/>
                    <a:pt x="1013" y="1924"/>
                    <a:pt x="824" y="2514"/>
                  </a:cubicBezTo>
                  <a:cubicBezTo>
                    <a:pt x="0" y="5078"/>
                    <a:pt x="1461" y="7816"/>
                    <a:pt x="4056" y="8563"/>
                  </a:cubicBezTo>
                  <a:cubicBezTo>
                    <a:pt x="4132" y="8585"/>
                    <a:pt x="4209" y="8596"/>
                    <a:pt x="4286" y="8596"/>
                  </a:cubicBezTo>
                  <a:cubicBezTo>
                    <a:pt x="4462" y="8596"/>
                    <a:pt x="4635" y="8539"/>
                    <a:pt x="4782" y="8428"/>
                  </a:cubicBezTo>
                  <a:cubicBezTo>
                    <a:pt x="4995" y="8267"/>
                    <a:pt x="5124" y="8013"/>
                    <a:pt x="5115" y="7744"/>
                  </a:cubicBezTo>
                  <a:lnTo>
                    <a:pt x="5115" y="7661"/>
                  </a:lnTo>
                  <a:lnTo>
                    <a:pt x="5624" y="7661"/>
                  </a:lnTo>
                  <a:lnTo>
                    <a:pt x="5624" y="7744"/>
                  </a:lnTo>
                  <a:cubicBezTo>
                    <a:pt x="5628" y="8005"/>
                    <a:pt x="5743" y="8249"/>
                    <a:pt x="5947" y="8411"/>
                  </a:cubicBezTo>
                  <a:cubicBezTo>
                    <a:pt x="6097" y="8531"/>
                    <a:pt x="6279" y="8595"/>
                    <a:pt x="6466" y="8595"/>
                  </a:cubicBezTo>
                  <a:cubicBezTo>
                    <a:pt x="6525" y="8595"/>
                    <a:pt x="6584" y="8588"/>
                    <a:pt x="6642" y="8576"/>
                  </a:cubicBezTo>
                  <a:cubicBezTo>
                    <a:pt x="7379" y="8413"/>
                    <a:pt x="8451" y="7821"/>
                    <a:pt x="9179" y="6862"/>
                  </a:cubicBezTo>
                  <a:cubicBezTo>
                    <a:pt x="10127" y="5615"/>
                    <a:pt x="10403" y="3978"/>
                    <a:pt x="9916" y="2484"/>
                  </a:cubicBezTo>
                  <a:cubicBezTo>
                    <a:pt x="9874" y="2363"/>
                    <a:pt x="9764" y="2283"/>
                    <a:pt x="9637" y="2283"/>
                  </a:cubicBezTo>
                  <a:lnTo>
                    <a:pt x="9637" y="2302"/>
                  </a:lnTo>
                  <a:lnTo>
                    <a:pt x="9380" y="2302"/>
                  </a:lnTo>
                  <a:cubicBezTo>
                    <a:pt x="7377" y="2283"/>
                    <a:pt x="5493" y="1504"/>
                    <a:pt x="4078" y="88"/>
                  </a:cubicBezTo>
                  <a:cubicBezTo>
                    <a:pt x="4021" y="32"/>
                    <a:pt x="3949" y="1"/>
                    <a:pt x="3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335;p68">
              <a:extLst>
                <a:ext uri="{FF2B5EF4-FFF2-40B4-BE49-F238E27FC236}">
                  <a16:creationId xmlns:a16="http://schemas.microsoft.com/office/drawing/2014/main" id="{C2FA5AA6-C094-42AC-970C-F3D906B45A3E}"/>
                </a:ext>
              </a:extLst>
            </p:cNvPr>
            <p:cNvSpPr/>
            <p:nvPr/>
          </p:nvSpPr>
          <p:spPr>
            <a:xfrm>
              <a:off x="4205200" y="1795825"/>
              <a:ext cx="367650" cy="498650"/>
            </a:xfrm>
            <a:custGeom>
              <a:avLst/>
              <a:gdLst/>
              <a:ahLst/>
              <a:cxnLst/>
              <a:rect l="l" t="t" r="r" b="b"/>
              <a:pathLst>
                <a:path w="14706" h="19946" extrusionOk="0">
                  <a:moveTo>
                    <a:pt x="7352" y="1770"/>
                  </a:moveTo>
                  <a:cubicBezTo>
                    <a:pt x="7967" y="1770"/>
                    <a:pt x="8552" y="2002"/>
                    <a:pt x="9000" y="2402"/>
                  </a:cubicBezTo>
                  <a:cubicBezTo>
                    <a:pt x="8770" y="2370"/>
                    <a:pt x="8540" y="2354"/>
                    <a:pt x="8311" y="2354"/>
                  </a:cubicBezTo>
                  <a:cubicBezTo>
                    <a:pt x="7074" y="2354"/>
                    <a:pt x="5869" y="2819"/>
                    <a:pt x="4950" y="3668"/>
                  </a:cubicBezTo>
                  <a:cubicBezTo>
                    <a:pt x="5208" y="2583"/>
                    <a:pt x="6188" y="1770"/>
                    <a:pt x="7352" y="1770"/>
                  </a:cubicBezTo>
                  <a:close/>
                  <a:moveTo>
                    <a:pt x="13197" y="8690"/>
                  </a:moveTo>
                  <a:cubicBezTo>
                    <a:pt x="13726" y="8777"/>
                    <a:pt x="14120" y="9244"/>
                    <a:pt x="14120" y="9787"/>
                  </a:cubicBezTo>
                  <a:cubicBezTo>
                    <a:pt x="14120" y="10285"/>
                    <a:pt x="13782" y="10762"/>
                    <a:pt x="13233" y="10873"/>
                  </a:cubicBezTo>
                  <a:cubicBezTo>
                    <a:pt x="13325" y="10140"/>
                    <a:pt x="13328" y="9408"/>
                    <a:pt x="13197" y="8690"/>
                  </a:cubicBezTo>
                  <a:close/>
                  <a:moveTo>
                    <a:pt x="1508" y="8690"/>
                  </a:moveTo>
                  <a:cubicBezTo>
                    <a:pt x="1385" y="9360"/>
                    <a:pt x="1373" y="10094"/>
                    <a:pt x="1471" y="10877"/>
                  </a:cubicBezTo>
                  <a:cubicBezTo>
                    <a:pt x="954" y="10772"/>
                    <a:pt x="586" y="10310"/>
                    <a:pt x="586" y="9787"/>
                  </a:cubicBezTo>
                  <a:cubicBezTo>
                    <a:pt x="586" y="9251"/>
                    <a:pt x="967" y="8784"/>
                    <a:pt x="1508" y="8690"/>
                  </a:cubicBezTo>
                  <a:close/>
                  <a:moveTo>
                    <a:pt x="8316" y="2940"/>
                  </a:moveTo>
                  <a:cubicBezTo>
                    <a:pt x="9286" y="2940"/>
                    <a:pt x="10264" y="3262"/>
                    <a:pt x="11078" y="3929"/>
                  </a:cubicBezTo>
                  <a:cubicBezTo>
                    <a:pt x="12264" y="4901"/>
                    <a:pt x="12936" y="6486"/>
                    <a:pt x="12551" y="8333"/>
                  </a:cubicBezTo>
                  <a:cubicBezTo>
                    <a:pt x="12540" y="8377"/>
                    <a:pt x="12543" y="8422"/>
                    <a:pt x="12552" y="8464"/>
                  </a:cubicBezTo>
                  <a:cubicBezTo>
                    <a:pt x="12770" y="9330"/>
                    <a:pt x="12753" y="10255"/>
                    <a:pt x="12606" y="11140"/>
                  </a:cubicBezTo>
                  <a:cubicBezTo>
                    <a:pt x="12591" y="11233"/>
                    <a:pt x="12621" y="11328"/>
                    <a:pt x="12689" y="11394"/>
                  </a:cubicBezTo>
                  <a:cubicBezTo>
                    <a:pt x="13220" y="11928"/>
                    <a:pt x="12936" y="12842"/>
                    <a:pt x="12193" y="12980"/>
                  </a:cubicBezTo>
                  <a:cubicBezTo>
                    <a:pt x="11960" y="13025"/>
                    <a:pt x="11876" y="13313"/>
                    <a:pt x="12040" y="13476"/>
                  </a:cubicBezTo>
                  <a:cubicBezTo>
                    <a:pt x="12284" y="13720"/>
                    <a:pt x="12322" y="14105"/>
                    <a:pt x="12132" y="14390"/>
                  </a:cubicBezTo>
                  <a:cubicBezTo>
                    <a:pt x="11994" y="14597"/>
                    <a:pt x="11761" y="14717"/>
                    <a:pt x="11523" y="14717"/>
                  </a:cubicBezTo>
                  <a:cubicBezTo>
                    <a:pt x="11433" y="14717"/>
                    <a:pt x="11343" y="14700"/>
                    <a:pt x="11256" y="14665"/>
                  </a:cubicBezTo>
                  <a:cubicBezTo>
                    <a:pt x="11220" y="14650"/>
                    <a:pt x="11184" y="14644"/>
                    <a:pt x="11149" y="14644"/>
                  </a:cubicBezTo>
                  <a:cubicBezTo>
                    <a:pt x="10993" y="14644"/>
                    <a:pt x="10853" y="14771"/>
                    <a:pt x="10853" y="14939"/>
                  </a:cubicBezTo>
                  <a:cubicBezTo>
                    <a:pt x="10853" y="15116"/>
                    <a:pt x="10776" y="15284"/>
                    <a:pt x="10644" y="15401"/>
                  </a:cubicBezTo>
                  <a:cubicBezTo>
                    <a:pt x="10477" y="15550"/>
                    <a:pt x="10350" y="15547"/>
                    <a:pt x="10116" y="15553"/>
                  </a:cubicBezTo>
                  <a:cubicBezTo>
                    <a:pt x="9955" y="15556"/>
                    <a:pt x="9833" y="15688"/>
                    <a:pt x="9833" y="15844"/>
                  </a:cubicBezTo>
                  <a:cubicBezTo>
                    <a:pt x="9833" y="16064"/>
                    <a:pt x="9715" y="16254"/>
                    <a:pt x="9515" y="16352"/>
                  </a:cubicBezTo>
                  <a:cubicBezTo>
                    <a:pt x="9433" y="16392"/>
                    <a:pt x="9347" y="16412"/>
                    <a:pt x="9262" y="16412"/>
                  </a:cubicBezTo>
                  <a:cubicBezTo>
                    <a:pt x="9141" y="16412"/>
                    <a:pt x="9021" y="16372"/>
                    <a:pt x="8918" y="16292"/>
                  </a:cubicBezTo>
                  <a:cubicBezTo>
                    <a:pt x="8864" y="16250"/>
                    <a:pt x="8802" y="16231"/>
                    <a:pt x="8742" y="16231"/>
                  </a:cubicBezTo>
                  <a:cubicBezTo>
                    <a:pt x="8590" y="16231"/>
                    <a:pt x="8448" y="16350"/>
                    <a:pt x="8448" y="16524"/>
                  </a:cubicBezTo>
                  <a:cubicBezTo>
                    <a:pt x="8448" y="16792"/>
                    <a:pt x="8236" y="16941"/>
                    <a:pt x="8026" y="16941"/>
                  </a:cubicBezTo>
                  <a:cubicBezTo>
                    <a:pt x="7860" y="16941"/>
                    <a:pt x="7694" y="16849"/>
                    <a:pt x="7631" y="16649"/>
                  </a:cubicBezTo>
                  <a:cubicBezTo>
                    <a:pt x="7589" y="16513"/>
                    <a:pt x="7471" y="16444"/>
                    <a:pt x="7353" y="16444"/>
                  </a:cubicBezTo>
                  <a:cubicBezTo>
                    <a:pt x="7235" y="16444"/>
                    <a:pt x="7117" y="16512"/>
                    <a:pt x="7075" y="16649"/>
                  </a:cubicBezTo>
                  <a:cubicBezTo>
                    <a:pt x="7020" y="16825"/>
                    <a:pt x="6859" y="16941"/>
                    <a:pt x="6679" y="16941"/>
                  </a:cubicBezTo>
                  <a:cubicBezTo>
                    <a:pt x="6658" y="16941"/>
                    <a:pt x="6636" y="16940"/>
                    <a:pt x="6614" y="16936"/>
                  </a:cubicBezTo>
                  <a:cubicBezTo>
                    <a:pt x="6409" y="16906"/>
                    <a:pt x="6259" y="16731"/>
                    <a:pt x="6259" y="16524"/>
                  </a:cubicBezTo>
                  <a:cubicBezTo>
                    <a:pt x="6259" y="16350"/>
                    <a:pt x="6116" y="16232"/>
                    <a:pt x="5964" y="16232"/>
                  </a:cubicBezTo>
                  <a:cubicBezTo>
                    <a:pt x="5904" y="16232"/>
                    <a:pt x="5842" y="16251"/>
                    <a:pt x="5788" y="16292"/>
                  </a:cubicBezTo>
                  <a:cubicBezTo>
                    <a:pt x="5683" y="16373"/>
                    <a:pt x="5560" y="16412"/>
                    <a:pt x="5439" y="16412"/>
                  </a:cubicBezTo>
                  <a:cubicBezTo>
                    <a:pt x="5159" y="16412"/>
                    <a:pt x="4888" y="16205"/>
                    <a:pt x="4872" y="15832"/>
                  </a:cubicBezTo>
                  <a:cubicBezTo>
                    <a:pt x="4867" y="15677"/>
                    <a:pt x="4739" y="15553"/>
                    <a:pt x="4582" y="15553"/>
                  </a:cubicBezTo>
                  <a:cubicBezTo>
                    <a:pt x="3907" y="15553"/>
                    <a:pt x="3855" y="15085"/>
                    <a:pt x="3855" y="14942"/>
                  </a:cubicBezTo>
                  <a:cubicBezTo>
                    <a:pt x="3855" y="14775"/>
                    <a:pt x="3718" y="14650"/>
                    <a:pt x="3565" y="14650"/>
                  </a:cubicBezTo>
                  <a:cubicBezTo>
                    <a:pt x="3529" y="14650"/>
                    <a:pt x="3491" y="14657"/>
                    <a:pt x="3455" y="14672"/>
                  </a:cubicBezTo>
                  <a:cubicBezTo>
                    <a:pt x="3366" y="14708"/>
                    <a:pt x="3275" y="14725"/>
                    <a:pt x="3184" y="14725"/>
                  </a:cubicBezTo>
                  <a:cubicBezTo>
                    <a:pt x="2945" y="14725"/>
                    <a:pt x="2714" y="14607"/>
                    <a:pt x="2576" y="14398"/>
                  </a:cubicBezTo>
                  <a:cubicBezTo>
                    <a:pt x="2385" y="14111"/>
                    <a:pt x="2424" y="13724"/>
                    <a:pt x="2668" y="13482"/>
                  </a:cubicBezTo>
                  <a:cubicBezTo>
                    <a:pt x="2744" y="13405"/>
                    <a:pt x="2774" y="13292"/>
                    <a:pt x="2741" y="13187"/>
                  </a:cubicBezTo>
                  <a:cubicBezTo>
                    <a:pt x="2708" y="13085"/>
                    <a:pt x="2622" y="13008"/>
                    <a:pt x="2514" y="12986"/>
                  </a:cubicBezTo>
                  <a:cubicBezTo>
                    <a:pt x="1767" y="12848"/>
                    <a:pt x="1488" y="11927"/>
                    <a:pt x="2020" y="11394"/>
                  </a:cubicBezTo>
                  <a:cubicBezTo>
                    <a:pt x="2085" y="11330"/>
                    <a:pt x="2117" y="11233"/>
                    <a:pt x="2102" y="11140"/>
                  </a:cubicBezTo>
                  <a:cubicBezTo>
                    <a:pt x="1938" y="10152"/>
                    <a:pt x="1956" y="9251"/>
                    <a:pt x="2155" y="8463"/>
                  </a:cubicBezTo>
                  <a:cubicBezTo>
                    <a:pt x="2201" y="8280"/>
                    <a:pt x="2077" y="8219"/>
                    <a:pt x="1961" y="7879"/>
                  </a:cubicBezTo>
                  <a:cubicBezTo>
                    <a:pt x="1428" y="6317"/>
                    <a:pt x="2618" y="4747"/>
                    <a:pt x="4193" y="4747"/>
                  </a:cubicBezTo>
                  <a:cubicBezTo>
                    <a:pt x="4313" y="4747"/>
                    <a:pt x="4436" y="4756"/>
                    <a:pt x="4561" y="4775"/>
                  </a:cubicBezTo>
                  <a:cubicBezTo>
                    <a:pt x="4575" y="4778"/>
                    <a:pt x="4590" y="4779"/>
                    <a:pt x="4604" y="4779"/>
                  </a:cubicBezTo>
                  <a:cubicBezTo>
                    <a:pt x="4694" y="4779"/>
                    <a:pt x="4780" y="4738"/>
                    <a:pt x="4835" y="4667"/>
                  </a:cubicBezTo>
                  <a:cubicBezTo>
                    <a:pt x="4835" y="4665"/>
                    <a:pt x="4837" y="4665"/>
                    <a:pt x="4837" y="4663"/>
                  </a:cubicBezTo>
                  <a:cubicBezTo>
                    <a:pt x="5695" y="3534"/>
                    <a:pt x="6998" y="2940"/>
                    <a:pt x="8316" y="2940"/>
                  </a:cubicBezTo>
                  <a:close/>
                  <a:moveTo>
                    <a:pt x="10293" y="16370"/>
                  </a:moveTo>
                  <a:cubicBezTo>
                    <a:pt x="11158" y="17142"/>
                    <a:pt x="11692" y="18225"/>
                    <a:pt x="11768" y="19377"/>
                  </a:cubicBezTo>
                  <a:lnTo>
                    <a:pt x="10595" y="19377"/>
                  </a:lnTo>
                  <a:cubicBezTo>
                    <a:pt x="10546" y="18860"/>
                    <a:pt x="10376" y="18357"/>
                    <a:pt x="10090" y="17912"/>
                  </a:cubicBezTo>
                  <a:cubicBezTo>
                    <a:pt x="10035" y="17825"/>
                    <a:pt x="9941" y="17779"/>
                    <a:pt x="9844" y="17779"/>
                  </a:cubicBezTo>
                  <a:cubicBezTo>
                    <a:pt x="9790" y="17779"/>
                    <a:pt x="9735" y="17794"/>
                    <a:pt x="9685" y="17824"/>
                  </a:cubicBezTo>
                  <a:cubicBezTo>
                    <a:pt x="9549" y="17910"/>
                    <a:pt x="9511" y="18093"/>
                    <a:pt x="9596" y="18229"/>
                  </a:cubicBezTo>
                  <a:cubicBezTo>
                    <a:pt x="9822" y="18576"/>
                    <a:pt x="9960" y="18966"/>
                    <a:pt x="10006" y="19369"/>
                  </a:cubicBezTo>
                  <a:cubicBezTo>
                    <a:pt x="8237" y="19280"/>
                    <a:pt x="6509" y="18436"/>
                    <a:pt x="5324" y="17002"/>
                  </a:cubicBezTo>
                  <a:lnTo>
                    <a:pt x="5324" y="17002"/>
                  </a:lnTo>
                  <a:cubicBezTo>
                    <a:pt x="5364" y="17006"/>
                    <a:pt x="5403" y="17008"/>
                    <a:pt x="5442" y="17008"/>
                  </a:cubicBezTo>
                  <a:cubicBezTo>
                    <a:pt x="5551" y="17008"/>
                    <a:pt x="5660" y="16992"/>
                    <a:pt x="5765" y="16961"/>
                  </a:cubicBezTo>
                  <a:cubicBezTo>
                    <a:pt x="5938" y="17334"/>
                    <a:pt x="6304" y="17538"/>
                    <a:pt x="6676" y="17538"/>
                  </a:cubicBezTo>
                  <a:cubicBezTo>
                    <a:pt x="6914" y="17538"/>
                    <a:pt x="7156" y="17454"/>
                    <a:pt x="7349" y="17275"/>
                  </a:cubicBezTo>
                  <a:cubicBezTo>
                    <a:pt x="7543" y="17453"/>
                    <a:pt x="7784" y="17538"/>
                    <a:pt x="8023" y="17538"/>
                  </a:cubicBezTo>
                  <a:cubicBezTo>
                    <a:pt x="8395" y="17538"/>
                    <a:pt x="8762" y="17333"/>
                    <a:pt x="8935" y="16961"/>
                  </a:cubicBezTo>
                  <a:cubicBezTo>
                    <a:pt x="9043" y="16993"/>
                    <a:pt x="9152" y="17008"/>
                    <a:pt x="9259" y="17008"/>
                  </a:cubicBezTo>
                  <a:cubicBezTo>
                    <a:pt x="9688" y="17008"/>
                    <a:pt x="10095" y="16766"/>
                    <a:pt x="10293" y="16370"/>
                  </a:cubicBezTo>
                  <a:close/>
                  <a:moveTo>
                    <a:pt x="7354" y="0"/>
                  </a:moveTo>
                  <a:cubicBezTo>
                    <a:pt x="5019" y="0"/>
                    <a:pt x="3117" y="1901"/>
                    <a:pt x="3117" y="4237"/>
                  </a:cubicBezTo>
                  <a:cubicBezTo>
                    <a:pt x="3117" y="4280"/>
                    <a:pt x="3126" y="4321"/>
                    <a:pt x="3143" y="4358"/>
                  </a:cubicBezTo>
                  <a:cubicBezTo>
                    <a:pt x="1611" y="4947"/>
                    <a:pt x="890" y="6644"/>
                    <a:pt x="1424" y="8110"/>
                  </a:cubicBezTo>
                  <a:cubicBezTo>
                    <a:pt x="591" y="8248"/>
                    <a:pt x="0" y="8966"/>
                    <a:pt x="0" y="9785"/>
                  </a:cubicBezTo>
                  <a:cubicBezTo>
                    <a:pt x="0" y="10567"/>
                    <a:pt x="542" y="11252"/>
                    <a:pt x="1293" y="11436"/>
                  </a:cubicBezTo>
                  <a:cubicBezTo>
                    <a:pt x="964" y="12175"/>
                    <a:pt x="1273" y="13065"/>
                    <a:pt x="1999" y="13424"/>
                  </a:cubicBezTo>
                  <a:cubicBezTo>
                    <a:pt x="1576" y="14311"/>
                    <a:pt x="2231" y="15305"/>
                    <a:pt x="3174" y="15305"/>
                  </a:cubicBezTo>
                  <a:cubicBezTo>
                    <a:pt x="3222" y="15305"/>
                    <a:pt x="3271" y="15302"/>
                    <a:pt x="3321" y="15297"/>
                  </a:cubicBezTo>
                  <a:cubicBezTo>
                    <a:pt x="3410" y="15585"/>
                    <a:pt x="3611" y="15849"/>
                    <a:pt x="3932" y="16001"/>
                  </a:cubicBezTo>
                  <a:cubicBezTo>
                    <a:pt x="3643" y="16269"/>
                    <a:pt x="3389" y="16573"/>
                    <a:pt x="3171" y="16899"/>
                  </a:cubicBezTo>
                  <a:cubicBezTo>
                    <a:pt x="3082" y="17034"/>
                    <a:pt x="3119" y="17217"/>
                    <a:pt x="3252" y="17304"/>
                  </a:cubicBezTo>
                  <a:cubicBezTo>
                    <a:pt x="3302" y="17337"/>
                    <a:pt x="3358" y="17353"/>
                    <a:pt x="3414" y="17353"/>
                  </a:cubicBezTo>
                  <a:cubicBezTo>
                    <a:pt x="3509" y="17353"/>
                    <a:pt x="3602" y="17307"/>
                    <a:pt x="3657" y="17222"/>
                  </a:cubicBezTo>
                  <a:cubicBezTo>
                    <a:pt x="3832" y="16958"/>
                    <a:pt x="4034" y="16712"/>
                    <a:pt x="4261" y="16491"/>
                  </a:cubicBezTo>
                  <a:cubicBezTo>
                    <a:pt x="5013" y="17755"/>
                    <a:pt x="6157" y="18766"/>
                    <a:pt x="7538" y="19349"/>
                  </a:cubicBezTo>
                  <a:lnTo>
                    <a:pt x="2935" y="19349"/>
                  </a:lnTo>
                  <a:cubicBezTo>
                    <a:pt x="2961" y="18967"/>
                    <a:pt x="3040" y="18578"/>
                    <a:pt x="3171" y="18202"/>
                  </a:cubicBezTo>
                  <a:cubicBezTo>
                    <a:pt x="3225" y="18050"/>
                    <a:pt x="3143" y="17884"/>
                    <a:pt x="2990" y="17831"/>
                  </a:cubicBezTo>
                  <a:cubicBezTo>
                    <a:pt x="2958" y="17819"/>
                    <a:pt x="2925" y="17814"/>
                    <a:pt x="2893" y="17814"/>
                  </a:cubicBezTo>
                  <a:cubicBezTo>
                    <a:pt x="2773" y="17814"/>
                    <a:pt x="2661" y="17889"/>
                    <a:pt x="2619" y="18010"/>
                  </a:cubicBezTo>
                  <a:cubicBezTo>
                    <a:pt x="2435" y="18539"/>
                    <a:pt x="2339" y="19093"/>
                    <a:pt x="2339" y="19657"/>
                  </a:cubicBezTo>
                  <a:cubicBezTo>
                    <a:pt x="2339" y="19734"/>
                    <a:pt x="2370" y="19809"/>
                    <a:pt x="2427" y="19865"/>
                  </a:cubicBezTo>
                  <a:cubicBezTo>
                    <a:pt x="2477" y="19915"/>
                    <a:pt x="2542" y="19945"/>
                    <a:pt x="2614" y="19945"/>
                  </a:cubicBezTo>
                  <a:cubicBezTo>
                    <a:pt x="2621" y="19945"/>
                    <a:pt x="2627" y="19945"/>
                    <a:pt x="2634" y="19944"/>
                  </a:cubicBezTo>
                  <a:lnTo>
                    <a:pt x="12068" y="19944"/>
                  </a:lnTo>
                  <a:cubicBezTo>
                    <a:pt x="12071" y="19944"/>
                    <a:pt x="12075" y="19945"/>
                    <a:pt x="12078" y="19945"/>
                  </a:cubicBezTo>
                  <a:cubicBezTo>
                    <a:pt x="12234" y="19945"/>
                    <a:pt x="12359" y="19816"/>
                    <a:pt x="12359" y="19657"/>
                  </a:cubicBezTo>
                  <a:cubicBezTo>
                    <a:pt x="12359" y="18275"/>
                    <a:pt x="11778" y="16952"/>
                    <a:pt x="10779" y="16010"/>
                  </a:cubicBezTo>
                  <a:cubicBezTo>
                    <a:pt x="11044" y="15875"/>
                    <a:pt x="11278" y="15619"/>
                    <a:pt x="11379" y="15293"/>
                  </a:cubicBezTo>
                  <a:cubicBezTo>
                    <a:pt x="11428" y="15299"/>
                    <a:pt x="11477" y="15301"/>
                    <a:pt x="11525" y="15301"/>
                  </a:cubicBezTo>
                  <a:cubicBezTo>
                    <a:pt x="12474" y="15301"/>
                    <a:pt x="13129" y="14305"/>
                    <a:pt x="12706" y="13421"/>
                  </a:cubicBezTo>
                  <a:cubicBezTo>
                    <a:pt x="13433" y="13056"/>
                    <a:pt x="13744" y="12178"/>
                    <a:pt x="13411" y="11434"/>
                  </a:cubicBezTo>
                  <a:cubicBezTo>
                    <a:pt x="14195" y="11245"/>
                    <a:pt x="14706" y="10544"/>
                    <a:pt x="14706" y="9787"/>
                  </a:cubicBezTo>
                  <a:cubicBezTo>
                    <a:pt x="14706" y="8923"/>
                    <a:pt x="14057" y="8193"/>
                    <a:pt x="13190" y="8099"/>
                  </a:cubicBezTo>
                  <a:cubicBezTo>
                    <a:pt x="13321" y="7300"/>
                    <a:pt x="13256" y="6481"/>
                    <a:pt x="12992" y="5710"/>
                  </a:cubicBezTo>
                  <a:cubicBezTo>
                    <a:pt x="12707" y="4871"/>
                    <a:pt x="12203" y="4125"/>
                    <a:pt x="11534" y="3550"/>
                  </a:cubicBezTo>
                  <a:cubicBezTo>
                    <a:pt x="11403" y="2755"/>
                    <a:pt x="11052" y="2019"/>
                    <a:pt x="10514" y="1418"/>
                  </a:cubicBezTo>
                  <a:cubicBezTo>
                    <a:pt x="10456" y="1353"/>
                    <a:pt x="10377" y="1320"/>
                    <a:pt x="10297" y="1320"/>
                  </a:cubicBezTo>
                  <a:cubicBezTo>
                    <a:pt x="10227" y="1320"/>
                    <a:pt x="10157" y="1345"/>
                    <a:pt x="10101" y="1395"/>
                  </a:cubicBezTo>
                  <a:cubicBezTo>
                    <a:pt x="9981" y="1502"/>
                    <a:pt x="9971" y="1686"/>
                    <a:pt x="10078" y="1806"/>
                  </a:cubicBezTo>
                  <a:cubicBezTo>
                    <a:pt x="10400" y="2166"/>
                    <a:pt x="10644" y="2580"/>
                    <a:pt x="10802" y="3028"/>
                  </a:cubicBezTo>
                  <a:cubicBezTo>
                    <a:pt x="10534" y="2872"/>
                    <a:pt x="10262" y="2745"/>
                    <a:pt x="9952" y="2634"/>
                  </a:cubicBezTo>
                  <a:cubicBezTo>
                    <a:pt x="9395" y="1737"/>
                    <a:pt x="8412" y="1185"/>
                    <a:pt x="7355" y="1185"/>
                  </a:cubicBezTo>
                  <a:cubicBezTo>
                    <a:pt x="5697" y="1185"/>
                    <a:pt x="4344" y="2516"/>
                    <a:pt x="4303" y="4165"/>
                  </a:cubicBezTo>
                  <a:cubicBezTo>
                    <a:pt x="4272" y="4164"/>
                    <a:pt x="4241" y="4164"/>
                    <a:pt x="4210" y="4164"/>
                  </a:cubicBezTo>
                  <a:cubicBezTo>
                    <a:pt x="4040" y="4164"/>
                    <a:pt x="3870" y="4178"/>
                    <a:pt x="3703" y="4205"/>
                  </a:cubicBezTo>
                  <a:cubicBezTo>
                    <a:pt x="3720" y="2205"/>
                    <a:pt x="5352" y="585"/>
                    <a:pt x="7355" y="585"/>
                  </a:cubicBezTo>
                  <a:cubicBezTo>
                    <a:pt x="8027" y="585"/>
                    <a:pt x="8681" y="769"/>
                    <a:pt x="9250" y="1114"/>
                  </a:cubicBezTo>
                  <a:cubicBezTo>
                    <a:pt x="9297" y="1143"/>
                    <a:pt x="9350" y="1157"/>
                    <a:pt x="9402" y="1157"/>
                  </a:cubicBezTo>
                  <a:cubicBezTo>
                    <a:pt x="9501" y="1157"/>
                    <a:pt x="9597" y="1106"/>
                    <a:pt x="9652" y="1016"/>
                  </a:cubicBezTo>
                  <a:cubicBezTo>
                    <a:pt x="9736" y="878"/>
                    <a:pt x="9692" y="698"/>
                    <a:pt x="9553" y="615"/>
                  </a:cubicBezTo>
                  <a:cubicBezTo>
                    <a:pt x="8892" y="214"/>
                    <a:pt x="8132" y="0"/>
                    <a:pt x="7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336;p68">
              <a:extLst>
                <a:ext uri="{FF2B5EF4-FFF2-40B4-BE49-F238E27FC236}">
                  <a16:creationId xmlns:a16="http://schemas.microsoft.com/office/drawing/2014/main" id="{9442ACE5-B5BD-45A4-912C-E767F4A3284C}"/>
                </a:ext>
              </a:extLst>
            </p:cNvPr>
            <p:cNvSpPr/>
            <p:nvPr/>
          </p:nvSpPr>
          <p:spPr>
            <a:xfrm>
              <a:off x="4524200" y="2054600"/>
              <a:ext cx="163200" cy="240350"/>
            </a:xfrm>
            <a:custGeom>
              <a:avLst/>
              <a:gdLst/>
              <a:ahLst/>
              <a:cxnLst/>
              <a:rect l="l" t="t" r="r" b="b"/>
              <a:pathLst>
                <a:path w="6528" h="9614" extrusionOk="0">
                  <a:moveTo>
                    <a:pt x="3046" y="597"/>
                  </a:moveTo>
                  <a:cubicBezTo>
                    <a:pt x="3196" y="597"/>
                    <a:pt x="3346" y="654"/>
                    <a:pt x="3460" y="769"/>
                  </a:cubicBezTo>
                  <a:cubicBezTo>
                    <a:pt x="3604" y="911"/>
                    <a:pt x="3727" y="1075"/>
                    <a:pt x="3825" y="1253"/>
                  </a:cubicBezTo>
                  <a:cubicBezTo>
                    <a:pt x="3879" y="1352"/>
                    <a:pt x="3980" y="1405"/>
                    <a:pt x="4082" y="1405"/>
                  </a:cubicBezTo>
                  <a:cubicBezTo>
                    <a:pt x="4156" y="1405"/>
                    <a:pt x="4229" y="1377"/>
                    <a:pt x="4287" y="1321"/>
                  </a:cubicBezTo>
                  <a:lnTo>
                    <a:pt x="4827" y="779"/>
                  </a:lnTo>
                  <a:cubicBezTo>
                    <a:pt x="4941" y="665"/>
                    <a:pt x="5090" y="608"/>
                    <a:pt x="5240" y="608"/>
                  </a:cubicBezTo>
                  <a:cubicBezTo>
                    <a:pt x="5390" y="608"/>
                    <a:pt x="5539" y="665"/>
                    <a:pt x="5653" y="779"/>
                  </a:cubicBezTo>
                  <a:cubicBezTo>
                    <a:pt x="5882" y="1008"/>
                    <a:pt x="5882" y="1378"/>
                    <a:pt x="5653" y="1606"/>
                  </a:cubicBezTo>
                  <a:lnTo>
                    <a:pt x="5305" y="1954"/>
                  </a:lnTo>
                  <a:cubicBezTo>
                    <a:pt x="5259" y="1931"/>
                    <a:pt x="5210" y="1908"/>
                    <a:pt x="5163" y="1890"/>
                  </a:cubicBezTo>
                  <a:cubicBezTo>
                    <a:pt x="5126" y="1875"/>
                    <a:pt x="5088" y="1868"/>
                    <a:pt x="5051" y="1868"/>
                  </a:cubicBezTo>
                  <a:cubicBezTo>
                    <a:pt x="4936" y="1868"/>
                    <a:pt x="4827" y="1935"/>
                    <a:pt x="4781" y="2046"/>
                  </a:cubicBezTo>
                  <a:cubicBezTo>
                    <a:pt x="4719" y="2197"/>
                    <a:pt x="4791" y="2367"/>
                    <a:pt x="4939" y="2428"/>
                  </a:cubicBezTo>
                  <a:cubicBezTo>
                    <a:pt x="5136" y="2511"/>
                    <a:pt x="5322" y="2632"/>
                    <a:pt x="5483" y="2790"/>
                  </a:cubicBezTo>
                  <a:cubicBezTo>
                    <a:pt x="5712" y="3020"/>
                    <a:pt x="5713" y="3392"/>
                    <a:pt x="5483" y="3619"/>
                  </a:cubicBezTo>
                  <a:cubicBezTo>
                    <a:pt x="5371" y="3731"/>
                    <a:pt x="5229" y="3784"/>
                    <a:pt x="5084" y="3784"/>
                  </a:cubicBezTo>
                  <a:cubicBezTo>
                    <a:pt x="4934" y="3784"/>
                    <a:pt x="4781" y="3727"/>
                    <a:pt x="4656" y="3619"/>
                  </a:cubicBezTo>
                  <a:cubicBezTo>
                    <a:pt x="4536" y="3514"/>
                    <a:pt x="4379" y="3462"/>
                    <a:pt x="4211" y="3462"/>
                  </a:cubicBezTo>
                  <a:cubicBezTo>
                    <a:pt x="3960" y="3462"/>
                    <a:pt x="3684" y="3577"/>
                    <a:pt x="3460" y="3800"/>
                  </a:cubicBezTo>
                  <a:cubicBezTo>
                    <a:pt x="3347" y="3912"/>
                    <a:pt x="3197" y="3969"/>
                    <a:pt x="3046" y="3969"/>
                  </a:cubicBezTo>
                  <a:cubicBezTo>
                    <a:pt x="2897" y="3969"/>
                    <a:pt x="2747" y="3913"/>
                    <a:pt x="2633" y="3800"/>
                  </a:cubicBezTo>
                  <a:cubicBezTo>
                    <a:pt x="2406" y="3571"/>
                    <a:pt x="2408" y="3200"/>
                    <a:pt x="2633" y="2973"/>
                  </a:cubicBezTo>
                  <a:cubicBezTo>
                    <a:pt x="2831" y="2775"/>
                    <a:pt x="3058" y="2617"/>
                    <a:pt x="3305" y="2499"/>
                  </a:cubicBezTo>
                  <a:cubicBezTo>
                    <a:pt x="3451" y="2430"/>
                    <a:pt x="3514" y="2257"/>
                    <a:pt x="3445" y="2111"/>
                  </a:cubicBezTo>
                  <a:cubicBezTo>
                    <a:pt x="3394" y="2004"/>
                    <a:pt x="3289" y="1942"/>
                    <a:pt x="3179" y="1942"/>
                  </a:cubicBezTo>
                  <a:cubicBezTo>
                    <a:pt x="3137" y="1942"/>
                    <a:pt x="3095" y="1951"/>
                    <a:pt x="3055" y="1970"/>
                  </a:cubicBezTo>
                  <a:cubicBezTo>
                    <a:pt x="3000" y="1997"/>
                    <a:pt x="2944" y="2027"/>
                    <a:pt x="2891" y="2054"/>
                  </a:cubicBezTo>
                  <a:cubicBezTo>
                    <a:pt x="2849" y="1885"/>
                    <a:pt x="2763" y="1727"/>
                    <a:pt x="2633" y="1594"/>
                  </a:cubicBezTo>
                  <a:cubicBezTo>
                    <a:pt x="2406" y="1365"/>
                    <a:pt x="2406" y="996"/>
                    <a:pt x="2633" y="769"/>
                  </a:cubicBezTo>
                  <a:cubicBezTo>
                    <a:pt x="2747" y="654"/>
                    <a:pt x="2897" y="597"/>
                    <a:pt x="3046" y="597"/>
                  </a:cubicBezTo>
                  <a:close/>
                  <a:moveTo>
                    <a:pt x="2047" y="3991"/>
                  </a:moveTo>
                  <a:cubicBezTo>
                    <a:pt x="2147" y="4156"/>
                    <a:pt x="2286" y="4298"/>
                    <a:pt x="2467" y="4401"/>
                  </a:cubicBezTo>
                  <a:cubicBezTo>
                    <a:pt x="2181" y="4757"/>
                    <a:pt x="2007" y="5183"/>
                    <a:pt x="1963" y="5639"/>
                  </a:cubicBezTo>
                  <a:cubicBezTo>
                    <a:pt x="1792" y="5725"/>
                    <a:pt x="1654" y="5835"/>
                    <a:pt x="1542" y="5961"/>
                  </a:cubicBezTo>
                  <a:cubicBezTo>
                    <a:pt x="1486" y="5933"/>
                    <a:pt x="1426" y="5910"/>
                    <a:pt x="1365" y="5895"/>
                  </a:cubicBezTo>
                  <a:lnTo>
                    <a:pt x="1365" y="5866"/>
                  </a:lnTo>
                  <a:cubicBezTo>
                    <a:pt x="1365" y="5173"/>
                    <a:pt x="1605" y="4516"/>
                    <a:pt x="2047" y="3991"/>
                  </a:cubicBezTo>
                  <a:close/>
                  <a:moveTo>
                    <a:pt x="1096" y="6444"/>
                  </a:moveTo>
                  <a:cubicBezTo>
                    <a:pt x="1151" y="6444"/>
                    <a:pt x="1206" y="6453"/>
                    <a:pt x="1257" y="6472"/>
                  </a:cubicBezTo>
                  <a:cubicBezTo>
                    <a:pt x="1165" y="6771"/>
                    <a:pt x="1161" y="7088"/>
                    <a:pt x="1259" y="7388"/>
                  </a:cubicBezTo>
                  <a:cubicBezTo>
                    <a:pt x="1203" y="7408"/>
                    <a:pt x="1147" y="7418"/>
                    <a:pt x="1092" y="7418"/>
                  </a:cubicBezTo>
                  <a:cubicBezTo>
                    <a:pt x="834" y="7418"/>
                    <a:pt x="601" y="7208"/>
                    <a:pt x="601" y="6930"/>
                  </a:cubicBezTo>
                  <a:cubicBezTo>
                    <a:pt x="601" y="6628"/>
                    <a:pt x="850" y="6444"/>
                    <a:pt x="1096" y="6444"/>
                  </a:cubicBezTo>
                  <a:close/>
                  <a:moveTo>
                    <a:pt x="2647" y="6053"/>
                  </a:moveTo>
                  <a:cubicBezTo>
                    <a:pt x="3099" y="6053"/>
                    <a:pt x="3521" y="6418"/>
                    <a:pt x="3521" y="6930"/>
                  </a:cubicBezTo>
                  <a:cubicBezTo>
                    <a:pt x="3521" y="7414"/>
                    <a:pt x="3129" y="7806"/>
                    <a:pt x="2645" y="7806"/>
                  </a:cubicBezTo>
                  <a:cubicBezTo>
                    <a:pt x="2170" y="7806"/>
                    <a:pt x="1858" y="7489"/>
                    <a:pt x="1788" y="7088"/>
                  </a:cubicBezTo>
                  <a:cubicBezTo>
                    <a:pt x="1688" y="6524"/>
                    <a:pt x="2102" y="6053"/>
                    <a:pt x="2647" y="6053"/>
                  </a:cubicBezTo>
                  <a:close/>
                  <a:moveTo>
                    <a:pt x="1550" y="7889"/>
                  </a:moveTo>
                  <a:cubicBezTo>
                    <a:pt x="1662" y="8021"/>
                    <a:pt x="1800" y="8136"/>
                    <a:pt x="1963" y="8224"/>
                  </a:cubicBezTo>
                  <a:lnTo>
                    <a:pt x="1963" y="8730"/>
                  </a:lnTo>
                  <a:lnTo>
                    <a:pt x="1961" y="8730"/>
                  </a:lnTo>
                  <a:cubicBezTo>
                    <a:pt x="1961" y="8894"/>
                    <a:pt x="1827" y="9028"/>
                    <a:pt x="1661" y="9028"/>
                  </a:cubicBezTo>
                  <a:cubicBezTo>
                    <a:pt x="1631" y="9028"/>
                    <a:pt x="1599" y="9023"/>
                    <a:pt x="1567" y="9013"/>
                  </a:cubicBezTo>
                  <a:cubicBezTo>
                    <a:pt x="1444" y="8975"/>
                    <a:pt x="1366" y="8856"/>
                    <a:pt x="1366" y="8727"/>
                  </a:cubicBezTo>
                  <a:lnTo>
                    <a:pt x="1366" y="7957"/>
                  </a:lnTo>
                  <a:cubicBezTo>
                    <a:pt x="1429" y="7940"/>
                    <a:pt x="1490" y="7917"/>
                    <a:pt x="1550" y="7889"/>
                  </a:cubicBezTo>
                  <a:close/>
                  <a:moveTo>
                    <a:pt x="3041" y="1"/>
                  </a:moveTo>
                  <a:cubicBezTo>
                    <a:pt x="2741" y="1"/>
                    <a:pt x="2441" y="115"/>
                    <a:pt x="2211" y="344"/>
                  </a:cubicBezTo>
                  <a:cubicBezTo>
                    <a:pt x="1754" y="802"/>
                    <a:pt x="1754" y="1545"/>
                    <a:pt x="2211" y="2004"/>
                  </a:cubicBezTo>
                  <a:cubicBezTo>
                    <a:pt x="2285" y="2076"/>
                    <a:pt x="2326" y="2175"/>
                    <a:pt x="2326" y="2280"/>
                  </a:cubicBezTo>
                  <a:cubicBezTo>
                    <a:pt x="2326" y="2382"/>
                    <a:pt x="2286" y="2482"/>
                    <a:pt x="2211" y="2556"/>
                  </a:cubicBezTo>
                  <a:cubicBezTo>
                    <a:pt x="2004" y="2763"/>
                    <a:pt x="1885" y="3040"/>
                    <a:pt x="1871" y="3330"/>
                  </a:cubicBezTo>
                  <a:cubicBezTo>
                    <a:pt x="1742" y="3395"/>
                    <a:pt x="766" y="4344"/>
                    <a:pt x="766" y="5871"/>
                  </a:cubicBezTo>
                  <a:cubicBezTo>
                    <a:pt x="766" y="5884"/>
                    <a:pt x="768" y="5897"/>
                    <a:pt x="769" y="5909"/>
                  </a:cubicBezTo>
                  <a:cubicBezTo>
                    <a:pt x="298" y="6050"/>
                    <a:pt x="1" y="6461"/>
                    <a:pt x="1" y="6937"/>
                  </a:cubicBezTo>
                  <a:cubicBezTo>
                    <a:pt x="1" y="7418"/>
                    <a:pt x="325" y="7832"/>
                    <a:pt x="768" y="7964"/>
                  </a:cubicBezTo>
                  <a:lnTo>
                    <a:pt x="768" y="8719"/>
                  </a:lnTo>
                  <a:cubicBezTo>
                    <a:pt x="768" y="9167"/>
                    <a:pt x="1095" y="9553"/>
                    <a:pt x="1536" y="9607"/>
                  </a:cubicBezTo>
                  <a:cubicBezTo>
                    <a:pt x="1574" y="9612"/>
                    <a:pt x="1611" y="9614"/>
                    <a:pt x="1647" y="9614"/>
                  </a:cubicBezTo>
                  <a:cubicBezTo>
                    <a:pt x="2132" y="9614"/>
                    <a:pt x="2526" y="9219"/>
                    <a:pt x="2526" y="8734"/>
                  </a:cubicBezTo>
                  <a:lnTo>
                    <a:pt x="2526" y="8397"/>
                  </a:lnTo>
                  <a:cubicBezTo>
                    <a:pt x="2561" y="8399"/>
                    <a:pt x="2597" y="8400"/>
                    <a:pt x="2632" y="8400"/>
                  </a:cubicBezTo>
                  <a:cubicBezTo>
                    <a:pt x="3468" y="8400"/>
                    <a:pt x="4104" y="7727"/>
                    <a:pt x="4104" y="6937"/>
                  </a:cubicBezTo>
                  <a:cubicBezTo>
                    <a:pt x="4104" y="6460"/>
                    <a:pt x="3871" y="6009"/>
                    <a:pt x="3477" y="5734"/>
                  </a:cubicBezTo>
                  <a:cubicBezTo>
                    <a:pt x="3226" y="5561"/>
                    <a:pt x="2933" y="5470"/>
                    <a:pt x="2635" y="5470"/>
                  </a:cubicBezTo>
                  <a:cubicBezTo>
                    <a:pt x="2614" y="5470"/>
                    <a:pt x="2593" y="5471"/>
                    <a:pt x="2572" y="5472"/>
                  </a:cubicBezTo>
                  <a:cubicBezTo>
                    <a:pt x="2705" y="4892"/>
                    <a:pt x="3043" y="4654"/>
                    <a:pt x="3096" y="4551"/>
                  </a:cubicBezTo>
                  <a:cubicBezTo>
                    <a:pt x="3388" y="4538"/>
                    <a:pt x="3665" y="4416"/>
                    <a:pt x="3871" y="4209"/>
                  </a:cubicBezTo>
                  <a:cubicBezTo>
                    <a:pt x="3918" y="4162"/>
                    <a:pt x="3968" y="4125"/>
                    <a:pt x="4017" y="4099"/>
                  </a:cubicBezTo>
                  <a:cubicBezTo>
                    <a:pt x="4062" y="4073"/>
                    <a:pt x="4112" y="4061"/>
                    <a:pt x="4162" y="4061"/>
                  </a:cubicBezTo>
                  <a:cubicBezTo>
                    <a:pt x="4230" y="4061"/>
                    <a:pt x="4299" y="4084"/>
                    <a:pt x="4356" y="4128"/>
                  </a:cubicBezTo>
                  <a:cubicBezTo>
                    <a:pt x="4566" y="4290"/>
                    <a:pt x="4819" y="4371"/>
                    <a:pt x="5071" y="4371"/>
                  </a:cubicBezTo>
                  <a:cubicBezTo>
                    <a:pt x="5371" y="4371"/>
                    <a:pt x="5670" y="4257"/>
                    <a:pt x="5899" y="4028"/>
                  </a:cubicBezTo>
                  <a:cubicBezTo>
                    <a:pt x="6357" y="3570"/>
                    <a:pt x="6357" y="2827"/>
                    <a:pt x="5899" y="2369"/>
                  </a:cubicBezTo>
                  <a:cubicBezTo>
                    <a:pt x="5870" y="2341"/>
                    <a:pt x="5837" y="2310"/>
                    <a:pt x="5804" y="2281"/>
                  </a:cubicBezTo>
                  <a:lnTo>
                    <a:pt x="6072" y="2013"/>
                  </a:lnTo>
                  <a:cubicBezTo>
                    <a:pt x="6528" y="1556"/>
                    <a:pt x="6528" y="812"/>
                    <a:pt x="6072" y="355"/>
                  </a:cubicBezTo>
                  <a:cubicBezTo>
                    <a:pt x="5844" y="126"/>
                    <a:pt x="5543" y="12"/>
                    <a:pt x="5243" y="12"/>
                  </a:cubicBezTo>
                  <a:cubicBezTo>
                    <a:pt x="4942" y="12"/>
                    <a:pt x="4642" y="126"/>
                    <a:pt x="4412" y="355"/>
                  </a:cubicBezTo>
                  <a:lnTo>
                    <a:pt x="4127" y="640"/>
                  </a:lnTo>
                  <a:cubicBezTo>
                    <a:pt x="4049" y="536"/>
                    <a:pt x="3965" y="436"/>
                    <a:pt x="3871" y="344"/>
                  </a:cubicBezTo>
                  <a:cubicBezTo>
                    <a:pt x="3642" y="115"/>
                    <a:pt x="3341" y="1"/>
                    <a:pt x="30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" name="Google Shape;3337;p68">
            <a:extLst>
              <a:ext uri="{FF2B5EF4-FFF2-40B4-BE49-F238E27FC236}">
                <a16:creationId xmlns:a16="http://schemas.microsoft.com/office/drawing/2014/main" id="{00BEE4FA-8629-4375-848E-F2787839772F}"/>
              </a:ext>
            </a:extLst>
          </p:cNvPr>
          <p:cNvGrpSpPr/>
          <p:nvPr/>
        </p:nvGrpSpPr>
        <p:grpSpPr>
          <a:xfrm>
            <a:off x="8692503" y="4642506"/>
            <a:ext cx="339100" cy="504875"/>
            <a:chOff x="5305075" y="1793100"/>
            <a:chExt cx="339100" cy="5048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4" name="Google Shape;3338;p68">
              <a:extLst>
                <a:ext uri="{FF2B5EF4-FFF2-40B4-BE49-F238E27FC236}">
                  <a16:creationId xmlns:a16="http://schemas.microsoft.com/office/drawing/2014/main" id="{FB6F9B93-C46C-410A-B20E-8BF061EA668C}"/>
                </a:ext>
              </a:extLst>
            </p:cNvPr>
            <p:cNvSpPr/>
            <p:nvPr/>
          </p:nvSpPr>
          <p:spPr>
            <a:xfrm>
              <a:off x="5374950" y="1800375"/>
              <a:ext cx="99850" cy="199625"/>
            </a:xfrm>
            <a:custGeom>
              <a:avLst/>
              <a:gdLst/>
              <a:ahLst/>
              <a:cxnLst/>
              <a:rect l="l" t="t" r="r" b="b"/>
              <a:pathLst>
                <a:path w="3994" h="7985" extrusionOk="0">
                  <a:moveTo>
                    <a:pt x="3994" y="1"/>
                  </a:moveTo>
                  <a:cubicBezTo>
                    <a:pt x="1788" y="1"/>
                    <a:pt x="1" y="1788"/>
                    <a:pt x="1" y="3992"/>
                  </a:cubicBezTo>
                  <a:cubicBezTo>
                    <a:pt x="1" y="6198"/>
                    <a:pt x="1788" y="7985"/>
                    <a:pt x="3994" y="7985"/>
                  </a:cubicBezTo>
                  <a:lnTo>
                    <a:pt x="3994" y="6785"/>
                  </a:lnTo>
                  <a:cubicBezTo>
                    <a:pt x="3992" y="6785"/>
                    <a:pt x="3990" y="6785"/>
                    <a:pt x="3988" y="6785"/>
                  </a:cubicBezTo>
                  <a:cubicBezTo>
                    <a:pt x="2535" y="6785"/>
                    <a:pt x="1338" y="5664"/>
                    <a:pt x="1211" y="4242"/>
                  </a:cubicBezTo>
                  <a:cubicBezTo>
                    <a:pt x="1203" y="4159"/>
                    <a:pt x="1199" y="4077"/>
                    <a:pt x="1199" y="3992"/>
                  </a:cubicBezTo>
                  <a:cubicBezTo>
                    <a:pt x="1199" y="2451"/>
                    <a:pt x="2454" y="1199"/>
                    <a:pt x="3994" y="1199"/>
                  </a:cubicBezTo>
                  <a:lnTo>
                    <a:pt x="3994" y="1"/>
                  </a:lnTo>
                  <a:close/>
                </a:path>
              </a:pathLst>
            </a:custGeom>
            <a:solidFill>
              <a:srgbClr val="FFC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339;p68">
              <a:extLst>
                <a:ext uri="{FF2B5EF4-FFF2-40B4-BE49-F238E27FC236}">
                  <a16:creationId xmlns:a16="http://schemas.microsoft.com/office/drawing/2014/main" id="{D1BDE487-A304-4EE7-BA6B-7FD21BD0ACF0}"/>
                </a:ext>
              </a:extLst>
            </p:cNvPr>
            <p:cNvSpPr/>
            <p:nvPr/>
          </p:nvSpPr>
          <p:spPr>
            <a:xfrm>
              <a:off x="5463850" y="1800375"/>
              <a:ext cx="110650" cy="199600"/>
            </a:xfrm>
            <a:custGeom>
              <a:avLst/>
              <a:gdLst/>
              <a:ahLst/>
              <a:cxnLst/>
              <a:rect l="l" t="t" r="r" b="b"/>
              <a:pathLst>
                <a:path w="4426" h="7984" extrusionOk="0">
                  <a:moveTo>
                    <a:pt x="433" y="1"/>
                  </a:moveTo>
                  <a:lnTo>
                    <a:pt x="425" y="5"/>
                  </a:lnTo>
                  <a:cubicBezTo>
                    <a:pt x="46" y="292"/>
                    <a:pt x="11" y="874"/>
                    <a:pt x="433" y="1199"/>
                  </a:cubicBezTo>
                  <a:cubicBezTo>
                    <a:pt x="1975" y="1199"/>
                    <a:pt x="3226" y="2452"/>
                    <a:pt x="3226" y="3992"/>
                  </a:cubicBezTo>
                  <a:cubicBezTo>
                    <a:pt x="3226" y="5534"/>
                    <a:pt x="1973" y="6785"/>
                    <a:pt x="433" y="6785"/>
                  </a:cubicBezTo>
                  <a:cubicBezTo>
                    <a:pt x="57" y="7061"/>
                    <a:pt x="0" y="7641"/>
                    <a:pt x="433" y="7983"/>
                  </a:cubicBezTo>
                  <a:cubicBezTo>
                    <a:pt x="2639" y="7983"/>
                    <a:pt x="4426" y="6196"/>
                    <a:pt x="4426" y="3992"/>
                  </a:cubicBezTo>
                  <a:cubicBezTo>
                    <a:pt x="4426" y="1786"/>
                    <a:pt x="2636" y="1"/>
                    <a:pt x="433" y="1"/>
                  </a:cubicBezTo>
                  <a:close/>
                </a:path>
              </a:pathLst>
            </a:custGeom>
            <a:solidFill>
              <a:srgbClr val="FCE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340;p68">
              <a:extLst>
                <a:ext uri="{FF2B5EF4-FFF2-40B4-BE49-F238E27FC236}">
                  <a16:creationId xmlns:a16="http://schemas.microsoft.com/office/drawing/2014/main" id="{7C0BF870-3C08-4E2A-8002-65A7B7F1D806}"/>
                </a:ext>
              </a:extLst>
            </p:cNvPr>
            <p:cNvSpPr/>
            <p:nvPr/>
          </p:nvSpPr>
          <p:spPr>
            <a:xfrm>
              <a:off x="5346425" y="1945575"/>
              <a:ext cx="126225" cy="310475"/>
            </a:xfrm>
            <a:custGeom>
              <a:avLst/>
              <a:gdLst/>
              <a:ahLst/>
              <a:cxnLst/>
              <a:rect l="l" t="t" r="r" b="b"/>
              <a:pathLst>
                <a:path w="5049" h="12419" extrusionOk="0">
                  <a:moveTo>
                    <a:pt x="5049" y="0"/>
                  </a:moveTo>
                  <a:cubicBezTo>
                    <a:pt x="2179" y="0"/>
                    <a:pt x="1" y="2327"/>
                    <a:pt x="1" y="5199"/>
                  </a:cubicBezTo>
                  <a:lnTo>
                    <a:pt x="1" y="12419"/>
                  </a:lnTo>
                  <a:lnTo>
                    <a:pt x="5049" y="12419"/>
                  </a:lnTo>
                  <a:lnTo>
                    <a:pt x="5049" y="0"/>
                  </a:ln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341;p68">
              <a:extLst>
                <a:ext uri="{FF2B5EF4-FFF2-40B4-BE49-F238E27FC236}">
                  <a16:creationId xmlns:a16="http://schemas.microsoft.com/office/drawing/2014/main" id="{05E29533-F83B-4396-91A4-BB4E493EF392}"/>
                </a:ext>
              </a:extLst>
            </p:cNvPr>
            <p:cNvSpPr/>
            <p:nvPr/>
          </p:nvSpPr>
          <p:spPr>
            <a:xfrm>
              <a:off x="5472700" y="1945575"/>
              <a:ext cx="129800" cy="310475"/>
            </a:xfrm>
            <a:custGeom>
              <a:avLst/>
              <a:gdLst/>
              <a:ahLst/>
              <a:cxnLst/>
              <a:rect l="l" t="t" r="r" b="b"/>
              <a:pathLst>
                <a:path w="5192" h="12419" extrusionOk="0">
                  <a:moveTo>
                    <a:pt x="1" y="0"/>
                  </a:moveTo>
                  <a:lnTo>
                    <a:pt x="1" y="12419"/>
                  </a:lnTo>
                  <a:lnTo>
                    <a:pt x="5192" y="12419"/>
                  </a:lnTo>
                  <a:lnTo>
                    <a:pt x="5192" y="5199"/>
                  </a:lnTo>
                  <a:cubicBezTo>
                    <a:pt x="5192" y="2327"/>
                    <a:pt x="2868" y="0"/>
                    <a:pt x="1" y="0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342;p68">
              <a:extLst>
                <a:ext uri="{FF2B5EF4-FFF2-40B4-BE49-F238E27FC236}">
                  <a16:creationId xmlns:a16="http://schemas.microsoft.com/office/drawing/2014/main" id="{F33DE36F-57F4-4DAB-B734-518B63F748B7}"/>
                </a:ext>
              </a:extLst>
            </p:cNvPr>
            <p:cNvSpPr/>
            <p:nvPr/>
          </p:nvSpPr>
          <p:spPr>
            <a:xfrm>
              <a:off x="5428675" y="2202850"/>
              <a:ext cx="83750" cy="87250"/>
            </a:xfrm>
            <a:custGeom>
              <a:avLst/>
              <a:gdLst/>
              <a:ahLst/>
              <a:cxnLst/>
              <a:rect l="l" t="t" r="r" b="b"/>
              <a:pathLst>
                <a:path w="3350" h="3490" extrusionOk="0">
                  <a:moveTo>
                    <a:pt x="1849" y="0"/>
                  </a:moveTo>
                  <a:lnTo>
                    <a:pt x="1" y="959"/>
                  </a:lnTo>
                  <a:lnTo>
                    <a:pt x="1" y="3490"/>
                  </a:lnTo>
                  <a:lnTo>
                    <a:pt x="1455" y="3490"/>
                  </a:lnTo>
                  <a:lnTo>
                    <a:pt x="3349" y="3004"/>
                  </a:lnTo>
                  <a:lnTo>
                    <a:pt x="3349" y="333"/>
                  </a:lnTo>
                  <a:cubicBezTo>
                    <a:pt x="3075" y="178"/>
                    <a:pt x="2776" y="65"/>
                    <a:pt x="24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343;p68">
              <a:extLst>
                <a:ext uri="{FF2B5EF4-FFF2-40B4-BE49-F238E27FC236}">
                  <a16:creationId xmlns:a16="http://schemas.microsoft.com/office/drawing/2014/main" id="{CBD4E268-1C53-42E4-AB0E-90750FDB5CA0}"/>
                </a:ext>
              </a:extLst>
            </p:cNvPr>
            <p:cNvSpPr/>
            <p:nvPr/>
          </p:nvSpPr>
          <p:spPr>
            <a:xfrm>
              <a:off x="5465200" y="2211200"/>
              <a:ext cx="86175" cy="78900"/>
            </a:xfrm>
            <a:custGeom>
              <a:avLst/>
              <a:gdLst/>
              <a:ahLst/>
              <a:cxnLst/>
              <a:rect l="l" t="t" r="r" b="b"/>
              <a:pathLst>
                <a:path w="3447" h="3156" extrusionOk="0">
                  <a:moveTo>
                    <a:pt x="1887" y="1"/>
                  </a:moveTo>
                  <a:cubicBezTo>
                    <a:pt x="1528" y="1193"/>
                    <a:pt x="879" y="2276"/>
                    <a:pt x="0" y="3156"/>
                  </a:cubicBezTo>
                  <a:lnTo>
                    <a:pt x="3447" y="3156"/>
                  </a:lnTo>
                  <a:lnTo>
                    <a:pt x="3447" y="2690"/>
                  </a:lnTo>
                  <a:cubicBezTo>
                    <a:pt x="3447" y="1961"/>
                    <a:pt x="3195" y="1289"/>
                    <a:pt x="2776" y="763"/>
                  </a:cubicBezTo>
                  <a:cubicBezTo>
                    <a:pt x="2531" y="456"/>
                    <a:pt x="2229" y="196"/>
                    <a:pt x="18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344;p68">
              <a:extLst>
                <a:ext uri="{FF2B5EF4-FFF2-40B4-BE49-F238E27FC236}">
                  <a16:creationId xmlns:a16="http://schemas.microsoft.com/office/drawing/2014/main" id="{8B3A4736-3B5E-48F5-A93C-06A1EE090D67}"/>
                </a:ext>
              </a:extLst>
            </p:cNvPr>
            <p:cNvSpPr/>
            <p:nvPr/>
          </p:nvSpPr>
          <p:spPr>
            <a:xfrm>
              <a:off x="5398225" y="2201350"/>
              <a:ext cx="92025" cy="88675"/>
            </a:xfrm>
            <a:custGeom>
              <a:avLst/>
              <a:gdLst/>
              <a:ahLst/>
              <a:cxnLst/>
              <a:rect l="l" t="t" r="r" b="b"/>
              <a:pathLst>
                <a:path w="3681" h="3547" extrusionOk="0">
                  <a:moveTo>
                    <a:pt x="3070" y="1"/>
                  </a:moveTo>
                  <a:cubicBezTo>
                    <a:pt x="2526" y="1"/>
                    <a:pt x="2013" y="145"/>
                    <a:pt x="1570" y="393"/>
                  </a:cubicBezTo>
                  <a:cubicBezTo>
                    <a:pt x="1225" y="586"/>
                    <a:pt x="923" y="847"/>
                    <a:pt x="676" y="1154"/>
                  </a:cubicBezTo>
                  <a:cubicBezTo>
                    <a:pt x="254" y="1682"/>
                    <a:pt x="1" y="2354"/>
                    <a:pt x="1" y="3082"/>
                  </a:cubicBezTo>
                  <a:lnTo>
                    <a:pt x="1" y="3547"/>
                  </a:lnTo>
                  <a:lnTo>
                    <a:pt x="1220" y="3547"/>
                  </a:lnTo>
                  <a:lnTo>
                    <a:pt x="1220" y="3082"/>
                  </a:lnTo>
                  <a:cubicBezTo>
                    <a:pt x="1220" y="2044"/>
                    <a:pt x="1737" y="1123"/>
                    <a:pt x="2523" y="563"/>
                  </a:cubicBezTo>
                  <a:cubicBezTo>
                    <a:pt x="2865" y="321"/>
                    <a:pt x="3257" y="146"/>
                    <a:pt x="3681" y="59"/>
                  </a:cubicBezTo>
                  <a:cubicBezTo>
                    <a:pt x="3481" y="22"/>
                    <a:pt x="3279" y="1"/>
                    <a:pt x="30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345;p68">
              <a:extLst>
                <a:ext uri="{FF2B5EF4-FFF2-40B4-BE49-F238E27FC236}">
                  <a16:creationId xmlns:a16="http://schemas.microsoft.com/office/drawing/2014/main" id="{8D61F242-4A93-413A-8D3F-2269738D5D7E}"/>
                </a:ext>
              </a:extLst>
            </p:cNvPr>
            <p:cNvSpPr/>
            <p:nvPr/>
          </p:nvSpPr>
          <p:spPr>
            <a:xfrm>
              <a:off x="5474825" y="2245875"/>
              <a:ext cx="32025" cy="44425"/>
            </a:xfrm>
            <a:custGeom>
              <a:avLst/>
              <a:gdLst/>
              <a:ahLst/>
              <a:cxnLst/>
              <a:rect l="l" t="t" r="r" b="b"/>
              <a:pathLst>
                <a:path w="1281" h="1777" extrusionOk="0">
                  <a:moveTo>
                    <a:pt x="389" y="0"/>
                  </a:moveTo>
                  <a:cubicBezTo>
                    <a:pt x="389" y="0"/>
                    <a:pt x="388" y="0"/>
                    <a:pt x="387" y="0"/>
                  </a:cubicBezTo>
                  <a:cubicBezTo>
                    <a:pt x="172" y="2"/>
                    <a:pt x="0" y="178"/>
                    <a:pt x="0" y="395"/>
                  </a:cubicBezTo>
                  <a:lnTo>
                    <a:pt x="0" y="1381"/>
                  </a:lnTo>
                  <a:cubicBezTo>
                    <a:pt x="0" y="1596"/>
                    <a:pt x="172" y="1774"/>
                    <a:pt x="387" y="1777"/>
                  </a:cubicBezTo>
                  <a:cubicBezTo>
                    <a:pt x="389" y="1777"/>
                    <a:pt x="390" y="1777"/>
                    <a:pt x="392" y="1777"/>
                  </a:cubicBezTo>
                  <a:cubicBezTo>
                    <a:pt x="884" y="1777"/>
                    <a:pt x="1281" y="1379"/>
                    <a:pt x="1281" y="889"/>
                  </a:cubicBezTo>
                  <a:cubicBezTo>
                    <a:pt x="1281" y="397"/>
                    <a:pt x="882" y="0"/>
                    <a:pt x="389" y="0"/>
                  </a:cubicBezTo>
                  <a:close/>
                </a:path>
              </a:pathLst>
            </a:custGeom>
            <a:solidFill>
              <a:srgbClr val="FFD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346;p68">
              <a:extLst>
                <a:ext uri="{FF2B5EF4-FFF2-40B4-BE49-F238E27FC236}">
                  <a16:creationId xmlns:a16="http://schemas.microsoft.com/office/drawing/2014/main" id="{BDB1D60D-B9E5-46FA-94E5-D1A56FE8690F}"/>
                </a:ext>
              </a:extLst>
            </p:cNvPr>
            <p:cNvSpPr/>
            <p:nvPr/>
          </p:nvSpPr>
          <p:spPr>
            <a:xfrm>
              <a:off x="5331550" y="1985875"/>
              <a:ext cx="286200" cy="228375"/>
            </a:xfrm>
            <a:custGeom>
              <a:avLst/>
              <a:gdLst/>
              <a:ahLst/>
              <a:cxnLst/>
              <a:rect l="l" t="t" r="r" b="b"/>
              <a:pathLst>
                <a:path w="11448" h="9135" extrusionOk="0">
                  <a:moveTo>
                    <a:pt x="3045" y="0"/>
                  </a:moveTo>
                  <a:lnTo>
                    <a:pt x="0" y="3489"/>
                  </a:lnTo>
                  <a:lnTo>
                    <a:pt x="4929" y="9135"/>
                  </a:lnTo>
                  <a:lnTo>
                    <a:pt x="6678" y="9135"/>
                  </a:lnTo>
                  <a:cubicBezTo>
                    <a:pt x="6862" y="9104"/>
                    <a:pt x="7043" y="9064"/>
                    <a:pt x="7219" y="9017"/>
                  </a:cubicBezTo>
                  <a:cubicBezTo>
                    <a:pt x="9656" y="8359"/>
                    <a:pt x="11448" y="6133"/>
                    <a:pt x="11448" y="3489"/>
                  </a:cubicBezTo>
                  <a:lnTo>
                    <a:pt x="8501" y="0"/>
                  </a:lnTo>
                  <a:close/>
                </a:path>
              </a:pathLst>
            </a:custGeom>
            <a:solidFill>
              <a:srgbClr val="FFD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347;p68">
              <a:extLst>
                <a:ext uri="{FF2B5EF4-FFF2-40B4-BE49-F238E27FC236}">
                  <a16:creationId xmlns:a16="http://schemas.microsoft.com/office/drawing/2014/main" id="{D9A09DD8-8C7F-46DC-A06D-815C5F8CD446}"/>
                </a:ext>
              </a:extLst>
            </p:cNvPr>
            <p:cNvSpPr/>
            <p:nvPr/>
          </p:nvSpPr>
          <p:spPr>
            <a:xfrm>
              <a:off x="5331700" y="1986600"/>
              <a:ext cx="166800" cy="230000"/>
            </a:xfrm>
            <a:custGeom>
              <a:avLst/>
              <a:gdLst/>
              <a:ahLst/>
              <a:cxnLst/>
              <a:rect l="l" t="t" r="r" b="b"/>
              <a:pathLst>
                <a:path w="6672" h="9200" extrusionOk="0">
                  <a:moveTo>
                    <a:pt x="3042" y="1"/>
                  </a:moveTo>
                  <a:lnTo>
                    <a:pt x="1" y="3483"/>
                  </a:lnTo>
                  <a:cubicBezTo>
                    <a:pt x="1" y="6129"/>
                    <a:pt x="1798" y="8347"/>
                    <a:pt x="4225" y="9003"/>
                  </a:cubicBezTo>
                  <a:cubicBezTo>
                    <a:pt x="4700" y="9130"/>
                    <a:pt x="5201" y="9199"/>
                    <a:pt x="5719" y="9199"/>
                  </a:cubicBezTo>
                  <a:cubicBezTo>
                    <a:pt x="6043" y="9199"/>
                    <a:pt x="6362" y="9173"/>
                    <a:pt x="6672" y="9121"/>
                  </a:cubicBezTo>
                  <a:cubicBezTo>
                    <a:pt x="3963" y="8667"/>
                    <a:pt x="1898" y="6328"/>
                    <a:pt x="1898" y="3490"/>
                  </a:cubicBezTo>
                  <a:cubicBezTo>
                    <a:pt x="1898" y="2177"/>
                    <a:pt x="2341" y="967"/>
                    <a:pt x="3085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348;p68">
              <a:extLst>
                <a:ext uri="{FF2B5EF4-FFF2-40B4-BE49-F238E27FC236}">
                  <a16:creationId xmlns:a16="http://schemas.microsoft.com/office/drawing/2014/main" id="{32FF971D-CEF0-47C0-B218-CCF9057BCA22}"/>
                </a:ext>
              </a:extLst>
            </p:cNvPr>
            <p:cNvSpPr/>
            <p:nvPr/>
          </p:nvSpPr>
          <p:spPr>
            <a:xfrm>
              <a:off x="5442800" y="2245875"/>
              <a:ext cx="32050" cy="44425"/>
            </a:xfrm>
            <a:custGeom>
              <a:avLst/>
              <a:gdLst/>
              <a:ahLst/>
              <a:cxnLst/>
              <a:rect l="l" t="t" r="r" b="b"/>
              <a:pathLst>
                <a:path w="1282" h="1777" extrusionOk="0">
                  <a:moveTo>
                    <a:pt x="887" y="0"/>
                  </a:moveTo>
                  <a:cubicBezTo>
                    <a:pt x="398" y="0"/>
                    <a:pt x="0" y="398"/>
                    <a:pt x="0" y="889"/>
                  </a:cubicBezTo>
                  <a:cubicBezTo>
                    <a:pt x="0" y="1380"/>
                    <a:pt x="399" y="1777"/>
                    <a:pt x="890" y="1777"/>
                  </a:cubicBezTo>
                  <a:cubicBezTo>
                    <a:pt x="891" y="1777"/>
                    <a:pt x="892" y="1777"/>
                    <a:pt x="893" y="1777"/>
                  </a:cubicBezTo>
                  <a:cubicBezTo>
                    <a:pt x="1108" y="1774"/>
                    <a:pt x="1281" y="1597"/>
                    <a:pt x="1281" y="1381"/>
                  </a:cubicBezTo>
                  <a:lnTo>
                    <a:pt x="1281" y="396"/>
                  </a:lnTo>
                  <a:cubicBezTo>
                    <a:pt x="1281" y="181"/>
                    <a:pt x="1108" y="2"/>
                    <a:pt x="893" y="0"/>
                  </a:cubicBezTo>
                  <a:cubicBezTo>
                    <a:pt x="891" y="0"/>
                    <a:pt x="889" y="0"/>
                    <a:pt x="887" y="0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349;p68">
              <a:extLst>
                <a:ext uri="{FF2B5EF4-FFF2-40B4-BE49-F238E27FC236}">
                  <a16:creationId xmlns:a16="http://schemas.microsoft.com/office/drawing/2014/main" id="{4EB2AEE6-AE2A-4295-A22F-6AB644B7D515}"/>
                </a:ext>
              </a:extLst>
            </p:cNvPr>
            <p:cNvSpPr/>
            <p:nvPr/>
          </p:nvSpPr>
          <p:spPr>
            <a:xfrm>
              <a:off x="5453675" y="1929500"/>
              <a:ext cx="163675" cy="327275"/>
            </a:xfrm>
            <a:custGeom>
              <a:avLst/>
              <a:gdLst/>
              <a:ahLst/>
              <a:cxnLst/>
              <a:rect l="l" t="t" r="r" b="b"/>
              <a:pathLst>
                <a:path w="6547" h="13091" extrusionOk="0">
                  <a:moveTo>
                    <a:pt x="794" y="1"/>
                  </a:moveTo>
                  <a:lnTo>
                    <a:pt x="1" y="597"/>
                  </a:lnTo>
                  <a:lnTo>
                    <a:pt x="794" y="1191"/>
                  </a:lnTo>
                  <a:lnTo>
                    <a:pt x="5354" y="5645"/>
                  </a:lnTo>
                  <a:lnTo>
                    <a:pt x="5354" y="12487"/>
                  </a:lnTo>
                  <a:cubicBezTo>
                    <a:pt x="5354" y="12770"/>
                    <a:pt x="5549" y="13024"/>
                    <a:pt x="5828" y="13079"/>
                  </a:cubicBezTo>
                  <a:cubicBezTo>
                    <a:pt x="5869" y="13087"/>
                    <a:pt x="5910" y="13091"/>
                    <a:pt x="5949" y="13091"/>
                  </a:cubicBezTo>
                  <a:cubicBezTo>
                    <a:pt x="6279" y="13091"/>
                    <a:pt x="6546" y="12824"/>
                    <a:pt x="6546" y="12496"/>
                  </a:cubicBezTo>
                  <a:lnTo>
                    <a:pt x="6546" y="5753"/>
                  </a:lnTo>
                  <a:cubicBezTo>
                    <a:pt x="6546" y="2570"/>
                    <a:pt x="3963" y="1"/>
                    <a:pt x="7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350;p68">
              <a:extLst>
                <a:ext uri="{FF2B5EF4-FFF2-40B4-BE49-F238E27FC236}">
                  <a16:creationId xmlns:a16="http://schemas.microsoft.com/office/drawing/2014/main" id="{EEA9BB64-A477-4578-8E5E-7D3F2EB29D99}"/>
                </a:ext>
              </a:extLst>
            </p:cNvPr>
            <p:cNvSpPr/>
            <p:nvPr/>
          </p:nvSpPr>
          <p:spPr>
            <a:xfrm>
              <a:off x="5331550" y="1929500"/>
              <a:ext cx="143825" cy="327275"/>
            </a:xfrm>
            <a:custGeom>
              <a:avLst/>
              <a:gdLst/>
              <a:ahLst/>
              <a:cxnLst/>
              <a:rect l="l" t="t" r="r" b="b"/>
              <a:pathLst>
                <a:path w="5753" h="13091" extrusionOk="0">
                  <a:moveTo>
                    <a:pt x="5753" y="1"/>
                  </a:moveTo>
                  <a:cubicBezTo>
                    <a:pt x="2582" y="1"/>
                    <a:pt x="0" y="2570"/>
                    <a:pt x="0" y="5753"/>
                  </a:cubicBezTo>
                  <a:lnTo>
                    <a:pt x="0" y="12487"/>
                  </a:lnTo>
                  <a:cubicBezTo>
                    <a:pt x="0" y="12770"/>
                    <a:pt x="195" y="13024"/>
                    <a:pt x="474" y="13079"/>
                  </a:cubicBezTo>
                  <a:cubicBezTo>
                    <a:pt x="515" y="13087"/>
                    <a:pt x="556" y="13091"/>
                    <a:pt x="596" y="13091"/>
                  </a:cubicBezTo>
                  <a:cubicBezTo>
                    <a:pt x="925" y="13091"/>
                    <a:pt x="1192" y="12824"/>
                    <a:pt x="1192" y="12496"/>
                  </a:cubicBezTo>
                  <a:lnTo>
                    <a:pt x="1192" y="5650"/>
                  </a:lnTo>
                  <a:lnTo>
                    <a:pt x="5751" y="1191"/>
                  </a:lnTo>
                  <a:cubicBezTo>
                    <a:pt x="5424" y="861"/>
                    <a:pt x="5424" y="329"/>
                    <a:pt x="57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351;p68">
              <a:extLst>
                <a:ext uri="{FF2B5EF4-FFF2-40B4-BE49-F238E27FC236}">
                  <a16:creationId xmlns:a16="http://schemas.microsoft.com/office/drawing/2014/main" id="{3A8D3E56-23CC-4963-A31E-87D712533F1B}"/>
                </a:ext>
              </a:extLst>
            </p:cNvPr>
            <p:cNvSpPr/>
            <p:nvPr/>
          </p:nvSpPr>
          <p:spPr>
            <a:xfrm>
              <a:off x="5474825" y="1961375"/>
              <a:ext cx="113325" cy="109425"/>
            </a:xfrm>
            <a:custGeom>
              <a:avLst/>
              <a:gdLst/>
              <a:ahLst/>
              <a:cxnLst/>
              <a:rect l="l" t="t" r="r" b="b"/>
              <a:pathLst>
                <a:path w="4533" h="4377" extrusionOk="0">
                  <a:moveTo>
                    <a:pt x="696" y="0"/>
                  </a:moveTo>
                  <a:lnTo>
                    <a:pt x="0" y="603"/>
                  </a:lnTo>
                  <a:lnTo>
                    <a:pt x="0" y="1393"/>
                  </a:lnTo>
                  <a:cubicBezTo>
                    <a:pt x="499" y="2160"/>
                    <a:pt x="1157" y="2821"/>
                    <a:pt x="1936" y="3340"/>
                  </a:cubicBezTo>
                  <a:cubicBezTo>
                    <a:pt x="2729" y="3864"/>
                    <a:pt x="3611" y="4215"/>
                    <a:pt x="4533" y="4377"/>
                  </a:cubicBezTo>
                  <a:cubicBezTo>
                    <a:pt x="4482" y="2160"/>
                    <a:pt x="2833" y="330"/>
                    <a:pt x="696" y="0"/>
                  </a:cubicBezTo>
                  <a:close/>
                </a:path>
              </a:pathLst>
            </a:custGeom>
            <a:solidFill>
              <a:srgbClr val="CE85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352;p68">
              <a:extLst>
                <a:ext uri="{FF2B5EF4-FFF2-40B4-BE49-F238E27FC236}">
                  <a16:creationId xmlns:a16="http://schemas.microsoft.com/office/drawing/2014/main" id="{50C1B848-862F-41A0-A0FE-C4965B57D218}"/>
                </a:ext>
              </a:extLst>
            </p:cNvPr>
            <p:cNvSpPr/>
            <p:nvPr/>
          </p:nvSpPr>
          <p:spPr>
            <a:xfrm>
              <a:off x="5361300" y="1960025"/>
              <a:ext cx="130750" cy="110825"/>
            </a:xfrm>
            <a:custGeom>
              <a:avLst/>
              <a:gdLst/>
              <a:ahLst/>
              <a:cxnLst/>
              <a:rect l="l" t="t" r="r" b="b"/>
              <a:pathLst>
                <a:path w="5230" h="4433" extrusionOk="0">
                  <a:moveTo>
                    <a:pt x="4535" y="1"/>
                  </a:moveTo>
                  <a:cubicBezTo>
                    <a:pt x="4282" y="1"/>
                    <a:pt x="4027" y="22"/>
                    <a:pt x="3777" y="65"/>
                  </a:cubicBezTo>
                  <a:cubicBezTo>
                    <a:pt x="2734" y="238"/>
                    <a:pt x="1779" y="781"/>
                    <a:pt x="1085" y="1593"/>
                  </a:cubicBezTo>
                  <a:cubicBezTo>
                    <a:pt x="409" y="2386"/>
                    <a:pt x="25" y="3389"/>
                    <a:pt x="1" y="4432"/>
                  </a:cubicBezTo>
                  <a:cubicBezTo>
                    <a:pt x="923" y="4271"/>
                    <a:pt x="1805" y="3920"/>
                    <a:pt x="2596" y="3395"/>
                  </a:cubicBezTo>
                  <a:cubicBezTo>
                    <a:pt x="3378" y="2877"/>
                    <a:pt x="4035" y="2216"/>
                    <a:pt x="4533" y="1449"/>
                  </a:cubicBezTo>
                  <a:cubicBezTo>
                    <a:pt x="4817" y="1016"/>
                    <a:pt x="5050" y="547"/>
                    <a:pt x="5230" y="54"/>
                  </a:cubicBezTo>
                  <a:cubicBezTo>
                    <a:pt x="5003" y="21"/>
                    <a:pt x="4771" y="1"/>
                    <a:pt x="4535" y="1"/>
                  </a:cubicBezTo>
                  <a:close/>
                </a:path>
              </a:pathLst>
            </a:custGeom>
            <a:solidFill>
              <a:srgbClr val="BD76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353;p68">
              <a:extLst>
                <a:ext uri="{FF2B5EF4-FFF2-40B4-BE49-F238E27FC236}">
                  <a16:creationId xmlns:a16="http://schemas.microsoft.com/office/drawing/2014/main" id="{CC577DFE-17D7-4AF3-B9B6-B6265F8D55A2}"/>
                </a:ext>
              </a:extLst>
            </p:cNvPr>
            <p:cNvSpPr/>
            <p:nvPr/>
          </p:nvSpPr>
          <p:spPr>
            <a:xfrm>
              <a:off x="5375875" y="2096250"/>
              <a:ext cx="53325" cy="42475"/>
            </a:xfrm>
            <a:custGeom>
              <a:avLst/>
              <a:gdLst/>
              <a:ahLst/>
              <a:cxnLst/>
              <a:rect l="l" t="t" r="r" b="b"/>
              <a:pathLst>
                <a:path w="2133" h="1699" extrusionOk="0">
                  <a:moveTo>
                    <a:pt x="1067" y="0"/>
                  </a:moveTo>
                  <a:cubicBezTo>
                    <a:pt x="478" y="0"/>
                    <a:pt x="1" y="379"/>
                    <a:pt x="1" y="848"/>
                  </a:cubicBezTo>
                  <a:cubicBezTo>
                    <a:pt x="1" y="1318"/>
                    <a:pt x="478" y="1698"/>
                    <a:pt x="1067" y="1698"/>
                  </a:cubicBezTo>
                  <a:cubicBezTo>
                    <a:pt x="1656" y="1698"/>
                    <a:pt x="2133" y="1318"/>
                    <a:pt x="2133" y="848"/>
                  </a:cubicBezTo>
                  <a:cubicBezTo>
                    <a:pt x="2133" y="379"/>
                    <a:pt x="1656" y="0"/>
                    <a:pt x="10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354;p68">
              <a:extLst>
                <a:ext uri="{FF2B5EF4-FFF2-40B4-BE49-F238E27FC236}">
                  <a16:creationId xmlns:a16="http://schemas.microsoft.com/office/drawing/2014/main" id="{8CF74EA7-D0DC-47EB-B756-EB32915BBE36}"/>
                </a:ext>
              </a:extLst>
            </p:cNvPr>
            <p:cNvSpPr/>
            <p:nvPr/>
          </p:nvSpPr>
          <p:spPr>
            <a:xfrm>
              <a:off x="5520300" y="2096250"/>
              <a:ext cx="53325" cy="42475"/>
            </a:xfrm>
            <a:custGeom>
              <a:avLst/>
              <a:gdLst/>
              <a:ahLst/>
              <a:cxnLst/>
              <a:rect l="l" t="t" r="r" b="b"/>
              <a:pathLst>
                <a:path w="2133" h="1699" extrusionOk="0">
                  <a:moveTo>
                    <a:pt x="1066" y="0"/>
                  </a:moveTo>
                  <a:cubicBezTo>
                    <a:pt x="477" y="0"/>
                    <a:pt x="0" y="379"/>
                    <a:pt x="0" y="848"/>
                  </a:cubicBezTo>
                  <a:cubicBezTo>
                    <a:pt x="0" y="1318"/>
                    <a:pt x="477" y="1698"/>
                    <a:pt x="1066" y="1698"/>
                  </a:cubicBezTo>
                  <a:cubicBezTo>
                    <a:pt x="1655" y="1698"/>
                    <a:pt x="2132" y="1318"/>
                    <a:pt x="2132" y="848"/>
                  </a:cubicBezTo>
                  <a:cubicBezTo>
                    <a:pt x="2132" y="379"/>
                    <a:pt x="1655" y="0"/>
                    <a:pt x="10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355;p68">
              <a:extLst>
                <a:ext uri="{FF2B5EF4-FFF2-40B4-BE49-F238E27FC236}">
                  <a16:creationId xmlns:a16="http://schemas.microsoft.com/office/drawing/2014/main" id="{609ED2A7-C7F8-4AA7-A4CD-555AE8BA66BA}"/>
                </a:ext>
              </a:extLst>
            </p:cNvPr>
            <p:cNvSpPr/>
            <p:nvPr/>
          </p:nvSpPr>
          <p:spPr>
            <a:xfrm>
              <a:off x="5396000" y="2082375"/>
              <a:ext cx="44050" cy="21075"/>
            </a:xfrm>
            <a:custGeom>
              <a:avLst/>
              <a:gdLst/>
              <a:ahLst/>
              <a:cxnLst/>
              <a:rect l="l" t="t" r="r" b="b"/>
              <a:pathLst>
                <a:path w="1762" h="843" extrusionOk="0">
                  <a:moveTo>
                    <a:pt x="333" y="0"/>
                  </a:moveTo>
                  <a:cubicBezTo>
                    <a:pt x="264" y="0"/>
                    <a:pt x="194" y="24"/>
                    <a:pt x="137" y="73"/>
                  </a:cubicBezTo>
                  <a:cubicBezTo>
                    <a:pt x="15" y="181"/>
                    <a:pt x="1" y="366"/>
                    <a:pt x="108" y="491"/>
                  </a:cubicBezTo>
                  <a:cubicBezTo>
                    <a:pt x="312" y="726"/>
                    <a:pt x="596" y="843"/>
                    <a:pt x="879" y="843"/>
                  </a:cubicBezTo>
                  <a:cubicBezTo>
                    <a:pt x="1164" y="843"/>
                    <a:pt x="1449" y="725"/>
                    <a:pt x="1653" y="491"/>
                  </a:cubicBezTo>
                  <a:cubicBezTo>
                    <a:pt x="1762" y="368"/>
                    <a:pt x="1750" y="181"/>
                    <a:pt x="1627" y="73"/>
                  </a:cubicBezTo>
                  <a:cubicBezTo>
                    <a:pt x="1571" y="24"/>
                    <a:pt x="1501" y="0"/>
                    <a:pt x="1431" y="0"/>
                  </a:cubicBezTo>
                  <a:cubicBezTo>
                    <a:pt x="1349" y="0"/>
                    <a:pt x="1266" y="34"/>
                    <a:pt x="1208" y="101"/>
                  </a:cubicBezTo>
                  <a:cubicBezTo>
                    <a:pt x="1122" y="201"/>
                    <a:pt x="1002" y="252"/>
                    <a:pt x="882" y="252"/>
                  </a:cubicBezTo>
                  <a:cubicBezTo>
                    <a:pt x="762" y="252"/>
                    <a:pt x="641" y="201"/>
                    <a:pt x="555" y="101"/>
                  </a:cubicBezTo>
                  <a:cubicBezTo>
                    <a:pt x="496" y="34"/>
                    <a:pt x="415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356;p68">
              <a:extLst>
                <a:ext uri="{FF2B5EF4-FFF2-40B4-BE49-F238E27FC236}">
                  <a16:creationId xmlns:a16="http://schemas.microsoft.com/office/drawing/2014/main" id="{ADC4823F-21ED-49B5-89E4-692629EF2D96}"/>
                </a:ext>
              </a:extLst>
            </p:cNvPr>
            <p:cNvSpPr/>
            <p:nvPr/>
          </p:nvSpPr>
          <p:spPr>
            <a:xfrm>
              <a:off x="5509375" y="2082375"/>
              <a:ext cx="44075" cy="21050"/>
            </a:xfrm>
            <a:custGeom>
              <a:avLst/>
              <a:gdLst/>
              <a:ahLst/>
              <a:cxnLst/>
              <a:rect l="l" t="t" r="r" b="b"/>
              <a:pathLst>
                <a:path w="1763" h="842" extrusionOk="0">
                  <a:moveTo>
                    <a:pt x="332" y="0"/>
                  </a:moveTo>
                  <a:cubicBezTo>
                    <a:pt x="263" y="0"/>
                    <a:pt x="193" y="24"/>
                    <a:pt x="137" y="73"/>
                  </a:cubicBezTo>
                  <a:cubicBezTo>
                    <a:pt x="14" y="181"/>
                    <a:pt x="0" y="366"/>
                    <a:pt x="108" y="491"/>
                  </a:cubicBezTo>
                  <a:cubicBezTo>
                    <a:pt x="313" y="725"/>
                    <a:pt x="598" y="842"/>
                    <a:pt x="883" y="842"/>
                  </a:cubicBezTo>
                  <a:cubicBezTo>
                    <a:pt x="1167" y="842"/>
                    <a:pt x="1451" y="725"/>
                    <a:pt x="1655" y="491"/>
                  </a:cubicBezTo>
                  <a:cubicBezTo>
                    <a:pt x="1763" y="368"/>
                    <a:pt x="1749" y="181"/>
                    <a:pt x="1626" y="73"/>
                  </a:cubicBezTo>
                  <a:cubicBezTo>
                    <a:pt x="1570" y="24"/>
                    <a:pt x="1501" y="0"/>
                    <a:pt x="1431" y="0"/>
                  </a:cubicBezTo>
                  <a:cubicBezTo>
                    <a:pt x="1349" y="0"/>
                    <a:pt x="1267" y="34"/>
                    <a:pt x="1209" y="101"/>
                  </a:cubicBezTo>
                  <a:cubicBezTo>
                    <a:pt x="1122" y="201"/>
                    <a:pt x="1002" y="252"/>
                    <a:pt x="881" y="252"/>
                  </a:cubicBezTo>
                  <a:cubicBezTo>
                    <a:pt x="761" y="252"/>
                    <a:pt x="641" y="201"/>
                    <a:pt x="554" y="101"/>
                  </a:cubicBezTo>
                  <a:cubicBezTo>
                    <a:pt x="496" y="34"/>
                    <a:pt x="414" y="0"/>
                    <a:pt x="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357;p68">
              <a:extLst>
                <a:ext uri="{FF2B5EF4-FFF2-40B4-BE49-F238E27FC236}">
                  <a16:creationId xmlns:a16="http://schemas.microsoft.com/office/drawing/2014/main" id="{308D005E-9ED5-49C4-A733-20892544319A}"/>
                </a:ext>
              </a:extLst>
            </p:cNvPr>
            <p:cNvSpPr/>
            <p:nvPr/>
          </p:nvSpPr>
          <p:spPr>
            <a:xfrm>
              <a:off x="5449325" y="2090450"/>
              <a:ext cx="50675" cy="22550"/>
            </a:xfrm>
            <a:custGeom>
              <a:avLst/>
              <a:gdLst/>
              <a:ahLst/>
              <a:cxnLst/>
              <a:rect l="l" t="t" r="r" b="b"/>
              <a:pathLst>
                <a:path w="2027" h="902" extrusionOk="0">
                  <a:moveTo>
                    <a:pt x="330" y="0"/>
                  </a:moveTo>
                  <a:cubicBezTo>
                    <a:pt x="262" y="0"/>
                    <a:pt x="193" y="24"/>
                    <a:pt x="137" y="73"/>
                  </a:cubicBezTo>
                  <a:cubicBezTo>
                    <a:pt x="14" y="180"/>
                    <a:pt x="0" y="365"/>
                    <a:pt x="107" y="490"/>
                  </a:cubicBezTo>
                  <a:cubicBezTo>
                    <a:pt x="347" y="764"/>
                    <a:pt x="681" y="902"/>
                    <a:pt x="1014" y="902"/>
                  </a:cubicBezTo>
                  <a:cubicBezTo>
                    <a:pt x="1347" y="902"/>
                    <a:pt x="1680" y="764"/>
                    <a:pt x="1919" y="490"/>
                  </a:cubicBezTo>
                  <a:cubicBezTo>
                    <a:pt x="2026" y="367"/>
                    <a:pt x="2013" y="180"/>
                    <a:pt x="1890" y="73"/>
                  </a:cubicBezTo>
                  <a:cubicBezTo>
                    <a:pt x="1834" y="24"/>
                    <a:pt x="1765" y="0"/>
                    <a:pt x="1697" y="0"/>
                  </a:cubicBezTo>
                  <a:cubicBezTo>
                    <a:pt x="1614" y="0"/>
                    <a:pt x="1531" y="35"/>
                    <a:pt x="1473" y="102"/>
                  </a:cubicBezTo>
                  <a:cubicBezTo>
                    <a:pt x="1351" y="240"/>
                    <a:pt x="1182" y="310"/>
                    <a:pt x="1013" y="310"/>
                  </a:cubicBezTo>
                  <a:cubicBezTo>
                    <a:pt x="844" y="310"/>
                    <a:pt x="676" y="240"/>
                    <a:pt x="554" y="102"/>
                  </a:cubicBezTo>
                  <a:cubicBezTo>
                    <a:pt x="495" y="35"/>
                    <a:pt x="413" y="0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358;p68">
              <a:extLst>
                <a:ext uri="{FF2B5EF4-FFF2-40B4-BE49-F238E27FC236}">
                  <a16:creationId xmlns:a16="http://schemas.microsoft.com/office/drawing/2014/main" id="{5879446D-BA00-4838-991B-54CF78B9361B}"/>
                </a:ext>
              </a:extLst>
            </p:cNvPr>
            <p:cNvSpPr/>
            <p:nvPr/>
          </p:nvSpPr>
          <p:spPr>
            <a:xfrm>
              <a:off x="5317425" y="1828450"/>
              <a:ext cx="46600" cy="27125"/>
            </a:xfrm>
            <a:custGeom>
              <a:avLst/>
              <a:gdLst/>
              <a:ahLst/>
              <a:cxnLst/>
              <a:rect l="l" t="t" r="r" b="b"/>
              <a:pathLst>
                <a:path w="1864" h="1085" extrusionOk="0">
                  <a:moveTo>
                    <a:pt x="337" y="1"/>
                  </a:moveTo>
                  <a:cubicBezTo>
                    <a:pt x="220" y="1"/>
                    <a:pt x="110" y="70"/>
                    <a:pt x="64" y="183"/>
                  </a:cubicBezTo>
                  <a:cubicBezTo>
                    <a:pt x="1" y="332"/>
                    <a:pt x="71" y="505"/>
                    <a:pt x="223" y="568"/>
                  </a:cubicBezTo>
                  <a:lnTo>
                    <a:pt x="1414" y="1061"/>
                  </a:lnTo>
                  <a:cubicBezTo>
                    <a:pt x="1451" y="1077"/>
                    <a:pt x="1490" y="1084"/>
                    <a:pt x="1528" y="1084"/>
                  </a:cubicBezTo>
                  <a:cubicBezTo>
                    <a:pt x="1644" y="1084"/>
                    <a:pt x="1754" y="1014"/>
                    <a:pt x="1800" y="901"/>
                  </a:cubicBezTo>
                  <a:cubicBezTo>
                    <a:pt x="1863" y="751"/>
                    <a:pt x="1789" y="577"/>
                    <a:pt x="1641" y="516"/>
                  </a:cubicBezTo>
                  <a:lnTo>
                    <a:pt x="450" y="24"/>
                  </a:lnTo>
                  <a:cubicBezTo>
                    <a:pt x="413" y="8"/>
                    <a:pt x="374" y="1"/>
                    <a:pt x="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359;p68">
              <a:extLst>
                <a:ext uri="{FF2B5EF4-FFF2-40B4-BE49-F238E27FC236}">
                  <a16:creationId xmlns:a16="http://schemas.microsoft.com/office/drawing/2014/main" id="{487752BF-DEB2-471B-8F18-413D5CFE82B7}"/>
                </a:ext>
              </a:extLst>
            </p:cNvPr>
            <p:cNvSpPr/>
            <p:nvPr/>
          </p:nvSpPr>
          <p:spPr>
            <a:xfrm>
              <a:off x="5317425" y="1939425"/>
              <a:ext cx="46600" cy="27100"/>
            </a:xfrm>
            <a:custGeom>
              <a:avLst/>
              <a:gdLst/>
              <a:ahLst/>
              <a:cxnLst/>
              <a:rect l="l" t="t" r="r" b="b"/>
              <a:pathLst>
                <a:path w="1864" h="1084" extrusionOk="0">
                  <a:moveTo>
                    <a:pt x="1527" y="1"/>
                  </a:moveTo>
                  <a:cubicBezTo>
                    <a:pt x="1489" y="1"/>
                    <a:pt x="1451" y="8"/>
                    <a:pt x="1414" y="24"/>
                  </a:cubicBezTo>
                  <a:lnTo>
                    <a:pt x="223" y="516"/>
                  </a:lnTo>
                  <a:cubicBezTo>
                    <a:pt x="71" y="579"/>
                    <a:pt x="1" y="752"/>
                    <a:pt x="64" y="901"/>
                  </a:cubicBezTo>
                  <a:cubicBezTo>
                    <a:pt x="112" y="1015"/>
                    <a:pt x="221" y="1084"/>
                    <a:pt x="337" y="1084"/>
                  </a:cubicBezTo>
                  <a:cubicBezTo>
                    <a:pt x="375" y="1084"/>
                    <a:pt x="413" y="1076"/>
                    <a:pt x="450" y="1061"/>
                  </a:cubicBezTo>
                  <a:lnTo>
                    <a:pt x="1641" y="568"/>
                  </a:lnTo>
                  <a:cubicBezTo>
                    <a:pt x="1793" y="506"/>
                    <a:pt x="1863" y="332"/>
                    <a:pt x="1799" y="183"/>
                  </a:cubicBezTo>
                  <a:cubicBezTo>
                    <a:pt x="1751" y="69"/>
                    <a:pt x="1642" y="1"/>
                    <a:pt x="15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360;p68">
              <a:extLst>
                <a:ext uri="{FF2B5EF4-FFF2-40B4-BE49-F238E27FC236}">
                  <a16:creationId xmlns:a16="http://schemas.microsoft.com/office/drawing/2014/main" id="{55C5F5FE-81F1-4E85-9920-110B86933767}"/>
                </a:ext>
              </a:extLst>
            </p:cNvPr>
            <p:cNvSpPr/>
            <p:nvPr/>
          </p:nvSpPr>
          <p:spPr>
            <a:xfrm>
              <a:off x="5305075" y="1890150"/>
              <a:ext cx="49225" cy="14950"/>
            </a:xfrm>
            <a:custGeom>
              <a:avLst/>
              <a:gdLst/>
              <a:ahLst/>
              <a:cxnLst/>
              <a:rect l="l" t="t" r="r" b="b"/>
              <a:pathLst>
                <a:path w="1969" h="598" extrusionOk="0">
                  <a:moveTo>
                    <a:pt x="342" y="1"/>
                  </a:moveTo>
                  <a:cubicBezTo>
                    <a:pt x="203" y="1"/>
                    <a:pt x="78" y="93"/>
                    <a:pt x="47" y="226"/>
                  </a:cubicBezTo>
                  <a:cubicBezTo>
                    <a:pt x="1" y="423"/>
                    <a:pt x="148" y="597"/>
                    <a:pt x="335" y="597"/>
                  </a:cubicBezTo>
                  <a:lnTo>
                    <a:pt x="1635" y="597"/>
                  </a:lnTo>
                  <a:cubicBezTo>
                    <a:pt x="1822" y="597"/>
                    <a:pt x="1969" y="423"/>
                    <a:pt x="1923" y="226"/>
                  </a:cubicBezTo>
                  <a:cubicBezTo>
                    <a:pt x="1892" y="91"/>
                    <a:pt x="1767" y="1"/>
                    <a:pt x="1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361;p68">
              <a:extLst>
                <a:ext uri="{FF2B5EF4-FFF2-40B4-BE49-F238E27FC236}">
                  <a16:creationId xmlns:a16="http://schemas.microsoft.com/office/drawing/2014/main" id="{F5B2CFE0-8765-4065-B739-D5C82FF17806}"/>
                </a:ext>
              </a:extLst>
            </p:cNvPr>
            <p:cNvSpPr/>
            <p:nvPr/>
          </p:nvSpPr>
          <p:spPr>
            <a:xfrm>
              <a:off x="5585325" y="1939375"/>
              <a:ext cx="46600" cy="27125"/>
            </a:xfrm>
            <a:custGeom>
              <a:avLst/>
              <a:gdLst/>
              <a:ahLst/>
              <a:cxnLst/>
              <a:rect l="l" t="t" r="r" b="b"/>
              <a:pathLst>
                <a:path w="1864" h="1085" extrusionOk="0">
                  <a:moveTo>
                    <a:pt x="336" y="1"/>
                  </a:moveTo>
                  <a:cubicBezTo>
                    <a:pt x="220" y="1"/>
                    <a:pt x="111" y="70"/>
                    <a:pt x="64" y="182"/>
                  </a:cubicBezTo>
                  <a:cubicBezTo>
                    <a:pt x="1" y="334"/>
                    <a:pt x="74" y="508"/>
                    <a:pt x="223" y="569"/>
                  </a:cubicBezTo>
                  <a:lnTo>
                    <a:pt x="1414" y="1061"/>
                  </a:lnTo>
                  <a:cubicBezTo>
                    <a:pt x="1451" y="1077"/>
                    <a:pt x="1489" y="1084"/>
                    <a:pt x="1527" y="1084"/>
                  </a:cubicBezTo>
                  <a:cubicBezTo>
                    <a:pt x="1644" y="1084"/>
                    <a:pt x="1754" y="1015"/>
                    <a:pt x="1800" y="902"/>
                  </a:cubicBezTo>
                  <a:cubicBezTo>
                    <a:pt x="1863" y="753"/>
                    <a:pt x="1791" y="580"/>
                    <a:pt x="1641" y="517"/>
                  </a:cubicBezTo>
                  <a:lnTo>
                    <a:pt x="450" y="24"/>
                  </a:lnTo>
                  <a:cubicBezTo>
                    <a:pt x="413" y="8"/>
                    <a:pt x="374" y="1"/>
                    <a:pt x="3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362;p68">
              <a:extLst>
                <a:ext uri="{FF2B5EF4-FFF2-40B4-BE49-F238E27FC236}">
                  <a16:creationId xmlns:a16="http://schemas.microsoft.com/office/drawing/2014/main" id="{243417DC-07CF-43B7-851D-E80C3CD8B9D8}"/>
                </a:ext>
              </a:extLst>
            </p:cNvPr>
            <p:cNvSpPr/>
            <p:nvPr/>
          </p:nvSpPr>
          <p:spPr>
            <a:xfrm>
              <a:off x="5585325" y="1828450"/>
              <a:ext cx="46600" cy="27125"/>
            </a:xfrm>
            <a:custGeom>
              <a:avLst/>
              <a:gdLst/>
              <a:ahLst/>
              <a:cxnLst/>
              <a:rect l="l" t="t" r="r" b="b"/>
              <a:pathLst>
                <a:path w="1864" h="1085" extrusionOk="0">
                  <a:moveTo>
                    <a:pt x="1527" y="1"/>
                  </a:moveTo>
                  <a:cubicBezTo>
                    <a:pt x="1489" y="1"/>
                    <a:pt x="1451" y="8"/>
                    <a:pt x="1414" y="24"/>
                  </a:cubicBezTo>
                  <a:lnTo>
                    <a:pt x="223" y="516"/>
                  </a:lnTo>
                  <a:cubicBezTo>
                    <a:pt x="71" y="581"/>
                    <a:pt x="1" y="752"/>
                    <a:pt x="64" y="901"/>
                  </a:cubicBezTo>
                  <a:cubicBezTo>
                    <a:pt x="111" y="1014"/>
                    <a:pt x="220" y="1084"/>
                    <a:pt x="336" y="1084"/>
                  </a:cubicBezTo>
                  <a:cubicBezTo>
                    <a:pt x="374" y="1084"/>
                    <a:pt x="413" y="1077"/>
                    <a:pt x="450" y="1061"/>
                  </a:cubicBezTo>
                  <a:lnTo>
                    <a:pt x="1641" y="568"/>
                  </a:lnTo>
                  <a:cubicBezTo>
                    <a:pt x="1792" y="505"/>
                    <a:pt x="1863" y="332"/>
                    <a:pt x="1800" y="183"/>
                  </a:cubicBezTo>
                  <a:cubicBezTo>
                    <a:pt x="1753" y="69"/>
                    <a:pt x="1643" y="1"/>
                    <a:pt x="15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363;p68">
              <a:extLst>
                <a:ext uri="{FF2B5EF4-FFF2-40B4-BE49-F238E27FC236}">
                  <a16:creationId xmlns:a16="http://schemas.microsoft.com/office/drawing/2014/main" id="{2B9E0FA8-4D7B-4945-9883-27C29FA7B979}"/>
                </a:ext>
              </a:extLst>
            </p:cNvPr>
            <p:cNvSpPr/>
            <p:nvPr/>
          </p:nvSpPr>
          <p:spPr>
            <a:xfrm>
              <a:off x="5595000" y="1890150"/>
              <a:ext cx="49175" cy="14950"/>
            </a:xfrm>
            <a:custGeom>
              <a:avLst/>
              <a:gdLst/>
              <a:ahLst/>
              <a:cxnLst/>
              <a:rect l="l" t="t" r="r" b="b"/>
              <a:pathLst>
                <a:path w="1967" h="598" extrusionOk="0">
                  <a:moveTo>
                    <a:pt x="341" y="1"/>
                  </a:moveTo>
                  <a:cubicBezTo>
                    <a:pt x="203" y="1"/>
                    <a:pt x="77" y="93"/>
                    <a:pt x="46" y="226"/>
                  </a:cubicBezTo>
                  <a:cubicBezTo>
                    <a:pt x="0" y="423"/>
                    <a:pt x="148" y="597"/>
                    <a:pt x="335" y="597"/>
                  </a:cubicBezTo>
                  <a:lnTo>
                    <a:pt x="1628" y="597"/>
                  </a:lnTo>
                  <a:cubicBezTo>
                    <a:pt x="1766" y="597"/>
                    <a:pt x="1892" y="505"/>
                    <a:pt x="1922" y="370"/>
                  </a:cubicBezTo>
                  <a:cubicBezTo>
                    <a:pt x="1967" y="173"/>
                    <a:pt x="1821" y="1"/>
                    <a:pt x="16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364;p68">
              <a:extLst>
                <a:ext uri="{FF2B5EF4-FFF2-40B4-BE49-F238E27FC236}">
                  <a16:creationId xmlns:a16="http://schemas.microsoft.com/office/drawing/2014/main" id="{8A533EE0-08AE-4EB9-B079-9BD3820D40A1}"/>
                </a:ext>
              </a:extLst>
            </p:cNvPr>
            <p:cNvSpPr/>
            <p:nvPr/>
          </p:nvSpPr>
          <p:spPr>
            <a:xfrm>
              <a:off x="5324350" y="1793100"/>
              <a:ext cx="300825" cy="504875"/>
            </a:xfrm>
            <a:custGeom>
              <a:avLst/>
              <a:gdLst/>
              <a:ahLst/>
              <a:cxnLst/>
              <a:rect l="l" t="t" r="r" b="b"/>
              <a:pathLst>
                <a:path w="12033" h="20195" extrusionOk="0">
                  <a:moveTo>
                    <a:pt x="6013" y="1784"/>
                  </a:moveTo>
                  <a:cubicBezTo>
                    <a:pt x="7392" y="1784"/>
                    <a:pt x="8512" y="2907"/>
                    <a:pt x="8512" y="4283"/>
                  </a:cubicBezTo>
                  <a:cubicBezTo>
                    <a:pt x="8512" y="4749"/>
                    <a:pt x="8384" y="5197"/>
                    <a:pt x="8142" y="5588"/>
                  </a:cubicBezTo>
                  <a:cubicBezTo>
                    <a:pt x="7479" y="5338"/>
                    <a:pt x="6762" y="5200"/>
                    <a:pt x="6013" y="5200"/>
                  </a:cubicBezTo>
                  <a:cubicBezTo>
                    <a:pt x="5263" y="5200"/>
                    <a:pt x="4547" y="5338"/>
                    <a:pt x="3885" y="5588"/>
                  </a:cubicBezTo>
                  <a:cubicBezTo>
                    <a:pt x="3642" y="5196"/>
                    <a:pt x="3514" y="4749"/>
                    <a:pt x="3514" y="4283"/>
                  </a:cubicBezTo>
                  <a:cubicBezTo>
                    <a:pt x="3514" y="2904"/>
                    <a:pt x="4637" y="1784"/>
                    <a:pt x="6013" y="1784"/>
                  </a:cubicBezTo>
                  <a:close/>
                  <a:moveTo>
                    <a:pt x="6013" y="6975"/>
                  </a:moveTo>
                  <a:cubicBezTo>
                    <a:pt x="6105" y="6975"/>
                    <a:pt x="6199" y="6978"/>
                    <a:pt x="6289" y="6984"/>
                  </a:cubicBezTo>
                  <a:cubicBezTo>
                    <a:pt x="5478" y="8868"/>
                    <a:pt x="3806" y="10267"/>
                    <a:pt x="1801" y="10741"/>
                  </a:cubicBezTo>
                  <a:cubicBezTo>
                    <a:pt x="2040" y="8632"/>
                    <a:pt x="3855" y="6975"/>
                    <a:pt x="6013" y="6975"/>
                  </a:cubicBezTo>
                  <a:close/>
                  <a:moveTo>
                    <a:pt x="6895" y="7069"/>
                  </a:moveTo>
                  <a:cubicBezTo>
                    <a:pt x="8648" y="7448"/>
                    <a:pt x="10018" y="8928"/>
                    <a:pt x="10224" y="10741"/>
                  </a:cubicBezTo>
                  <a:cubicBezTo>
                    <a:pt x="8659" y="10371"/>
                    <a:pt x="7277" y="9434"/>
                    <a:pt x="6364" y="8119"/>
                  </a:cubicBezTo>
                  <a:cubicBezTo>
                    <a:pt x="6570" y="7788"/>
                    <a:pt x="6746" y="7437"/>
                    <a:pt x="6895" y="7069"/>
                  </a:cubicBezTo>
                  <a:close/>
                  <a:moveTo>
                    <a:pt x="6004" y="8636"/>
                  </a:moveTo>
                  <a:cubicBezTo>
                    <a:pt x="7031" y="10018"/>
                    <a:pt x="8549" y="10991"/>
                    <a:pt x="10245" y="11351"/>
                  </a:cubicBezTo>
                  <a:lnTo>
                    <a:pt x="10245" y="14596"/>
                  </a:lnTo>
                  <a:cubicBezTo>
                    <a:pt x="9208" y="15893"/>
                    <a:pt x="7668" y="16637"/>
                    <a:pt x="6004" y="16637"/>
                  </a:cubicBezTo>
                  <a:cubicBezTo>
                    <a:pt x="4341" y="16637"/>
                    <a:pt x="2801" y="15893"/>
                    <a:pt x="1764" y="14596"/>
                  </a:cubicBezTo>
                  <a:lnTo>
                    <a:pt x="1764" y="11351"/>
                  </a:lnTo>
                  <a:cubicBezTo>
                    <a:pt x="3477" y="10986"/>
                    <a:pt x="4981" y="10006"/>
                    <a:pt x="6004" y="8636"/>
                  </a:cubicBezTo>
                  <a:close/>
                  <a:moveTo>
                    <a:pt x="5608" y="18409"/>
                  </a:moveTo>
                  <a:cubicBezTo>
                    <a:pt x="5609" y="18409"/>
                    <a:pt x="5610" y="18409"/>
                    <a:pt x="5611" y="18409"/>
                  </a:cubicBezTo>
                  <a:cubicBezTo>
                    <a:pt x="5663" y="18409"/>
                    <a:pt x="5706" y="18453"/>
                    <a:pt x="5706" y="18507"/>
                  </a:cubicBezTo>
                  <a:lnTo>
                    <a:pt x="5706" y="19492"/>
                  </a:lnTo>
                  <a:cubicBezTo>
                    <a:pt x="5706" y="19546"/>
                    <a:pt x="5663" y="19590"/>
                    <a:pt x="5611" y="19590"/>
                  </a:cubicBezTo>
                  <a:cubicBezTo>
                    <a:pt x="5610" y="19590"/>
                    <a:pt x="5609" y="19590"/>
                    <a:pt x="5608" y="19590"/>
                  </a:cubicBezTo>
                  <a:cubicBezTo>
                    <a:pt x="5281" y="19590"/>
                    <a:pt x="5016" y="19327"/>
                    <a:pt x="5016" y="19000"/>
                  </a:cubicBezTo>
                  <a:cubicBezTo>
                    <a:pt x="5016" y="18674"/>
                    <a:pt x="5281" y="18409"/>
                    <a:pt x="5608" y="18409"/>
                  </a:cubicBezTo>
                  <a:close/>
                  <a:moveTo>
                    <a:pt x="6401" y="18409"/>
                  </a:moveTo>
                  <a:cubicBezTo>
                    <a:pt x="6720" y="18409"/>
                    <a:pt x="6993" y="18665"/>
                    <a:pt x="6993" y="19000"/>
                  </a:cubicBezTo>
                  <a:cubicBezTo>
                    <a:pt x="6993" y="19324"/>
                    <a:pt x="6728" y="19590"/>
                    <a:pt x="6401" y="19590"/>
                  </a:cubicBezTo>
                  <a:cubicBezTo>
                    <a:pt x="6400" y="19590"/>
                    <a:pt x="6399" y="19590"/>
                    <a:pt x="6398" y="19590"/>
                  </a:cubicBezTo>
                  <a:cubicBezTo>
                    <a:pt x="6397" y="19590"/>
                    <a:pt x="6396" y="19590"/>
                    <a:pt x="6395" y="19590"/>
                  </a:cubicBezTo>
                  <a:cubicBezTo>
                    <a:pt x="6343" y="19590"/>
                    <a:pt x="6303" y="19545"/>
                    <a:pt x="6303" y="19492"/>
                  </a:cubicBezTo>
                  <a:lnTo>
                    <a:pt x="6303" y="18507"/>
                  </a:lnTo>
                  <a:cubicBezTo>
                    <a:pt x="6303" y="18453"/>
                    <a:pt x="6344" y="18409"/>
                    <a:pt x="6398" y="18409"/>
                  </a:cubicBezTo>
                  <a:cubicBezTo>
                    <a:pt x="6399" y="18409"/>
                    <a:pt x="6400" y="18409"/>
                    <a:pt x="6401" y="18409"/>
                  </a:cubicBezTo>
                  <a:close/>
                  <a:moveTo>
                    <a:pt x="4550" y="17055"/>
                  </a:moveTo>
                  <a:cubicBezTo>
                    <a:pt x="5017" y="17170"/>
                    <a:pt x="5504" y="17229"/>
                    <a:pt x="5999" y="17229"/>
                  </a:cubicBezTo>
                  <a:cubicBezTo>
                    <a:pt x="6352" y="17229"/>
                    <a:pt x="6702" y="17199"/>
                    <a:pt x="7041" y="17139"/>
                  </a:cubicBezTo>
                  <a:lnTo>
                    <a:pt x="7041" y="17139"/>
                  </a:lnTo>
                  <a:cubicBezTo>
                    <a:pt x="6947" y="17387"/>
                    <a:pt x="6837" y="17630"/>
                    <a:pt x="6717" y="17866"/>
                  </a:cubicBezTo>
                  <a:cubicBezTo>
                    <a:pt x="6611" y="17835"/>
                    <a:pt x="6502" y="17820"/>
                    <a:pt x="6392" y="17820"/>
                  </a:cubicBezTo>
                  <a:cubicBezTo>
                    <a:pt x="6246" y="17820"/>
                    <a:pt x="6111" y="17866"/>
                    <a:pt x="5998" y="17944"/>
                  </a:cubicBezTo>
                  <a:cubicBezTo>
                    <a:pt x="5887" y="17866"/>
                    <a:pt x="5751" y="17820"/>
                    <a:pt x="5602" y="17820"/>
                  </a:cubicBezTo>
                  <a:cubicBezTo>
                    <a:pt x="4950" y="17820"/>
                    <a:pt x="4419" y="18351"/>
                    <a:pt x="4419" y="19003"/>
                  </a:cubicBezTo>
                  <a:cubicBezTo>
                    <a:pt x="4419" y="19217"/>
                    <a:pt x="4478" y="19421"/>
                    <a:pt x="4579" y="19593"/>
                  </a:cubicBezTo>
                  <a:lnTo>
                    <a:pt x="3237" y="19593"/>
                  </a:lnTo>
                  <a:lnTo>
                    <a:pt x="3237" y="19424"/>
                  </a:lnTo>
                  <a:lnTo>
                    <a:pt x="3238" y="19424"/>
                  </a:lnTo>
                  <a:cubicBezTo>
                    <a:pt x="3238" y="18461"/>
                    <a:pt x="3740" y="17564"/>
                    <a:pt x="4550" y="17055"/>
                  </a:cubicBezTo>
                  <a:close/>
                  <a:moveTo>
                    <a:pt x="7663" y="17197"/>
                  </a:moveTo>
                  <a:cubicBezTo>
                    <a:pt x="8354" y="17720"/>
                    <a:pt x="8769" y="18549"/>
                    <a:pt x="8769" y="19427"/>
                  </a:cubicBezTo>
                  <a:lnTo>
                    <a:pt x="8769" y="19596"/>
                  </a:lnTo>
                  <a:lnTo>
                    <a:pt x="7427" y="19596"/>
                  </a:lnTo>
                  <a:cubicBezTo>
                    <a:pt x="7530" y="19421"/>
                    <a:pt x="7587" y="19220"/>
                    <a:pt x="7587" y="19006"/>
                  </a:cubicBezTo>
                  <a:cubicBezTo>
                    <a:pt x="7587" y="18684"/>
                    <a:pt x="7461" y="18386"/>
                    <a:pt x="7240" y="18167"/>
                  </a:cubicBezTo>
                  <a:cubicBezTo>
                    <a:pt x="7403" y="17852"/>
                    <a:pt x="7545" y="17528"/>
                    <a:pt x="7663" y="17197"/>
                  </a:cubicBezTo>
                  <a:close/>
                  <a:moveTo>
                    <a:pt x="6014" y="0"/>
                  </a:moveTo>
                  <a:cubicBezTo>
                    <a:pt x="5029" y="0"/>
                    <a:pt x="3986" y="330"/>
                    <a:pt x="3014" y="1060"/>
                  </a:cubicBezTo>
                  <a:cubicBezTo>
                    <a:pt x="2973" y="1091"/>
                    <a:pt x="2934" y="1126"/>
                    <a:pt x="2901" y="1169"/>
                  </a:cubicBezTo>
                  <a:cubicBezTo>
                    <a:pt x="1505" y="2881"/>
                    <a:pt x="1404" y="4923"/>
                    <a:pt x="2324" y="6472"/>
                  </a:cubicBezTo>
                  <a:cubicBezTo>
                    <a:pt x="911" y="7573"/>
                    <a:pt x="0" y="9291"/>
                    <a:pt x="0" y="11216"/>
                  </a:cubicBezTo>
                  <a:lnTo>
                    <a:pt x="0" y="15459"/>
                  </a:lnTo>
                  <a:cubicBezTo>
                    <a:pt x="0" y="15597"/>
                    <a:pt x="92" y="15725"/>
                    <a:pt x="227" y="15755"/>
                  </a:cubicBezTo>
                  <a:cubicBezTo>
                    <a:pt x="251" y="15761"/>
                    <a:pt x="276" y="15764"/>
                    <a:pt x="299" y="15764"/>
                  </a:cubicBezTo>
                  <a:cubicBezTo>
                    <a:pt x="463" y="15764"/>
                    <a:pt x="597" y="15630"/>
                    <a:pt x="597" y="15465"/>
                  </a:cubicBezTo>
                  <a:lnTo>
                    <a:pt x="597" y="11259"/>
                  </a:lnTo>
                  <a:cubicBezTo>
                    <a:pt x="597" y="8237"/>
                    <a:pt x="3015" y="5790"/>
                    <a:pt x="6009" y="5790"/>
                  </a:cubicBezTo>
                  <a:cubicBezTo>
                    <a:pt x="6076" y="5790"/>
                    <a:pt x="6142" y="5792"/>
                    <a:pt x="6209" y="5794"/>
                  </a:cubicBezTo>
                  <a:cubicBezTo>
                    <a:pt x="9105" y="5898"/>
                    <a:pt x="11432" y="8288"/>
                    <a:pt x="11432" y="11215"/>
                  </a:cubicBezTo>
                  <a:lnTo>
                    <a:pt x="11432" y="17914"/>
                  </a:lnTo>
                  <a:cubicBezTo>
                    <a:pt x="11432" y="18078"/>
                    <a:pt x="11299" y="18211"/>
                    <a:pt x="11135" y="18211"/>
                  </a:cubicBezTo>
                  <a:lnTo>
                    <a:pt x="9121" y="18211"/>
                  </a:lnTo>
                  <a:cubicBezTo>
                    <a:pt x="8917" y="17680"/>
                    <a:pt x="8579" y="17203"/>
                    <a:pt x="8137" y="16832"/>
                  </a:cubicBezTo>
                  <a:cubicBezTo>
                    <a:pt x="8920" y="16536"/>
                    <a:pt x="9635" y="16077"/>
                    <a:pt x="10240" y="15479"/>
                  </a:cubicBezTo>
                  <a:lnTo>
                    <a:pt x="10240" y="17329"/>
                  </a:lnTo>
                  <a:cubicBezTo>
                    <a:pt x="10240" y="17475"/>
                    <a:pt x="10345" y="17605"/>
                    <a:pt x="10489" y="17630"/>
                  </a:cubicBezTo>
                  <a:cubicBezTo>
                    <a:pt x="10506" y="17633"/>
                    <a:pt x="10523" y="17634"/>
                    <a:pt x="10540" y="17634"/>
                  </a:cubicBezTo>
                  <a:cubicBezTo>
                    <a:pt x="10703" y="17634"/>
                    <a:pt x="10836" y="17503"/>
                    <a:pt x="10836" y="17338"/>
                  </a:cubicBezTo>
                  <a:lnTo>
                    <a:pt x="10836" y="11114"/>
                  </a:lnTo>
                  <a:lnTo>
                    <a:pt x="10836" y="11108"/>
                  </a:lnTo>
                  <a:cubicBezTo>
                    <a:pt x="10776" y="8485"/>
                    <a:pt x="8627" y="6380"/>
                    <a:pt x="5999" y="6380"/>
                  </a:cubicBezTo>
                  <a:cubicBezTo>
                    <a:pt x="3333" y="6380"/>
                    <a:pt x="1224" y="8517"/>
                    <a:pt x="1164" y="11108"/>
                  </a:cubicBezTo>
                  <a:lnTo>
                    <a:pt x="1164" y="11115"/>
                  </a:lnTo>
                  <a:lnTo>
                    <a:pt x="1164" y="17326"/>
                  </a:lnTo>
                  <a:cubicBezTo>
                    <a:pt x="1164" y="17472"/>
                    <a:pt x="1267" y="17602"/>
                    <a:pt x="1411" y="17627"/>
                  </a:cubicBezTo>
                  <a:cubicBezTo>
                    <a:pt x="1428" y="17629"/>
                    <a:pt x="1445" y="17631"/>
                    <a:pt x="1462" y="17631"/>
                  </a:cubicBezTo>
                  <a:cubicBezTo>
                    <a:pt x="1626" y="17631"/>
                    <a:pt x="1761" y="17498"/>
                    <a:pt x="1761" y="17335"/>
                  </a:cubicBezTo>
                  <a:lnTo>
                    <a:pt x="1761" y="15475"/>
                  </a:lnTo>
                  <a:cubicBezTo>
                    <a:pt x="2364" y="16073"/>
                    <a:pt x="3080" y="16531"/>
                    <a:pt x="3864" y="16829"/>
                  </a:cubicBezTo>
                  <a:cubicBezTo>
                    <a:pt x="3421" y="17199"/>
                    <a:pt x="3083" y="17676"/>
                    <a:pt x="2878" y="18208"/>
                  </a:cubicBezTo>
                  <a:lnTo>
                    <a:pt x="703" y="18208"/>
                  </a:lnTo>
                  <a:cubicBezTo>
                    <a:pt x="644" y="18208"/>
                    <a:pt x="598" y="18162"/>
                    <a:pt x="598" y="18104"/>
                  </a:cubicBezTo>
                  <a:lnTo>
                    <a:pt x="598" y="16528"/>
                  </a:lnTo>
                  <a:cubicBezTo>
                    <a:pt x="598" y="16499"/>
                    <a:pt x="588" y="16470"/>
                    <a:pt x="566" y="16452"/>
                  </a:cubicBezTo>
                  <a:cubicBezTo>
                    <a:pt x="478" y="16366"/>
                    <a:pt x="384" y="16331"/>
                    <a:pt x="299" y="16331"/>
                  </a:cubicBezTo>
                  <a:cubicBezTo>
                    <a:pt x="135" y="16331"/>
                    <a:pt x="2" y="16463"/>
                    <a:pt x="2" y="16628"/>
                  </a:cubicBezTo>
                  <a:lnTo>
                    <a:pt x="2" y="18493"/>
                  </a:lnTo>
                  <a:cubicBezTo>
                    <a:pt x="2" y="18664"/>
                    <a:pt x="140" y="18802"/>
                    <a:pt x="311" y="18802"/>
                  </a:cubicBezTo>
                  <a:lnTo>
                    <a:pt x="2724" y="18802"/>
                  </a:lnTo>
                  <a:cubicBezTo>
                    <a:pt x="2686" y="19006"/>
                    <a:pt x="2667" y="19214"/>
                    <a:pt x="2667" y="19424"/>
                  </a:cubicBezTo>
                  <a:lnTo>
                    <a:pt x="2667" y="19897"/>
                  </a:lnTo>
                  <a:cubicBezTo>
                    <a:pt x="2667" y="20059"/>
                    <a:pt x="2799" y="20191"/>
                    <a:pt x="2962" y="20191"/>
                  </a:cubicBezTo>
                  <a:lnTo>
                    <a:pt x="5620" y="20191"/>
                  </a:lnTo>
                  <a:cubicBezTo>
                    <a:pt x="5766" y="20191"/>
                    <a:pt x="5903" y="20145"/>
                    <a:pt x="6013" y="20067"/>
                  </a:cubicBezTo>
                  <a:cubicBezTo>
                    <a:pt x="6117" y="20141"/>
                    <a:pt x="6242" y="20187"/>
                    <a:pt x="6378" y="20191"/>
                  </a:cubicBezTo>
                  <a:cubicBezTo>
                    <a:pt x="6387" y="20194"/>
                    <a:pt x="6396" y="20194"/>
                    <a:pt x="6409" y="20194"/>
                  </a:cubicBezTo>
                  <a:lnTo>
                    <a:pt x="9065" y="20194"/>
                  </a:lnTo>
                  <a:cubicBezTo>
                    <a:pt x="9228" y="20194"/>
                    <a:pt x="9362" y="20061"/>
                    <a:pt x="9362" y="19898"/>
                  </a:cubicBezTo>
                  <a:lnTo>
                    <a:pt x="9362" y="19427"/>
                  </a:lnTo>
                  <a:cubicBezTo>
                    <a:pt x="9362" y="19216"/>
                    <a:pt x="9342" y="19007"/>
                    <a:pt x="9303" y="18803"/>
                  </a:cubicBezTo>
                  <a:lnTo>
                    <a:pt x="11889" y="18803"/>
                  </a:lnTo>
                  <a:cubicBezTo>
                    <a:pt x="11966" y="18803"/>
                    <a:pt x="12027" y="18742"/>
                    <a:pt x="12027" y="18665"/>
                  </a:cubicBezTo>
                  <a:lnTo>
                    <a:pt x="12027" y="11213"/>
                  </a:lnTo>
                  <a:cubicBezTo>
                    <a:pt x="12032" y="9285"/>
                    <a:pt x="11121" y="7567"/>
                    <a:pt x="9708" y="6467"/>
                  </a:cubicBezTo>
                  <a:cubicBezTo>
                    <a:pt x="10101" y="5808"/>
                    <a:pt x="10306" y="5058"/>
                    <a:pt x="10306" y="4283"/>
                  </a:cubicBezTo>
                  <a:cubicBezTo>
                    <a:pt x="10306" y="3869"/>
                    <a:pt x="10247" y="3458"/>
                    <a:pt x="10130" y="3065"/>
                  </a:cubicBezTo>
                  <a:cubicBezTo>
                    <a:pt x="10125" y="3054"/>
                    <a:pt x="10118" y="3044"/>
                    <a:pt x="10109" y="3039"/>
                  </a:cubicBezTo>
                  <a:cubicBezTo>
                    <a:pt x="10028" y="2989"/>
                    <a:pt x="9951" y="2967"/>
                    <a:pt x="9882" y="2967"/>
                  </a:cubicBezTo>
                  <a:cubicBezTo>
                    <a:pt x="9677" y="2967"/>
                    <a:pt x="9543" y="3156"/>
                    <a:pt x="9592" y="3340"/>
                  </a:cubicBezTo>
                  <a:cubicBezTo>
                    <a:pt x="9671" y="3647"/>
                    <a:pt x="9714" y="3964"/>
                    <a:pt x="9714" y="4285"/>
                  </a:cubicBezTo>
                  <a:cubicBezTo>
                    <a:pt x="9714" y="4938"/>
                    <a:pt x="9546" y="5570"/>
                    <a:pt x="9220" y="6130"/>
                  </a:cubicBezTo>
                  <a:cubicBezTo>
                    <a:pt x="9050" y="6023"/>
                    <a:pt x="8874" y="5923"/>
                    <a:pt x="8691" y="5832"/>
                  </a:cubicBezTo>
                  <a:cubicBezTo>
                    <a:pt x="9320" y="4753"/>
                    <a:pt x="9259" y="3355"/>
                    <a:pt x="8346" y="2105"/>
                  </a:cubicBezTo>
                  <a:cubicBezTo>
                    <a:pt x="8320" y="2068"/>
                    <a:pt x="8286" y="2036"/>
                    <a:pt x="8251" y="2008"/>
                  </a:cubicBezTo>
                  <a:cubicBezTo>
                    <a:pt x="7503" y="1440"/>
                    <a:pt x="6731" y="1196"/>
                    <a:pt x="6015" y="1196"/>
                  </a:cubicBezTo>
                  <a:cubicBezTo>
                    <a:pt x="4311" y="1196"/>
                    <a:pt x="2924" y="2583"/>
                    <a:pt x="2924" y="4286"/>
                  </a:cubicBezTo>
                  <a:cubicBezTo>
                    <a:pt x="2924" y="4835"/>
                    <a:pt x="3068" y="5365"/>
                    <a:pt x="3341" y="5832"/>
                  </a:cubicBezTo>
                  <a:cubicBezTo>
                    <a:pt x="3158" y="5923"/>
                    <a:pt x="2982" y="6023"/>
                    <a:pt x="2812" y="6132"/>
                  </a:cubicBezTo>
                  <a:cubicBezTo>
                    <a:pt x="2045" y="4803"/>
                    <a:pt x="2141" y="3065"/>
                    <a:pt x="3322" y="1606"/>
                  </a:cubicBezTo>
                  <a:cubicBezTo>
                    <a:pt x="3352" y="1570"/>
                    <a:pt x="3384" y="1539"/>
                    <a:pt x="3421" y="1510"/>
                  </a:cubicBezTo>
                  <a:cubicBezTo>
                    <a:pt x="4261" y="877"/>
                    <a:pt x="5162" y="591"/>
                    <a:pt x="6014" y="591"/>
                  </a:cubicBezTo>
                  <a:cubicBezTo>
                    <a:pt x="7302" y="591"/>
                    <a:pt x="8478" y="1245"/>
                    <a:pt x="9157" y="2341"/>
                  </a:cubicBezTo>
                  <a:cubicBezTo>
                    <a:pt x="9213" y="2431"/>
                    <a:pt x="9310" y="2481"/>
                    <a:pt x="9409" y="2481"/>
                  </a:cubicBezTo>
                  <a:cubicBezTo>
                    <a:pt x="9462" y="2481"/>
                    <a:pt x="9516" y="2466"/>
                    <a:pt x="9564" y="2436"/>
                  </a:cubicBezTo>
                  <a:cubicBezTo>
                    <a:pt x="9702" y="2350"/>
                    <a:pt x="9747" y="2168"/>
                    <a:pt x="9661" y="2030"/>
                  </a:cubicBezTo>
                  <a:cubicBezTo>
                    <a:pt x="8871" y="759"/>
                    <a:pt x="7508" y="0"/>
                    <a:pt x="6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" name="Google Shape;2776;p59">
            <a:extLst>
              <a:ext uri="{FF2B5EF4-FFF2-40B4-BE49-F238E27FC236}">
                <a16:creationId xmlns:a16="http://schemas.microsoft.com/office/drawing/2014/main" id="{8DDE63E1-F2E7-4954-A83A-BDEF48781886}"/>
              </a:ext>
            </a:extLst>
          </p:cNvPr>
          <p:cNvGrpSpPr/>
          <p:nvPr/>
        </p:nvGrpSpPr>
        <p:grpSpPr>
          <a:xfrm rot="-289442">
            <a:off x="7129736" y="589462"/>
            <a:ext cx="1948522" cy="768883"/>
            <a:chOff x="657785" y="607457"/>
            <a:chExt cx="1682367" cy="663916"/>
          </a:xfrm>
        </p:grpSpPr>
        <p:sp>
          <p:nvSpPr>
            <p:cNvPr id="102" name="Google Shape;2777;p59">
              <a:extLst>
                <a:ext uri="{FF2B5EF4-FFF2-40B4-BE49-F238E27FC236}">
                  <a16:creationId xmlns:a16="http://schemas.microsoft.com/office/drawing/2014/main" id="{468FB526-FE84-46D5-8126-BFC0DFC42D9B}"/>
                </a:ext>
              </a:extLst>
            </p:cNvPr>
            <p:cNvSpPr/>
            <p:nvPr/>
          </p:nvSpPr>
          <p:spPr>
            <a:xfrm rot="-525829">
              <a:off x="678768" y="786385"/>
              <a:ext cx="1385855" cy="381640"/>
            </a:xfrm>
            <a:custGeom>
              <a:avLst/>
              <a:gdLst/>
              <a:ahLst/>
              <a:cxnLst/>
              <a:rect l="l" t="t" r="r" b="b"/>
              <a:pathLst>
                <a:path w="93637" h="25786" extrusionOk="0">
                  <a:moveTo>
                    <a:pt x="47420" y="1"/>
                  </a:moveTo>
                  <a:cubicBezTo>
                    <a:pt x="33793" y="1"/>
                    <a:pt x="18412" y="2001"/>
                    <a:pt x="3092" y="8067"/>
                  </a:cubicBezTo>
                  <a:cubicBezTo>
                    <a:pt x="2333" y="8368"/>
                    <a:pt x="2514" y="9489"/>
                    <a:pt x="3329" y="9530"/>
                  </a:cubicBezTo>
                  <a:lnTo>
                    <a:pt x="16317" y="10193"/>
                  </a:lnTo>
                  <a:cubicBezTo>
                    <a:pt x="17146" y="10237"/>
                    <a:pt x="17313" y="11392"/>
                    <a:pt x="16527" y="11662"/>
                  </a:cubicBezTo>
                  <a:lnTo>
                    <a:pt x="812" y="17130"/>
                  </a:lnTo>
                  <a:cubicBezTo>
                    <a:pt x="0" y="17414"/>
                    <a:pt x="218" y="18602"/>
                    <a:pt x="1055" y="18602"/>
                  </a:cubicBezTo>
                  <a:cubicBezTo>
                    <a:pt x="1070" y="18602"/>
                    <a:pt x="1085" y="18602"/>
                    <a:pt x="1101" y="18601"/>
                  </a:cubicBezTo>
                  <a:lnTo>
                    <a:pt x="22425" y="17512"/>
                  </a:lnTo>
                  <a:cubicBezTo>
                    <a:pt x="22440" y="17512"/>
                    <a:pt x="22455" y="17511"/>
                    <a:pt x="22469" y="17511"/>
                  </a:cubicBezTo>
                  <a:cubicBezTo>
                    <a:pt x="23236" y="17511"/>
                    <a:pt x="23519" y="18549"/>
                    <a:pt x="22829" y="18930"/>
                  </a:cubicBezTo>
                  <a:lnTo>
                    <a:pt x="12969" y="24365"/>
                  </a:lnTo>
                  <a:cubicBezTo>
                    <a:pt x="12259" y="24757"/>
                    <a:pt x="12593" y="25786"/>
                    <a:pt x="13314" y="25786"/>
                  </a:cubicBezTo>
                  <a:cubicBezTo>
                    <a:pt x="13382" y="25786"/>
                    <a:pt x="13454" y="25777"/>
                    <a:pt x="13528" y="25757"/>
                  </a:cubicBezTo>
                  <a:cubicBezTo>
                    <a:pt x="23976" y="22997"/>
                    <a:pt x="46017" y="18103"/>
                    <a:pt x="70927" y="18103"/>
                  </a:cubicBezTo>
                  <a:cubicBezTo>
                    <a:pt x="77795" y="18103"/>
                    <a:pt x="84882" y="18475"/>
                    <a:pt x="92003" y="19367"/>
                  </a:cubicBezTo>
                  <a:cubicBezTo>
                    <a:pt x="92036" y="19371"/>
                    <a:pt x="92069" y="19373"/>
                    <a:pt x="92102" y="19373"/>
                  </a:cubicBezTo>
                  <a:cubicBezTo>
                    <a:pt x="92490" y="19373"/>
                    <a:pt x="92820" y="19074"/>
                    <a:pt x="92851" y="18675"/>
                  </a:cubicBezTo>
                  <a:lnTo>
                    <a:pt x="93609" y="8086"/>
                  </a:lnTo>
                  <a:cubicBezTo>
                    <a:pt x="93636" y="7749"/>
                    <a:pt x="93428" y="7435"/>
                    <a:pt x="93110" y="7320"/>
                  </a:cubicBezTo>
                  <a:cubicBezTo>
                    <a:pt x="89766" y="6137"/>
                    <a:pt x="71284" y="1"/>
                    <a:pt x="47420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778;p59">
              <a:extLst>
                <a:ext uri="{FF2B5EF4-FFF2-40B4-BE49-F238E27FC236}">
                  <a16:creationId xmlns:a16="http://schemas.microsoft.com/office/drawing/2014/main" id="{EA846465-34D1-4905-B185-CDF13A05D7D6}"/>
                </a:ext>
              </a:extLst>
            </p:cNvPr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779;p59">
              <a:extLst>
                <a:ext uri="{FF2B5EF4-FFF2-40B4-BE49-F238E27FC236}">
                  <a16:creationId xmlns:a16="http://schemas.microsoft.com/office/drawing/2014/main" id="{6D537284-CFDA-4272-B12E-6E498506D89E}"/>
                </a:ext>
              </a:extLst>
            </p:cNvPr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780;p59">
              <a:extLst>
                <a:ext uri="{FF2B5EF4-FFF2-40B4-BE49-F238E27FC236}">
                  <a16:creationId xmlns:a16="http://schemas.microsoft.com/office/drawing/2014/main" id="{DDA75908-48FD-4A40-97A7-800D3F0A50B5}"/>
                </a:ext>
              </a:extLst>
            </p:cNvPr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781;p59">
              <a:extLst>
                <a:ext uri="{FF2B5EF4-FFF2-40B4-BE49-F238E27FC236}">
                  <a16:creationId xmlns:a16="http://schemas.microsoft.com/office/drawing/2014/main" id="{D7A69933-98A2-4691-9345-EC1822DD7008}"/>
                </a:ext>
              </a:extLst>
            </p:cNvPr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782;p59">
              <a:extLst>
                <a:ext uri="{FF2B5EF4-FFF2-40B4-BE49-F238E27FC236}">
                  <a16:creationId xmlns:a16="http://schemas.microsoft.com/office/drawing/2014/main" id="{2015B4B1-A487-4A6B-ADA3-FF7F00A67F1F}"/>
                </a:ext>
              </a:extLst>
            </p:cNvPr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9676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3279;p68">
            <a:extLst>
              <a:ext uri="{FF2B5EF4-FFF2-40B4-BE49-F238E27FC236}">
                <a16:creationId xmlns:a16="http://schemas.microsoft.com/office/drawing/2014/main" id="{04279D6A-B54D-40B9-9EB3-026BDE43ED75}"/>
              </a:ext>
            </a:extLst>
          </p:cNvPr>
          <p:cNvGrpSpPr>
            <a:grpSpLocks noChangeAspect="1"/>
          </p:cNvGrpSpPr>
          <p:nvPr/>
        </p:nvGrpSpPr>
        <p:grpSpPr>
          <a:xfrm rot="1604749">
            <a:off x="8213835" y="2139570"/>
            <a:ext cx="617226" cy="715940"/>
            <a:chOff x="3190700" y="1805800"/>
            <a:chExt cx="413300" cy="479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Google Shape;3280;p68">
              <a:extLst>
                <a:ext uri="{FF2B5EF4-FFF2-40B4-BE49-F238E27FC236}">
                  <a16:creationId xmlns:a16="http://schemas.microsoft.com/office/drawing/2014/main" id="{F1729F1F-A7F5-4177-939B-78A6C93CD7F3}"/>
                </a:ext>
              </a:extLst>
            </p:cNvPr>
            <p:cNvSpPr/>
            <p:nvPr/>
          </p:nvSpPr>
          <p:spPr>
            <a:xfrm>
              <a:off x="3370050" y="1832700"/>
              <a:ext cx="122975" cy="110775"/>
            </a:xfrm>
            <a:custGeom>
              <a:avLst/>
              <a:gdLst/>
              <a:ahLst/>
              <a:cxnLst/>
              <a:rect l="l" t="t" r="r" b="b"/>
              <a:pathLst>
                <a:path w="4919" h="4431" extrusionOk="0">
                  <a:moveTo>
                    <a:pt x="4748" y="1"/>
                  </a:moveTo>
                  <a:cubicBezTo>
                    <a:pt x="4535" y="766"/>
                    <a:pt x="4138" y="1282"/>
                    <a:pt x="3685" y="1282"/>
                  </a:cubicBezTo>
                  <a:cubicBezTo>
                    <a:pt x="3269" y="1282"/>
                    <a:pt x="2903" y="849"/>
                    <a:pt x="2680" y="185"/>
                  </a:cubicBezTo>
                  <a:lnTo>
                    <a:pt x="2051" y="99"/>
                  </a:lnTo>
                  <a:cubicBezTo>
                    <a:pt x="1791" y="500"/>
                    <a:pt x="1427" y="751"/>
                    <a:pt x="1024" y="751"/>
                  </a:cubicBezTo>
                  <a:cubicBezTo>
                    <a:pt x="622" y="751"/>
                    <a:pt x="258" y="504"/>
                    <a:pt x="1" y="104"/>
                  </a:cubicBezTo>
                  <a:lnTo>
                    <a:pt x="1" y="104"/>
                  </a:lnTo>
                  <a:lnTo>
                    <a:pt x="119" y="3188"/>
                  </a:lnTo>
                  <a:cubicBezTo>
                    <a:pt x="131" y="3445"/>
                    <a:pt x="140" y="3698"/>
                    <a:pt x="149" y="3942"/>
                  </a:cubicBezTo>
                  <a:lnTo>
                    <a:pt x="4918" y="4431"/>
                  </a:lnTo>
                  <a:lnTo>
                    <a:pt x="4918" y="2438"/>
                  </a:lnTo>
                  <a:lnTo>
                    <a:pt x="4918" y="24"/>
                  </a:lnTo>
                  <a:lnTo>
                    <a:pt x="47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281;p68">
              <a:extLst>
                <a:ext uri="{FF2B5EF4-FFF2-40B4-BE49-F238E27FC236}">
                  <a16:creationId xmlns:a16="http://schemas.microsoft.com/office/drawing/2014/main" id="{7A5AF6FE-DB52-428F-9DE8-24D849F37902}"/>
                </a:ext>
              </a:extLst>
            </p:cNvPr>
            <p:cNvSpPr/>
            <p:nvPr/>
          </p:nvSpPr>
          <p:spPr>
            <a:xfrm>
              <a:off x="3298650" y="1832625"/>
              <a:ext cx="194650" cy="110750"/>
            </a:xfrm>
            <a:custGeom>
              <a:avLst/>
              <a:gdLst/>
              <a:ahLst/>
              <a:cxnLst/>
              <a:rect l="l" t="t" r="r" b="b"/>
              <a:pathLst>
                <a:path w="7786" h="4430" extrusionOk="0">
                  <a:moveTo>
                    <a:pt x="169" y="1"/>
                  </a:moveTo>
                  <a:lnTo>
                    <a:pt x="0" y="22"/>
                  </a:lnTo>
                  <a:lnTo>
                    <a:pt x="0" y="4429"/>
                  </a:lnTo>
                  <a:lnTo>
                    <a:pt x="7785" y="4429"/>
                  </a:lnTo>
                  <a:lnTo>
                    <a:pt x="7254" y="4314"/>
                  </a:lnTo>
                  <a:cubicBezTo>
                    <a:pt x="5111" y="3857"/>
                    <a:pt x="3412" y="2225"/>
                    <a:pt x="2867" y="101"/>
                  </a:cubicBezTo>
                  <a:lnTo>
                    <a:pt x="2237" y="177"/>
                  </a:lnTo>
                  <a:cubicBezTo>
                    <a:pt x="2015" y="841"/>
                    <a:pt x="1646" y="1280"/>
                    <a:pt x="1231" y="1280"/>
                  </a:cubicBezTo>
                  <a:cubicBezTo>
                    <a:pt x="778" y="1280"/>
                    <a:pt x="382" y="765"/>
                    <a:pt x="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282;p68">
              <a:extLst>
                <a:ext uri="{FF2B5EF4-FFF2-40B4-BE49-F238E27FC236}">
                  <a16:creationId xmlns:a16="http://schemas.microsoft.com/office/drawing/2014/main" id="{AE7CEF62-3AB8-405B-8416-20F3D660AB2B}"/>
                </a:ext>
              </a:extLst>
            </p:cNvPr>
            <p:cNvSpPr/>
            <p:nvPr/>
          </p:nvSpPr>
          <p:spPr>
            <a:xfrm>
              <a:off x="3290250" y="1830025"/>
              <a:ext cx="28125" cy="28125"/>
            </a:xfrm>
            <a:custGeom>
              <a:avLst/>
              <a:gdLst/>
              <a:ahLst/>
              <a:cxnLst/>
              <a:rect l="l" t="t" r="r" b="b"/>
              <a:pathLst>
                <a:path w="1125" h="1125" extrusionOk="0">
                  <a:moveTo>
                    <a:pt x="563" y="1"/>
                  </a:moveTo>
                  <a:cubicBezTo>
                    <a:pt x="252" y="1"/>
                    <a:pt x="1" y="252"/>
                    <a:pt x="1" y="564"/>
                  </a:cubicBezTo>
                  <a:cubicBezTo>
                    <a:pt x="1" y="873"/>
                    <a:pt x="252" y="1125"/>
                    <a:pt x="563" y="1125"/>
                  </a:cubicBezTo>
                  <a:cubicBezTo>
                    <a:pt x="873" y="1125"/>
                    <a:pt x="1125" y="873"/>
                    <a:pt x="1125" y="564"/>
                  </a:cubicBezTo>
                  <a:cubicBezTo>
                    <a:pt x="1125" y="252"/>
                    <a:pt x="873" y="1"/>
                    <a:pt x="5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283;p68">
              <a:extLst>
                <a:ext uri="{FF2B5EF4-FFF2-40B4-BE49-F238E27FC236}">
                  <a16:creationId xmlns:a16="http://schemas.microsoft.com/office/drawing/2014/main" id="{8DDBFC82-9FC1-48E2-BF63-28CFCD8FD741}"/>
                </a:ext>
              </a:extLst>
            </p:cNvPr>
            <p:cNvSpPr/>
            <p:nvPr/>
          </p:nvSpPr>
          <p:spPr>
            <a:xfrm>
              <a:off x="3349775" y="1812725"/>
              <a:ext cx="28100" cy="28100"/>
            </a:xfrm>
            <a:custGeom>
              <a:avLst/>
              <a:gdLst/>
              <a:ahLst/>
              <a:cxnLst/>
              <a:rect l="l" t="t" r="r" b="b"/>
              <a:pathLst>
                <a:path w="1124" h="1124" extrusionOk="0">
                  <a:moveTo>
                    <a:pt x="562" y="1"/>
                  </a:moveTo>
                  <a:cubicBezTo>
                    <a:pt x="252" y="1"/>
                    <a:pt x="0" y="252"/>
                    <a:pt x="0" y="562"/>
                  </a:cubicBezTo>
                  <a:cubicBezTo>
                    <a:pt x="0" y="874"/>
                    <a:pt x="252" y="1124"/>
                    <a:pt x="562" y="1124"/>
                  </a:cubicBezTo>
                  <a:cubicBezTo>
                    <a:pt x="871" y="1124"/>
                    <a:pt x="1123" y="874"/>
                    <a:pt x="1123" y="562"/>
                  </a:cubicBezTo>
                  <a:cubicBezTo>
                    <a:pt x="1123" y="252"/>
                    <a:pt x="871" y="1"/>
                    <a:pt x="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284;p68">
              <a:extLst>
                <a:ext uri="{FF2B5EF4-FFF2-40B4-BE49-F238E27FC236}">
                  <a16:creationId xmlns:a16="http://schemas.microsoft.com/office/drawing/2014/main" id="{D38D1DDB-2B67-4612-BABA-9D45C36A64CD}"/>
                </a:ext>
              </a:extLst>
            </p:cNvPr>
            <p:cNvSpPr/>
            <p:nvPr/>
          </p:nvSpPr>
          <p:spPr>
            <a:xfrm>
              <a:off x="3416375" y="1812725"/>
              <a:ext cx="28125" cy="28100"/>
            </a:xfrm>
            <a:custGeom>
              <a:avLst/>
              <a:gdLst/>
              <a:ahLst/>
              <a:cxnLst/>
              <a:rect l="l" t="t" r="r" b="b"/>
              <a:pathLst>
                <a:path w="1125" h="1124" extrusionOk="0">
                  <a:moveTo>
                    <a:pt x="562" y="1"/>
                  </a:moveTo>
                  <a:cubicBezTo>
                    <a:pt x="252" y="1"/>
                    <a:pt x="1" y="252"/>
                    <a:pt x="1" y="562"/>
                  </a:cubicBezTo>
                  <a:cubicBezTo>
                    <a:pt x="1" y="874"/>
                    <a:pt x="252" y="1124"/>
                    <a:pt x="562" y="1124"/>
                  </a:cubicBezTo>
                  <a:cubicBezTo>
                    <a:pt x="873" y="1124"/>
                    <a:pt x="1125" y="874"/>
                    <a:pt x="1125" y="562"/>
                  </a:cubicBezTo>
                  <a:cubicBezTo>
                    <a:pt x="1125" y="252"/>
                    <a:pt x="873" y="1"/>
                    <a:pt x="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285;p68">
              <a:extLst>
                <a:ext uri="{FF2B5EF4-FFF2-40B4-BE49-F238E27FC236}">
                  <a16:creationId xmlns:a16="http://schemas.microsoft.com/office/drawing/2014/main" id="{68B00163-893F-418B-8143-7465732DAEB2}"/>
                </a:ext>
              </a:extLst>
            </p:cNvPr>
            <p:cNvSpPr/>
            <p:nvPr/>
          </p:nvSpPr>
          <p:spPr>
            <a:xfrm>
              <a:off x="3476575" y="1830025"/>
              <a:ext cx="28150" cy="28125"/>
            </a:xfrm>
            <a:custGeom>
              <a:avLst/>
              <a:gdLst/>
              <a:ahLst/>
              <a:cxnLst/>
              <a:rect l="l" t="t" r="r" b="b"/>
              <a:pathLst>
                <a:path w="1126" h="1125" extrusionOk="0">
                  <a:moveTo>
                    <a:pt x="564" y="1"/>
                  </a:moveTo>
                  <a:cubicBezTo>
                    <a:pt x="252" y="1"/>
                    <a:pt x="1" y="252"/>
                    <a:pt x="1" y="564"/>
                  </a:cubicBezTo>
                  <a:cubicBezTo>
                    <a:pt x="1" y="873"/>
                    <a:pt x="252" y="1125"/>
                    <a:pt x="564" y="1125"/>
                  </a:cubicBezTo>
                  <a:cubicBezTo>
                    <a:pt x="874" y="1125"/>
                    <a:pt x="1125" y="873"/>
                    <a:pt x="1125" y="564"/>
                  </a:cubicBezTo>
                  <a:cubicBezTo>
                    <a:pt x="1125" y="252"/>
                    <a:pt x="874" y="1"/>
                    <a:pt x="5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286;p68">
              <a:extLst>
                <a:ext uri="{FF2B5EF4-FFF2-40B4-BE49-F238E27FC236}">
                  <a16:creationId xmlns:a16="http://schemas.microsoft.com/office/drawing/2014/main" id="{D367A8F0-CB3E-4D44-BB1D-09A6ED7CF5F4}"/>
                </a:ext>
              </a:extLst>
            </p:cNvPr>
            <p:cNvSpPr/>
            <p:nvPr/>
          </p:nvSpPr>
          <p:spPr>
            <a:xfrm>
              <a:off x="3227775" y="2007075"/>
              <a:ext cx="67600" cy="67600"/>
            </a:xfrm>
            <a:custGeom>
              <a:avLst/>
              <a:gdLst/>
              <a:ahLst/>
              <a:cxnLst/>
              <a:rect l="l" t="t" r="r" b="b"/>
              <a:pathLst>
                <a:path w="2704" h="2704" extrusionOk="0">
                  <a:moveTo>
                    <a:pt x="1352" y="1"/>
                  </a:moveTo>
                  <a:cubicBezTo>
                    <a:pt x="605" y="1"/>
                    <a:pt x="1" y="605"/>
                    <a:pt x="1" y="1352"/>
                  </a:cubicBezTo>
                  <a:cubicBezTo>
                    <a:pt x="1" y="2098"/>
                    <a:pt x="605" y="2703"/>
                    <a:pt x="1352" y="2703"/>
                  </a:cubicBezTo>
                  <a:cubicBezTo>
                    <a:pt x="2098" y="2703"/>
                    <a:pt x="2704" y="2098"/>
                    <a:pt x="2704" y="1352"/>
                  </a:cubicBezTo>
                  <a:cubicBezTo>
                    <a:pt x="2704" y="605"/>
                    <a:pt x="2098" y="1"/>
                    <a:pt x="1352" y="1"/>
                  </a:cubicBezTo>
                  <a:close/>
                </a:path>
              </a:pathLst>
            </a:custGeom>
            <a:solidFill>
              <a:srgbClr val="C8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287;p68">
              <a:extLst>
                <a:ext uri="{FF2B5EF4-FFF2-40B4-BE49-F238E27FC236}">
                  <a16:creationId xmlns:a16="http://schemas.microsoft.com/office/drawing/2014/main" id="{02812392-1F91-44A6-A9ED-E91BBEBBABFA}"/>
                </a:ext>
              </a:extLst>
            </p:cNvPr>
            <p:cNvSpPr/>
            <p:nvPr/>
          </p:nvSpPr>
          <p:spPr>
            <a:xfrm>
              <a:off x="3499550" y="2007075"/>
              <a:ext cx="67625" cy="67600"/>
            </a:xfrm>
            <a:custGeom>
              <a:avLst/>
              <a:gdLst/>
              <a:ahLst/>
              <a:cxnLst/>
              <a:rect l="l" t="t" r="r" b="b"/>
              <a:pathLst>
                <a:path w="2705" h="2704" extrusionOk="0">
                  <a:moveTo>
                    <a:pt x="1352" y="1"/>
                  </a:moveTo>
                  <a:cubicBezTo>
                    <a:pt x="607" y="1"/>
                    <a:pt x="1" y="605"/>
                    <a:pt x="1" y="1352"/>
                  </a:cubicBezTo>
                  <a:cubicBezTo>
                    <a:pt x="1" y="2098"/>
                    <a:pt x="607" y="2703"/>
                    <a:pt x="1352" y="2703"/>
                  </a:cubicBezTo>
                  <a:cubicBezTo>
                    <a:pt x="2099" y="2703"/>
                    <a:pt x="2705" y="2098"/>
                    <a:pt x="2705" y="1352"/>
                  </a:cubicBezTo>
                  <a:cubicBezTo>
                    <a:pt x="2705" y="605"/>
                    <a:pt x="2099" y="1"/>
                    <a:pt x="1352" y="1"/>
                  </a:cubicBezTo>
                  <a:close/>
                </a:path>
              </a:pathLst>
            </a:custGeom>
            <a:solidFill>
              <a:srgbClr val="C8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288;p68">
              <a:extLst>
                <a:ext uri="{FF2B5EF4-FFF2-40B4-BE49-F238E27FC236}">
                  <a16:creationId xmlns:a16="http://schemas.microsoft.com/office/drawing/2014/main" id="{5D45537D-B73C-4EBD-BECF-5FD5FEEC397F}"/>
                </a:ext>
              </a:extLst>
            </p:cNvPr>
            <p:cNvSpPr/>
            <p:nvPr/>
          </p:nvSpPr>
          <p:spPr>
            <a:xfrm>
              <a:off x="3346150" y="2168825"/>
              <a:ext cx="102800" cy="109250"/>
            </a:xfrm>
            <a:custGeom>
              <a:avLst/>
              <a:gdLst/>
              <a:ahLst/>
              <a:cxnLst/>
              <a:rect l="l" t="t" r="r" b="b"/>
              <a:pathLst>
                <a:path w="4112" h="4370" extrusionOk="0">
                  <a:moveTo>
                    <a:pt x="1371" y="1"/>
                  </a:moveTo>
                  <a:lnTo>
                    <a:pt x="1" y="1377"/>
                  </a:lnTo>
                  <a:lnTo>
                    <a:pt x="1" y="4369"/>
                  </a:lnTo>
                  <a:lnTo>
                    <a:pt x="4112" y="4369"/>
                  </a:lnTo>
                  <a:lnTo>
                    <a:pt x="4112" y="1377"/>
                  </a:lnTo>
                  <a:lnTo>
                    <a:pt x="27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289;p68">
              <a:extLst>
                <a:ext uri="{FF2B5EF4-FFF2-40B4-BE49-F238E27FC236}">
                  <a16:creationId xmlns:a16="http://schemas.microsoft.com/office/drawing/2014/main" id="{7DFF17AF-5165-4A1A-AD9A-BE84ACA391F6}"/>
                </a:ext>
              </a:extLst>
            </p:cNvPr>
            <p:cNvSpPr/>
            <p:nvPr/>
          </p:nvSpPr>
          <p:spPr>
            <a:xfrm>
              <a:off x="3284075" y="2164700"/>
              <a:ext cx="144300" cy="113375"/>
            </a:xfrm>
            <a:custGeom>
              <a:avLst/>
              <a:gdLst/>
              <a:ahLst/>
              <a:cxnLst/>
              <a:rect l="l" t="t" r="r" b="b"/>
              <a:pathLst>
                <a:path w="5772" h="4535" extrusionOk="0">
                  <a:moveTo>
                    <a:pt x="4536" y="0"/>
                  </a:moveTo>
                  <a:cubicBezTo>
                    <a:pt x="2036" y="0"/>
                    <a:pt x="1" y="2036"/>
                    <a:pt x="1" y="4534"/>
                  </a:cubicBezTo>
                  <a:lnTo>
                    <a:pt x="2473" y="4534"/>
                  </a:lnTo>
                  <a:cubicBezTo>
                    <a:pt x="2473" y="3761"/>
                    <a:pt x="2668" y="3033"/>
                    <a:pt x="3012" y="2395"/>
                  </a:cubicBezTo>
                  <a:cubicBezTo>
                    <a:pt x="3587" y="1324"/>
                    <a:pt x="4579" y="509"/>
                    <a:pt x="5771" y="170"/>
                  </a:cubicBezTo>
                  <a:cubicBezTo>
                    <a:pt x="5377" y="58"/>
                    <a:pt x="4963" y="0"/>
                    <a:pt x="4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290;p68">
              <a:extLst>
                <a:ext uri="{FF2B5EF4-FFF2-40B4-BE49-F238E27FC236}">
                  <a16:creationId xmlns:a16="http://schemas.microsoft.com/office/drawing/2014/main" id="{76029C79-5E65-4F01-9923-F6C822EDA271}"/>
                </a:ext>
              </a:extLst>
            </p:cNvPr>
            <p:cNvSpPr/>
            <p:nvPr/>
          </p:nvSpPr>
          <p:spPr>
            <a:xfrm>
              <a:off x="3366600" y="2164700"/>
              <a:ext cx="144250" cy="113375"/>
            </a:xfrm>
            <a:custGeom>
              <a:avLst/>
              <a:gdLst/>
              <a:ahLst/>
              <a:cxnLst/>
              <a:rect l="l" t="t" r="r" b="b"/>
              <a:pathLst>
                <a:path w="5770" h="4535" extrusionOk="0">
                  <a:moveTo>
                    <a:pt x="1235" y="0"/>
                  </a:moveTo>
                  <a:cubicBezTo>
                    <a:pt x="807" y="0"/>
                    <a:pt x="393" y="58"/>
                    <a:pt x="1" y="170"/>
                  </a:cubicBezTo>
                  <a:cubicBezTo>
                    <a:pt x="1192" y="509"/>
                    <a:pt x="2183" y="1324"/>
                    <a:pt x="2759" y="2395"/>
                  </a:cubicBezTo>
                  <a:cubicBezTo>
                    <a:pt x="3102" y="3033"/>
                    <a:pt x="3298" y="3761"/>
                    <a:pt x="3298" y="4534"/>
                  </a:cubicBezTo>
                  <a:lnTo>
                    <a:pt x="5770" y="4534"/>
                  </a:lnTo>
                  <a:cubicBezTo>
                    <a:pt x="5770" y="2036"/>
                    <a:pt x="3734" y="0"/>
                    <a:pt x="12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291;p68">
              <a:extLst>
                <a:ext uri="{FF2B5EF4-FFF2-40B4-BE49-F238E27FC236}">
                  <a16:creationId xmlns:a16="http://schemas.microsoft.com/office/drawing/2014/main" id="{E7E2170D-14A7-420C-9903-975E5076EC77}"/>
                </a:ext>
              </a:extLst>
            </p:cNvPr>
            <p:cNvSpPr/>
            <p:nvPr/>
          </p:nvSpPr>
          <p:spPr>
            <a:xfrm>
              <a:off x="3265825" y="2146950"/>
              <a:ext cx="131400" cy="105825"/>
            </a:xfrm>
            <a:custGeom>
              <a:avLst/>
              <a:gdLst/>
              <a:ahLst/>
              <a:cxnLst/>
              <a:rect l="l" t="t" r="r" b="b"/>
              <a:pathLst>
                <a:path w="5256" h="4233" extrusionOk="0">
                  <a:moveTo>
                    <a:pt x="4083" y="0"/>
                  </a:moveTo>
                  <a:cubicBezTo>
                    <a:pt x="3483" y="0"/>
                    <a:pt x="2785" y="191"/>
                    <a:pt x="2117" y="577"/>
                  </a:cubicBezTo>
                  <a:cubicBezTo>
                    <a:pt x="729" y="1379"/>
                    <a:pt x="0" y="2718"/>
                    <a:pt x="491" y="3568"/>
                  </a:cubicBezTo>
                  <a:cubicBezTo>
                    <a:pt x="746" y="4009"/>
                    <a:pt x="1280" y="4232"/>
                    <a:pt x="1929" y="4232"/>
                  </a:cubicBezTo>
                  <a:cubicBezTo>
                    <a:pt x="2530" y="4232"/>
                    <a:pt x="3228" y="4041"/>
                    <a:pt x="3895" y="3657"/>
                  </a:cubicBezTo>
                  <a:cubicBezTo>
                    <a:pt x="4479" y="3319"/>
                    <a:pt x="4947" y="2896"/>
                    <a:pt x="5256" y="2442"/>
                  </a:cubicBezTo>
                  <a:lnTo>
                    <a:pt x="5256" y="354"/>
                  </a:lnTo>
                  <a:cubicBezTo>
                    <a:pt x="4968" y="119"/>
                    <a:pt x="4556" y="0"/>
                    <a:pt x="40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292;p68">
              <a:extLst>
                <a:ext uri="{FF2B5EF4-FFF2-40B4-BE49-F238E27FC236}">
                  <a16:creationId xmlns:a16="http://schemas.microsoft.com/office/drawing/2014/main" id="{849C02A9-7E19-4799-8442-2D46FE059153}"/>
                </a:ext>
              </a:extLst>
            </p:cNvPr>
            <p:cNvSpPr/>
            <p:nvPr/>
          </p:nvSpPr>
          <p:spPr>
            <a:xfrm>
              <a:off x="3397175" y="2146975"/>
              <a:ext cx="131475" cy="105800"/>
            </a:xfrm>
            <a:custGeom>
              <a:avLst/>
              <a:gdLst/>
              <a:ahLst/>
              <a:cxnLst/>
              <a:rect l="l" t="t" r="r" b="b"/>
              <a:pathLst>
                <a:path w="5259" h="4232" extrusionOk="0">
                  <a:moveTo>
                    <a:pt x="1171" y="0"/>
                  </a:moveTo>
                  <a:cubicBezTo>
                    <a:pt x="698" y="0"/>
                    <a:pt x="287" y="118"/>
                    <a:pt x="0" y="353"/>
                  </a:cubicBezTo>
                  <a:lnTo>
                    <a:pt x="0" y="2442"/>
                  </a:lnTo>
                  <a:cubicBezTo>
                    <a:pt x="308" y="2895"/>
                    <a:pt x="776" y="3318"/>
                    <a:pt x="1362" y="3656"/>
                  </a:cubicBezTo>
                  <a:cubicBezTo>
                    <a:pt x="2030" y="4041"/>
                    <a:pt x="2728" y="4232"/>
                    <a:pt x="3328" y="4232"/>
                  </a:cubicBezTo>
                  <a:cubicBezTo>
                    <a:pt x="3976" y="4232"/>
                    <a:pt x="4510" y="4009"/>
                    <a:pt x="4764" y="3567"/>
                  </a:cubicBezTo>
                  <a:cubicBezTo>
                    <a:pt x="5258" y="2719"/>
                    <a:pt x="4530" y="1379"/>
                    <a:pt x="3138" y="576"/>
                  </a:cubicBezTo>
                  <a:cubicBezTo>
                    <a:pt x="2471" y="191"/>
                    <a:pt x="1771" y="0"/>
                    <a:pt x="11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293;p68">
              <a:extLst>
                <a:ext uri="{FF2B5EF4-FFF2-40B4-BE49-F238E27FC236}">
                  <a16:creationId xmlns:a16="http://schemas.microsoft.com/office/drawing/2014/main" id="{85DA9D09-33C0-4638-8A20-405E33ACA427}"/>
                </a:ext>
              </a:extLst>
            </p:cNvPr>
            <p:cNvSpPr/>
            <p:nvPr/>
          </p:nvSpPr>
          <p:spPr>
            <a:xfrm>
              <a:off x="3261600" y="1907175"/>
              <a:ext cx="271775" cy="268075"/>
            </a:xfrm>
            <a:custGeom>
              <a:avLst/>
              <a:gdLst/>
              <a:ahLst/>
              <a:cxnLst/>
              <a:rect l="l" t="t" r="r" b="b"/>
              <a:pathLst>
                <a:path w="10871" h="10723" extrusionOk="0">
                  <a:moveTo>
                    <a:pt x="5299" y="1"/>
                  </a:moveTo>
                  <a:cubicBezTo>
                    <a:pt x="4609" y="1"/>
                    <a:pt x="3957" y="317"/>
                    <a:pt x="3530" y="861"/>
                  </a:cubicBezTo>
                  <a:lnTo>
                    <a:pt x="1" y="5362"/>
                  </a:lnTo>
                  <a:lnTo>
                    <a:pt x="3530" y="9861"/>
                  </a:lnTo>
                  <a:cubicBezTo>
                    <a:pt x="3957" y="10404"/>
                    <a:pt x="4609" y="10723"/>
                    <a:pt x="5299" y="10723"/>
                  </a:cubicBezTo>
                  <a:lnTo>
                    <a:pt x="6336" y="10723"/>
                  </a:lnTo>
                  <a:cubicBezTo>
                    <a:pt x="8911" y="10290"/>
                    <a:pt x="10870" y="8055"/>
                    <a:pt x="10870" y="5362"/>
                  </a:cubicBezTo>
                  <a:cubicBezTo>
                    <a:pt x="10870" y="2667"/>
                    <a:pt x="8910" y="430"/>
                    <a:pt x="6336" y="1"/>
                  </a:cubicBezTo>
                  <a:close/>
                </a:path>
              </a:pathLst>
            </a:custGeom>
            <a:solidFill>
              <a:srgbClr val="DB9E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294;p68">
              <a:extLst>
                <a:ext uri="{FF2B5EF4-FFF2-40B4-BE49-F238E27FC236}">
                  <a16:creationId xmlns:a16="http://schemas.microsoft.com/office/drawing/2014/main" id="{BC0B19F7-D3C2-43A1-9BF0-3D582CA737D2}"/>
                </a:ext>
              </a:extLst>
            </p:cNvPr>
            <p:cNvSpPr/>
            <p:nvPr/>
          </p:nvSpPr>
          <p:spPr>
            <a:xfrm>
              <a:off x="3261575" y="1904950"/>
              <a:ext cx="158425" cy="271850"/>
            </a:xfrm>
            <a:custGeom>
              <a:avLst/>
              <a:gdLst/>
              <a:ahLst/>
              <a:cxnLst/>
              <a:rect l="l" t="t" r="r" b="b"/>
              <a:pathLst>
                <a:path w="6337" h="10874" extrusionOk="0">
                  <a:moveTo>
                    <a:pt x="5436" y="1"/>
                  </a:moveTo>
                  <a:cubicBezTo>
                    <a:pt x="2433" y="1"/>
                    <a:pt x="0" y="2434"/>
                    <a:pt x="0" y="5437"/>
                  </a:cubicBezTo>
                  <a:cubicBezTo>
                    <a:pt x="0" y="8439"/>
                    <a:pt x="2433" y="10873"/>
                    <a:pt x="5436" y="10873"/>
                  </a:cubicBezTo>
                  <a:cubicBezTo>
                    <a:pt x="5743" y="10873"/>
                    <a:pt x="6044" y="10847"/>
                    <a:pt x="6337" y="10798"/>
                  </a:cubicBezTo>
                  <a:cubicBezTo>
                    <a:pt x="3763" y="10369"/>
                    <a:pt x="1803" y="8131"/>
                    <a:pt x="1803" y="5437"/>
                  </a:cubicBezTo>
                  <a:cubicBezTo>
                    <a:pt x="1803" y="2740"/>
                    <a:pt x="3764" y="506"/>
                    <a:pt x="6337" y="76"/>
                  </a:cubicBezTo>
                  <a:cubicBezTo>
                    <a:pt x="6044" y="25"/>
                    <a:pt x="5743" y="1"/>
                    <a:pt x="5436" y="1"/>
                  </a:cubicBezTo>
                  <a:close/>
                </a:path>
              </a:pathLst>
            </a:custGeom>
            <a:solidFill>
              <a:srgbClr val="C8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295;p68">
              <a:extLst>
                <a:ext uri="{FF2B5EF4-FFF2-40B4-BE49-F238E27FC236}">
                  <a16:creationId xmlns:a16="http://schemas.microsoft.com/office/drawing/2014/main" id="{CF2332CF-ECC5-4D47-9F79-76FBDAD8A8A7}"/>
                </a:ext>
              </a:extLst>
            </p:cNvPr>
            <p:cNvSpPr/>
            <p:nvPr/>
          </p:nvSpPr>
          <p:spPr>
            <a:xfrm>
              <a:off x="3365950" y="2095675"/>
              <a:ext cx="87575" cy="112375"/>
            </a:xfrm>
            <a:custGeom>
              <a:avLst/>
              <a:gdLst/>
              <a:ahLst/>
              <a:cxnLst/>
              <a:rect l="l" t="t" r="r" b="b"/>
              <a:pathLst>
                <a:path w="3503" h="4495" extrusionOk="0">
                  <a:moveTo>
                    <a:pt x="2378" y="0"/>
                  </a:moveTo>
                  <a:lnTo>
                    <a:pt x="0" y="537"/>
                  </a:lnTo>
                  <a:lnTo>
                    <a:pt x="0" y="3372"/>
                  </a:lnTo>
                  <a:lnTo>
                    <a:pt x="339" y="3712"/>
                  </a:lnTo>
                  <a:cubicBezTo>
                    <a:pt x="544" y="4185"/>
                    <a:pt x="878" y="4494"/>
                    <a:pt x="1254" y="4494"/>
                  </a:cubicBezTo>
                  <a:cubicBezTo>
                    <a:pt x="1630" y="4494"/>
                    <a:pt x="1962" y="4185"/>
                    <a:pt x="2166" y="3712"/>
                  </a:cubicBezTo>
                  <a:cubicBezTo>
                    <a:pt x="2220" y="3729"/>
                    <a:pt x="2274" y="3737"/>
                    <a:pt x="2326" y="3737"/>
                  </a:cubicBezTo>
                  <a:cubicBezTo>
                    <a:pt x="2960" y="3737"/>
                    <a:pt x="3501" y="2573"/>
                    <a:pt x="3501" y="1497"/>
                  </a:cubicBezTo>
                  <a:cubicBezTo>
                    <a:pt x="3502" y="463"/>
                    <a:pt x="2999" y="0"/>
                    <a:pt x="2378" y="0"/>
                  </a:cubicBezTo>
                  <a:close/>
                </a:path>
              </a:pathLst>
            </a:custGeom>
            <a:solidFill>
              <a:srgbClr val="676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296;p68">
              <a:extLst>
                <a:ext uri="{FF2B5EF4-FFF2-40B4-BE49-F238E27FC236}">
                  <a16:creationId xmlns:a16="http://schemas.microsoft.com/office/drawing/2014/main" id="{79BECDD8-0DA4-452B-BFFA-E6E23484392B}"/>
                </a:ext>
              </a:extLst>
            </p:cNvPr>
            <p:cNvSpPr/>
            <p:nvPr/>
          </p:nvSpPr>
          <p:spPr>
            <a:xfrm>
              <a:off x="3341175" y="2095775"/>
              <a:ext cx="84325" cy="93450"/>
            </a:xfrm>
            <a:custGeom>
              <a:avLst/>
              <a:gdLst/>
              <a:ahLst/>
              <a:cxnLst/>
              <a:rect l="l" t="t" r="r" b="b"/>
              <a:pathLst>
                <a:path w="3373" h="3738" extrusionOk="0">
                  <a:moveTo>
                    <a:pt x="1125" y="1"/>
                  </a:moveTo>
                  <a:cubicBezTo>
                    <a:pt x="504" y="1"/>
                    <a:pt x="1" y="465"/>
                    <a:pt x="1" y="1499"/>
                  </a:cubicBezTo>
                  <a:cubicBezTo>
                    <a:pt x="1" y="2572"/>
                    <a:pt x="541" y="3738"/>
                    <a:pt x="1175" y="3738"/>
                  </a:cubicBezTo>
                  <a:cubicBezTo>
                    <a:pt x="1227" y="3738"/>
                    <a:pt x="1281" y="3730"/>
                    <a:pt x="1335" y="3713"/>
                  </a:cubicBezTo>
                  <a:lnTo>
                    <a:pt x="1335" y="2874"/>
                  </a:lnTo>
                  <a:cubicBezTo>
                    <a:pt x="1334" y="1581"/>
                    <a:pt x="2150" y="429"/>
                    <a:pt x="3372" y="1"/>
                  </a:cubicBezTo>
                  <a:close/>
                </a:path>
              </a:pathLst>
            </a:custGeom>
            <a:solidFill>
              <a:srgbClr val="4C5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297;p68">
              <a:extLst>
                <a:ext uri="{FF2B5EF4-FFF2-40B4-BE49-F238E27FC236}">
                  <a16:creationId xmlns:a16="http://schemas.microsoft.com/office/drawing/2014/main" id="{28801DB1-D499-4F02-9D43-CE4A4CF1F7B1}"/>
                </a:ext>
              </a:extLst>
            </p:cNvPr>
            <p:cNvSpPr/>
            <p:nvPr/>
          </p:nvSpPr>
          <p:spPr>
            <a:xfrm>
              <a:off x="3375225" y="1900100"/>
              <a:ext cx="228775" cy="107500"/>
            </a:xfrm>
            <a:custGeom>
              <a:avLst/>
              <a:gdLst/>
              <a:ahLst/>
              <a:cxnLst/>
              <a:rect l="l" t="t" r="r" b="b"/>
              <a:pathLst>
                <a:path w="9151" h="4300" extrusionOk="0">
                  <a:moveTo>
                    <a:pt x="1" y="0"/>
                  </a:moveTo>
                  <a:lnTo>
                    <a:pt x="1" y="1522"/>
                  </a:lnTo>
                  <a:lnTo>
                    <a:pt x="6152" y="4300"/>
                  </a:lnTo>
                  <a:cubicBezTo>
                    <a:pt x="9151" y="3336"/>
                    <a:pt x="7972" y="1063"/>
                    <a:pt x="47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298;p68">
              <a:extLst>
                <a:ext uri="{FF2B5EF4-FFF2-40B4-BE49-F238E27FC236}">
                  <a16:creationId xmlns:a16="http://schemas.microsoft.com/office/drawing/2014/main" id="{73FC1456-1940-476C-AA1A-085808F13165}"/>
                </a:ext>
              </a:extLst>
            </p:cNvPr>
            <p:cNvSpPr/>
            <p:nvPr/>
          </p:nvSpPr>
          <p:spPr>
            <a:xfrm>
              <a:off x="3265750" y="1913175"/>
              <a:ext cx="263475" cy="94150"/>
            </a:xfrm>
            <a:custGeom>
              <a:avLst/>
              <a:gdLst/>
              <a:ahLst/>
              <a:cxnLst/>
              <a:rect l="l" t="t" r="r" b="b"/>
              <a:pathLst>
                <a:path w="10539" h="3766" extrusionOk="0">
                  <a:moveTo>
                    <a:pt x="5269" y="0"/>
                  </a:moveTo>
                  <a:lnTo>
                    <a:pt x="749" y="374"/>
                  </a:lnTo>
                  <a:lnTo>
                    <a:pt x="0" y="3766"/>
                  </a:lnTo>
                  <a:cubicBezTo>
                    <a:pt x="1622" y="3158"/>
                    <a:pt x="3446" y="2853"/>
                    <a:pt x="5269" y="2853"/>
                  </a:cubicBezTo>
                  <a:cubicBezTo>
                    <a:pt x="7092" y="2853"/>
                    <a:pt x="8915" y="3158"/>
                    <a:pt x="10538" y="3766"/>
                  </a:cubicBezTo>
                  <a:cubicBezTo>
                    <a:pt x="9189" y="1980"/>
                    <a:pt x="7340" y="681"/>
                    <a:pt x="52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299;p68">
              <a:extLst>
                <a:ext uri="{FF2B5EF4-FFF2-40B4-BE49-F238E27FC236}">
                  <a16:creationId xmlns:a16="http://schemas.microsoft.com/office/drawing/2014/main" id="{E92DC56E-A49D-4682-9359-BE752B81EEBB}"/>
                </a:ext>
              </a:extLst>
            </p:cNvPr>
            <p:cNvSpPr/>
            <p:nvPr/>
          </p:nvSpPr>
          <p:spPr>
            <a:xfrm>
              <a:off x="3190700" y="1885600"/>
              <a:ext cx="302550" cy="121775"/>
            </a:xfrm>
            <a:custGeom>
              <a:avLst/>
              <a:gdLst/>
              <a:ahLst/>
              <a:cxnLst/>
              <a:rect l="l" t="t" r="r" b="b"/>
              <a:pathLst>
                <a:path w="12102" h="4871" extrusionOk="0">
                  <a:moveTo>
                    <a:pt x="8256" y="0"/>
                  </a:moveTo>
                  <a:cubicBezTo>
                    <a:pt x="6808" y="0"/>
                    <a:pt x="5511" y="218"/>
                    <a:pt x="4440" y="569"/>
                  </a:cubicBezTo>
                  <a:cubicBezTo>
                    <a:pt x="1180" y="1634"/>
                    <a:pt x="1" y="3904"/>
                    <a:pt x="3002" y="4870"/>
                  </a:cubicBezTo>
                  <a:cubicBezTo>
                    <a:pt x="4352" y="3083"/>
                    <a:pt x="6201" y="1786"/>
                    <a:pt x="8271" y="1105"/>
                  </a:cubicBezTo>
                  <a:cubicBezTo>
                    <a:pt x="9491" y="704"/>
                    <a:pt x="10726" y="569"/>
                    <a:pt x="12102" y="569"/>
                  </a:cubicBezTo>
                  <a:cubicBezTo>
                    <a:pt x="11030" y="218"/>
                    <a:pt x="9733" y="0"/>
                    <a:pt x="8287" y="0"/>
                  </a:cubicBezTo>
                  <a:cubicBezTo>
                    <a:pt x="8282" y="0"/>
                    <a:pt x="8276" y="0"/>
                    <a:pt x="8271" y="0"/>
                  </a:cubicBezTo>
                  <a:cubicBezTo>
                    <a:pt x="8266" y="0"/>
                    <a:pt x="8261" y="0"/>
                    <a:pt x="82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300;p68">
              <a:extLst>
                <a:ext uri="{FF2B5EF4-FFF2-40B4-BE49-F238E27FC236}">
                  <a16:creationId xmlns:a16="http://schemas.microsoft.com/office/drawing/2014/main" id="{72F9403C-0F19-4F89-8E0D-DE8622513782}"/>
                </a:ext>
              </a:extLst>
            </p:cNvPr>
            <p:cNvSpPr/>
            <p:nvPr/>
          </p:nvSpPr>
          <p:spPr>
            <a:xfrm>
              <a:off x="3392225" y="1959650"/>
              <a:ext cx="33375" cy="50375"/>
            </a:xfrm>
            <a:custGeom>
              <a:avLst/>
              <a:gdLst/>
              <a:ahLst/>
              <a:cxnLst/>
              <a:rect l="l" t="t" r="r" b="b"/>
              <a:pathLst>
                <a:path w="1335" h="2015" extrusionOk="0">
                  <a:moveTo>
                    <a:pt x="0" y="0"/>
                  </a:moveTo>
                  <a:lnTo>
                    <a:pt x="0" y="2014"/>
                  </a:lnTo>
                  <a:lnTo>
                    <a:pt x="710" y="2014"/>
                  </a:lnTo>
                  <a:cubicBezTo>
                    <a:pt x="1080" y="1830"/>
                    <a:pt x="1335" y="1448"/>
                    <a:pt x="1335" y="1008"/>
                  </a:cubicBezTo>
                  <a:cubicBezTo>
                    <a:pt x="1335" y="566"/>
                    <a:pt x="1080" y="184"/>
                    <a:pt x="7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301;p68">
              <a:extLst>
                <a:ext uri="{FF2B5EF4-FFF2-40B4-BE49-F238E27FC236}">
                  <a16:creationId xmlns:a16="http://schemas.microsoft.com/office/drawing/2014/main" id="{E0969B32-5329-465A-A821-718ED9962697}"/>
                </a:ext>
              </a:extLst>
            </p:cNvPr>
            <p:cNvSpPr/>
            <p:nvPr/>
          </p:nvSpPr>
          <p:spPr>
            <a:xfrm>
              <a:off x="3369400" y="1956375"/>
              <a:ext cx="40600" cy="56225"/>
            </a:xfrm>
            <a:custGeom>
              <a:avLst/>
              <a:gdLst/>
              <a:ahLst/>
              <a:cxnLst/>
              <a:rect l="l" t="t" r="r" b="b"/>
              <a:pathLst>
                <a:path w="1624" h="2249" extrusionOk="0">
                  <a:moveTo>
                    <a:pt x="1125" y="1"/>
                  </a:moveTo>
                  <a:cubicBezTo>
                    <a:pt x="504" y="1"/>
                    <a:pt x="1" y="504"/>
                    <a:pt x="1" y="1125"/>
                  </a:cubicBezTo>
                  <a:cubicBezTo>
                    <a:pt x="1" y="1746"/>
                    <a:pt x="504" y="2248"/>
                    <a:pt x="1125" y="2248"/>
                  </a:cubicBezTo>
                  <a:cubicBezTo>
                    <a:pt x="1304" y="2248"/>
                    <a:pt x="1473" y="2207"/>
                    <a:pt x="1623" y="2131"/>
                  </a:cubicBezTo>
                  <a:cubicBezTo>
                    <a:pt x="1254" y="1947"/>
                    <a:pt x="998" y="1565"/>
                    <a:pt x="998" y="1125"/>
                  </a:cubicBezTo>
                  <a:cubicBezTo>
                    <a:pt x="998" y="683"/>
                    <a:pt x="1254" y="302"/>
                    <a:pt x="1623" y="117"/>
                  </a:cubicBezTo>
                  <a:cubicBezTo>
                    <a:pt x="1473" y="44"/>
                    <a:pt x="1303" y="1"/>
                    <a:pt x="1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302;p68">
              <a:extLst>
                <a:ext uri="{FF2B5EF4-FFF2-40B4-BE49-F238E27FC236}">
                  <a16:creationId xmlns:a16="http://schemas.microsoft.com/office/drawing/2014/main" id="{2A68333C-FF5B-4AB6-A520-426BD4A8B772}"/>
                </a:ext>
              </a:extLst>
            </p:cNvPr>
            <p:cNvSpPr/>
            <p:nvPr/>
          </p:nvSpPr>
          <p:spPr>
            <a:xfrm>
              <a:off x="3214250" y="1805800"/>
              <a:ext cx="365425" cy="479400"/>
            </a:xfrm>
            <a:custGeom>
              <a:avLst/>
              <a:gdLst/>
              <a:ahLst/>
              <a:cxnLst/>
              <a:rect l="l" t="t" r="r" b="b"/>
              <a:pathLst>
                <a:path w="14617" h="19176" extrusionOk="0">
                  <a:moveTo>
                    <a:pt x="8649" y="557"/>
                  </a:moveTo>
                  <a:cubicBezTo>
                    <a:pt x="8892" y="557"/>
                    <a:pt x="9066" y="896"/>
                    <a:pt x="8782" y="1085"/>
                  </a:cubicBezTo>
                  <a:cubicBezTo>
                    <a:pt x="8739" y="1108"/>
                    <a:pt x="8693" y="1119"/>
                    <a:pt x="8647" y="1119"/>
                  </a:cubicBezTo>
                  <a:cubicBezTo>
                    <a:pt x="8548" y="1119"/>
                    <a:pt x="8454" y="1067"/>
                    <a:pt x="8403" y="980"/>
                  </a:cubicBezTo>
                  <a:cubicBezTo>
                    <a:pt x="8326" y="845"/>
                    <a:pt x="8372" y="674"/>
                    <a:pt x="8506" y="597"/>
                  </a:cubicBezTo>
                  <a:cubicBezTo>
                    <a:pt x="8554" y="569"/>
                    <a:pt x="8603" y="557"/>
                    <a:pt x="8649" y="557"/>
                  </a:cubicBezTo>
                  <a:close/>
                  <a:moveTo>
                    <a:pt x="5986" y="556"/>
                  </a:moveTo>
                  <a:cubicBezTo>
                    <a:pt x="6222" y="556"/>
                    <a:pt x="6382" y="889"/>
                    <a:pt x="6150" y="1065"/>
                  </a:cubicBezTo>
                  <a:cubicBezTo>
                    <a:pt x="6098" y="1103"/>
                    <a:pt x="6040" y="1121"/>
                    <a:pt x="5983" y="1121"/>
                  </a:cubicBezTo>
                  <a:cubicBezTo>
                    <a:pt x="5884" y="1121"/>
                    <a:pt x="5789" y="1069"/>
                    <a:pt x="5737" y="980"/>
                  </a:cubicBezTo>
                  <a:cubicBezTo>
                    <a:pt x="5660" y="845"/>
                    <a:pt x="5706" y="674"/>
                    <a:pt x="5841" y="597"/>
                  </a:cubicBezTo>
                  <a:cubicBezTo>
                    <a:pt x="5891" y="568"/>
                    <a:pt x="5940" y="556"/>
                    <a:pt x="5986" y="556"/>
                  </a:cubicBezTo>
                  <a:close/>
                  <a:moveTo>
                    <a:pt x="11056" y="1251"/>
                  </a:moveTo>
                  <a:cubicBezTo>
                    <a:pt x="11153" y="1251"/>
                    <a:pt x="11248" y="1302"/>
                    <a:pt x="11299" y="1391"/>
                  </a:cubicBezTo>
                  <a:cubicBezTo>
                    <a:pt x="11396" y="1557"/>
                    <a:pt x="11302" y="1772"/>
                    <a:pt x="11107" y="1807"/>
                  </a:cubicBezTo>
                  <a:cubicBezTo>
                    <a:pt x="11087" y="1811"/>
                    <a:pt x="11067" y="1813"/>
                    <a:pt x="11049" y="1813"/>
                  </a:cubicBezTo>
                  <a:cubicBezTo>
                    <a:pt x="10778" y="1813"/>
                    <a:pt x="10663" y="1433"/>
                    <a:pt x="10916" y="1289"/>
                  </a:cubicBezTo>
                  <a:cubicBezTo>
                    <a:pt x="10960" y="1263"/>
                    <a:pt x="11008" y="1251"/>
                    <a:pt x="11056" y="1251"/>
                  </a:cubicBezTo>
                  <a:close/>
                  <a:moveTo>
                    <a:pt x="3595" y="1259"/>
                  </a:moveTo>
                  <a:cubicBezTo>
                    <a:pt x="3620" y="1259"/>
                    <a:pt x="3647" y="1263"/>
                    <a:pt x="3676" y="1270"/>
                  </a:cubicBezTo>
                  <a:cubicBezTo>
                    <a:pt x="3916" y="1336"/>
                    <a:pt x="3962" y="1660"/>
                    <a:pt x="3743" y="1786"/>
                  </a:cubicBezTo>
                  <a:cubicBezTo>
                    <a:pt x="3700" y="1811"/>
                    <a:pt x="3653" y="1823"/>
                    <a:pt x="3606" y="1823"/>
                  </a:cubicBezTo>
                  <a:cubicBezTo>
                    <a:pt x="3567" y="1823"/>
                    <a:pt x="3527" y="1815"/>
                    <a:pt x="3488" y="1798"/>
                  </a:cubicBezTo>
                  <a:cubicBezTo>
                    <a:pt x="3203" y="1674"/>
                    <a:pt x="3315" y="1259"/>
                    <a:pt x="3595" y="1259"/>
                  </a:cubicBezTo>
                  <a:close/>
                  <a:moveTo>
                    <a:pt x="8320" y="1612"/>
                  </a:moveTo>
                  <a:cubicBezTo>
                    <a:pt x="8427" y="1658"/>
                    <a:pt x="8541" y="1683"/>
                    <a:pt x="8658" y="1683"/>
                  </a:cubicBezTo>
                  <a:cubicBezTo>
                    <a:pt x="8702" y="1683"/>
                    <a:pt x="8746" y="1679"/>
                    <a:pt x="8791" y="1672"/>
                  </a:cubicBezTo>
                  <a:cubicBezTo>
                    <a:pt x="9096" y="2350"/>
                    <a:pt x="9524" y="2642"/>
                    <a:pt x="9936" y="2642"/>
                  </a:cubicBezTo>
                  <a:cubicBezTo>
                    <a:pt x="10207" y="2642"/>
                    <a:pt x="10472" y="2515"/>
                    <a:pt x="10690" y="2287"/>
                  </a:cubicBezTo>
                  <a:cubicBezTo>
                    <a:pt x="10753" y="2319"/>
                    <a:pt x="10822" y="2342"/>
                    <a:pt x="10891" y="2358"/>
                  </a:cubicBezTo>
                  <a:lnTo>
                    <a:pt x="10891" y="3386"/>
                  </a:lnTo>
                  <a:cubicBezTo>
                    <a:pt x="9782" y="3069"/>
                    <a:pt x="8557" y="2914"/>
                    <a:pt x="7340" y="2914"/>
                  </a:cubicBezTo>
                  <a:cubicBezTo>
                    <a:pt x="6058" y="2914"/>
                    <a:pt x="4784" y="3086"/>
                    <a:pt x="3659" y="3422"/>
                  </a:cubicBezTo>
                  <a:lnTo>
                    <a:pt x="3659" y="2372"/>
                  </a:lnTo>
                  <a:cubicBezTo>
                    <a:pt x="3738" y="2365"/>
                    <a:pt x="3820" y="2349"/>
                    <a:pt x="3898" y="2323"/>
                  </a:cubicBezTo>
                  <a:cubicBezTo>
                    <a:pt x="4109" y="2527"/>
                    <a:pt x="4358" y="2640"/>
                    <a:pt x="4614" y="2640"/>
                  </a:cubicBezTo>
                  <a:cubicBezTo>
                    <a:pt x="5030" y="2640"/>
                    <a:pt x="5462" y="2340"/>
                    <a:pt x="5766" y="1652"/>
                  </a:cubicBezTo>
                  <a:cubicBezTo>
                    <a:pt x="5838" y="1672"/>
                    <a:pt x="5913" y="1682"/>
                    <a:pt x="5989" y="1682"/>
                  </a:cubicBezTo>
                  <a:cubicBezTo>
                    <a:pt x="6078" y="1682"/>
                    <a:pt x="6168" y="1668"/>
                    <a:pt x="6254" y="1640"/>
                  </a:cubicBezTo>
                  <a:cubicBezTo>
                    <a:pt x="6555" y="1954"/>
                    <a:pt x="6915" y="2111"/>
                    <a:pt x="7274" y="2111"/>
                  </a:cubicBezTo>
                  <a:cubicBezTo>
                    <a:pt x="7645" y="2111"/>
                    <a:pt x="8015" y="1944"/>
                    <a:pt x="8320" y="1612"/>
                  </a:cubicBezTo>
                  <a:close/>
                  <a:moveTo>
                    <a:pt x="7329" y="4591"/>
                  </a:moveTo>
                  <a:cubicBezTo>
                    <a:pt x="9035" y="5169"/>
                    <a:pt x="10584" y="6177"/>
                    <a:pt x="11782" y="7481"/>
                  </a:cubicBezTo>
                  <a:cubicBezTo>
                    <a:pt x="10814" y="7197"/>
                    <a:pt x="9787" y="7010"/>
                    <a:pt x="8715" y="6924"/>
                  </a:cubicBezTo>
                  <a:cubicBezTo>
                    <a:pt x="8606" y="6255"/>
                    <a:pt x="8027" y="5745"/>
                    <a:pt x="7329" y="5745"/>
                  </a:cubicBezTo>
                  <a:cubicBezTo>
                    <a:pt x="6631" y="5745"/>
                    <a:pt x="6047" y="6259"/>
                    <a:pt x="5943" y="6927"/>
                  </a:cubicBezTo>
                  <a:cubicBezTo>
                    <a:pt x="4881" y="7018"/>
                    <a:pt x="3864" y="7203"/>
                    <a:pt x="2902" y="7486"/>
                  </a:cubicBezTo>
                  <a:cubicBezTo>
                    <a:pt x="4107" y="6162"/>
                    <a:pt x="5621" y="5171"/>
                    <a:pt x="7329" y="4591"/>
                  </a:cubicBezTo>
                  <a:close/>
                  <a:moveTo>
                    <a:pt x="7335" y="3470"/>
                  </a:moveTo>
                  <a:cubicBezTo>
                    <a:pt x="7930" y="3470"/>
                    <a:pt x="8543" y="3509"/>
                    <a:pt x="9165" y="3596"/>
                  </a:cubicBezTo>
                  <a:cubicBezTo>
                    <a:pt x="6398" y="3953"/>
                    <a:pt x="3780" y="5409"/>
                    <a:pt x="1959" y="7730"/>
                  </a:cubicBezTo>
                  <a:cubicBezTo>
                    <a:pt x="1339" y="7503"/>
                    <a:pt x="505" y="7052"/>
                    <a:pt x="623" y="6297"/>
                  </a:cubicBezTo>
                  <a:cubicBezTo>
                    <a:pt x="844" y="4903"/>
                    <a:pt x="3761" y="3470"/>
                    <a:pt x="7335" y="3470"/>
                  </a:cubicBezTo>
                  <a:close/>
                  <a:moveTo>
                    <a:pt x="7329" y="6305"/>
                  </a:moveTo>
                  <a:cubicBezTo>
                    <a:pt x="7794" y="6306"/>
                    <a:pt x="8173" y="6683"/>
                    <a:pt x="8173" y="7148"/>
                  </a:cubicBezTo>
                  <a:cubicBezTo>
                    <a:pt x="8173" y="7615"/>
                    <a:pt x="7799" y="7992"/>
                    <a:pt x="7329" y="7992"/>
                  </a:cubicBezTo>
                  <a:cubicBezTo>
                    <a:pt x="6862" y="7992"/>
                    <a:pt x="6486" y="7616"/>
                    <a:pt x="6486" y="7148"/>
                  </a:cubicBezTo>
                  <a:cubicBezTo>
                    <a:pt x="6486" y="6683"/>
                    <a:pt x="6863" y="6305"/>
                    <a:pt x="7329" y="6305"/>
                  </a:cubicBezTo>
                  <a:close/>
                  <a:moveTo>
                    <a:pt x="12991" y="8398"/>
                  </a:moveTo>
                  <a:lnTo>
                    <a:pt x="12991" y="8398"/>
                  </a:lnTo>
                  <a:cubicBezTo>
                    <a:pt x="13439" y="8538"/>
                    <a:pt x="13836" y="8921"/>
                    <a:pt x="13836" y="9403"/>
                  </a:cubicBezTo>
                  <a:cubicBezTo>
                    <a:pt x="13836" y="9920"/>
                    <a:pt x="13467" y="10354"/>
                    <a:pt x="12979" y="10452"/>
                  </a:cubicBezTo>
                  <a:cubicBezTo>
                    <a:pt x="13108" y="9777"/>
                    <a:pt x="13114" y="9082"/>
                    <a:pt x="12991" y="8398"/>
                  </a:cubicBezTo>
                  <a:close/>
                  <a:moveTo>
                    <a:pt x="1712" y="8346"/>
                  </a:moveTo>
                  <a:lnTo>
                    <a:pt x="1712" y="8346"/>
                  </a:lnTo>
                  <a:cubicBezTo>
                    <a:pt x="1582" y="9053"/>
                    <a:pt x="1585" y="9770"/>
                    <a:pt x="1711" y="10457"/>
                  </a:cubicBezTo>
                  <a:cubicBezTo>
                    <a:pt x="1204" y="10371"/>
                    <a:pt x="823" y="9926"/>
                    <a:pt x="823" y="9403"/>
                  </a:cubicBezTo>
                  <a:cubicBezTo>
                    <a:pt x="823" y="8877"/>
                    <a:pt x="1204" y="8432"/>
                    <a:pt x="1712" y="8346"/>
                  </a:cubicBezTo>
                  <a:close/>
                  <a:moveTo>
                    <a:pt x="13749" y="10702"/>
                  </a:moveTo>
                  <a:lnTo>
                    <a:pt x="13749" y="10702"/>
                  </a:lnTo>
                  <a:cubicBezTo>
                    <a:pt x="14250" y="11239"/>
                    <a:pt x="13872" y="12121"/>
                    <a:pt x="13135" y="12121"/>
                  </a:cubicBezTo>
                  <a:cubicBezTo>
                    <a:pt x="12891" y="12121"/>
                    <a:pt x="12670" y="12017"/>
                    <a:pt x="12517" y="11851"/>
                  </a:cubicBezTo>
                  <a:cubicBezTo>
                    <a:pt x="12646" y="11584"/>
                    <a:pt x="12752" y="11313"/>
                    <a:pt x="12836" y="11032"/>
                  </a:cubicBezTo>
                  <a:cubicBezTo>
                    <a:pt x="13166" y="11017"/>
                    <a:pt x="13483" y="10905"/>
                    <a:pt x="13749" y="10702"/>
                  </a:cubicBezTo>
                  <a:close/>
                  <a:moveTo>
                    <a:pt x="8691" y="7489"/>
                  </a:moveTo>
                  <a:cubicBezTo>
                    <a:pt x="10006" y="7599"/>
                    <a:pt x="11250" y="7863"/>
                    <a:pt x="12393" y="8276"/>
                  </a:cubicBezTo>
                  <a:cubicBezTo>
                    <a:pt x="12901" y="10540"/>
                    <a:pt x="11811" y="12871"/>
                    <a:pt x="9758" y="13957"/>
                  </a:cubicBezTo>
                  <a:cubicBezTo>
                    <a:pt x="10049" y="12696"/>
                    <a:pt x="9730" y="11316"/>
                    <a:pt x="8452" y="11316"/>
                  </a:cubicBezTo>
                  <a:lnTo>
                    <a:pt x="6205" y="11316"/>
                  </a:lnTo>
                  <a:cubicBezTo>
                    <a:pt x="4936" y="11316"/>
                    <a:pt x="4608" y="12686"/>
                    <a:pt x="4900" y="13953"/>
                  </a:cubicBezTo>
                  <a:cubicBezTo>
                    <a:pt x="2852" y="12868"/>
                    <a:pt x="1795" y="10583"/>
                    <a:pt x="2300" y="8276"/>
                  </a:cubicBezTo>
                  <a:cubicBezTo>
                    <a:pt x="3432" y="7865"/>
                    <a:pt x="4663" y="7602"/>
                    <a:pt x="5966" y="7492"/>
                  </a:cubicBezTo>
                  <a:cubicBezTo>
                    <a:pt x="6116" y="8107"/>
                    <a:pt x="6667" y="8558"/>
                    <a:pt x="7329" y="8558"/>
                  </a:cubicBezTo>
                  <a:cubicBezTo>
                    <a:pt x="7990" y="8558"/>
                    <a:pt x="8543" y="8107"/>
                    <a:pt x="8691" y="7489"/>
                  </a:cubicBezTo>
                  <a:close/>
                  <a:moveTo>
                    <a:pt x="8454" y="11883"/>
                  </a:moveTo>
                  <a:cubicBezTo>
                    <a:pt x="8989" y="11883"/>
                    <a:pt x="9297" y="12327"/>
                    <a:pt x="9297" y="13101"/>
                  </a:cubicBezTo>
                  <a:cubicBezTo>
                    <a:pt x="9297" y="13859"/>
                    <a:pt x="8989" y="14703"/>
                    <a:pt x="8612" y="14980"/>
                  </a:cubicBezTo>
                  <a:cubicBezTo>
                    <a:pt x="8526" y="15043"/>
                    <a:pt x="8459" y="15061"/>
                    <a:pt x="8406" y="15061"/>
                  </a:cubicBezTo>
                  <a:cubicBezTo>
                    <a:pt x="8376" y="15061"/>
                    <a:pt x="8351" y="15055"/>
                    <a:pt x="8329" y="15048"/>
                  </a:cubicBezTo>
                  <a:cubicBezTo>
                    <a:pt x="8301" y="15039"/>
                    <a:pt x="8272" y="15034"/>
                    <a:pt x="8244" y="15034"/>
                  </a:cubicBezTo>
                  <a:cubicBezTo>
                    <a:pt x="8135" y="15034"/>
                    <a:pt x="8032" y="15100"/>
                    <a:pt x="7986" y="15204"/>
                  </a:cubicBezTo>
                  <a:cubicBezTo>
                    <a:pt x="7822" y="15588"/>
                    <a:pt x="7576" y="15816"/>
                    <a:pt x="7331" y="15816"/>
                  </a:cubicBezTo>
                  <a:cubicBezTo>
                    <a:pt x="7085" y="15816"/>
                    <a:pt x="6840" y="15588"/>
                    <a:pt x="6674" y="15204"/>
                  </a:cubicBezTo>
                  <a:cubicBezTo>
                    <a:pt x="6629" y="15100"/>
                    <a:pt x="6527" y="15034"/>
                    <a:pt x="6418" y="15034"/>
                  </a:cubicBezTo>
                  <a:cubicBezTo>
                    <a:pt x="6389" y="15034"/>
                    <a:pt x="6361" y="15039"/>
                    <a:pt x="6332" y="15048"/>
                  </a:cubicBezTo>
                  <a:cubicBezTo>
                    <a:pt x="6308" y="15056"/>
                    <a:pt x="6284" y="15059"/>
                    <a:pt x="6259" y="15059"/>
                  </a:cubicBezTo>
                  <a:cubicBezTo>
                    <a:pt x="5853" y="15059"/>
                    <a:pt x="5363" y="14077"/>
                    <a:pt x="5363" y="13101"/>
                  </a:cubicBezTo>
                  <a:cubicBezTo>
                    <a:pt x="5363" y="12328"/>
                    <a:pt x="5670" y="11883"/>
                    <a:pt x="6207" y="11883"/>
                  </a:cubicBezTo>
                  <a:close/>
                  <a:moveTo>
                    <a:pt x="10156" y="14374"/>
                  </a:moveTo>
                  <a:cubicBezTo>
                    <a:pt x="11514" y="15082"/>
                    <a:pt x="12272" y="16344"/>
                    <a:pt x="11850" y="17074"/>
                  </a:cubicBezTo>
                  <a:cubicBezTo>
                    <a:pt x="11658" y="17406"/>
                    <a:pt x="11222" y="17597"/>
                    <a:pt x="10655" y="17597"/>
                  </a:cubicBezTo>
                  <a:cubicBezTo>
                    <a:pt x="9630" y="17597"/>
                    <a:pt x="8475" y="16994"/>
                    <a:pt x="7806" y="16244"/>
                  </a:cubicBezTo>
                  <a:cubicBezTo>
                    <a:pt x="8038" y="16117"/>
                    <a:pt x="8245" y="15902"/>
                    <a:pt x="8405" y="15614"/>
                  </a:cubicBezTo>
                  <a:cubicBezTo>
                    <a:pt x="8911" y="15614"/>
                    <a:pt x="9281" y="15148"/>
                    <a:pt x="9501" y="14694"/>
                  </a:cubicBezTo>
                  <a:cubicBezTo>
                    <a:pt x="9727" y="14602"/>
                    <a:pt x="9946" y="14494"/>
                    <a:pt x="10156" y="14374"/>
                  </a:cubicBezTo>
                  <a:close/>
                  <a:moveTo>
                    <a:pt x="5070" y="17988"/>
                  </a:moveTo>
                  <a:lnTo>
                    <a:pt x="5070" y="17988"/>
                  </a:lnTo>
                  <a:cubicBezTo>
                    <a:pt x="5032" y="18192"/>
                    <a:pt x="5007" y="18399"/>
                    <a:pt x="4993" y="18607"/>
                  </a:cubicBezTo>
                  <a:lnTo>
                    <a:pt x="3083" y="18607"/>
                  </a:lnTo>
                  <a:cubicBezTo>
                    <a:pt x="3097" y="18409"/>
                    <a:pt x="3123" y="18215"/>
                    <a:pt x="3163" y="18024"/>
                  </a:cubicBezTo>
                  <a:cubicBezTo>
                    <a:pt x="3412" y="18114"/>
                    <a:pt x="3689" y="18157"/>
                    <a:pt x="3995" y="18157"/>
                  </a:cubicBezTo>
                  <a:cubicBezTo>
                    <a:pt x="4341" y="18157"/>
                    <a:pt x="4708" y="18096"/>
                    <a:pt x="5070" y="17988"/>
                  </a:cubicBezTo>
                  <a:close/>
                  <a:moveTo>
                    <a:pt x="7329" y="16545"/>
                  </a:moveTo>
                  <a:cubicBezTo>
                    <a:pt x="7771" y="17065"/>
                    <a:pt x="8380" y="17488"/>
                    <a:pt x="8955" y="17751"/>
                  </a:cubicBezTo>
                  <a:cubicBezTo>
                    <a:pt x="9034" y="18031"/>
                    <a:pt x="9081" y="18317"/>
                    <a:pt x="9101" y="18607"/>
                  </a:cubicBezTo>
                  <a:lnTo>
                    <a:pt x="5558" y="18607"/>
                  </a:lnTo>
                  <a:cubicBezTo>
                    <a:pt x="5576" y="18317"/>
                    <a:pt x="5624" y="18031"/>
                    <a:pt x="5703" y="17751"/>
                  </a:cubicBezTo>
                  <a:cubicBezTo>
                    <a:pt x="6309" y="17471"/>
                    <a:pt x="6897" y="17051"/>
                    <a:pt x="7329" y="16545"/>
                  </a:cubicBezTo>
                  <a:close/>
                  <a:moveTo>
                    <a:pt x="9589" y="17991"/>
                  </a:moveTo>
                  <a:lnTo>
                    <a:pt x="9589" y="17991"/>
                  </a:lnTo>
                  <a:cubicBezTo>
                    <a:pt x="9952" y="18099"/>
                    <a:pt x="10314" y="18156"/>
                    <a:pt x="10658" y="18156"/>
                  </a:cubicBezTo>
                  <a:cubicBezTo>
                    <a:pt x="10966" y="18156"/>
                    <a:pt x="11249" y="18108"/>
                    <a:pt x="11495" y="18019"/>
                  </a:cubicBezTo>
                  <a:cubicBezTo>
                    <a:pt x="11534" y="18214"/>
                    <a:pt x="11560" y="18409"/>
                    <a:pt x="11574" y="18607"/>
                  </a:cubicBezTo>
                  <a:lnTo>
                    <a:pt x="9664" y="18607"/>
                  </a:lnTo>
                  <a:cubicBezTo>
                    <a:pt x="9652" y="18399"/>
                    <a:pt x="9627" y="18194"/>
                    <a:pt x="9589" y="17991"/>
                  </a:cubicBezTo>
                  <a:close/>
                  <a:moveTo>
                    <a:pt x="5976" y="0"/>
                  </a:moveTo>
                  <a:cubicBezTo>
                    <a:pt x="5314" y="0"/>
                    <a:pt x="4890" y="758"/>
                    <a:pt x="5285" y="1325"/>
                  </a:cubicBezTo>
                  <a:cubicBezTo>
                    <a:pt x="5138" y="1697"/>
                    <a:pt x="4891" y="2078"/>
                    <a:pt x="4599" y="2078"/>
                  </a:cubicBezTo>
                  <a:cubicBezTo>
                    <a:pt x="4511" y="2078"/>
                    <a:pt x="4419" y="2043"/>
                    <a:pt x="4324" y="1964"/>
                  </a:cubicBezTo>
                  <a:cubicBezTo>
                    <a:pt x="4681" y="1359"/>
                    <a:pt x="4190" y="691"/>
                    <a:pt x="3597" y="691"/>
                  </a:cubicBezTo>
                  <a:cubicBezTo>
                    <a:pt x="3459" y="691"/>
                    <a:pt x="3316" y="726"/>
                    <a:pt x="3177" y="807"/>
                  </a:cubicBezTo>
                  <a:cubicBezTo>
                    <a:pt x="2656" y="1108"/>
                    <a:pt x="2613" y="1849"/>
                    <a:pt x="3091" y="2209"/>
                  </a:cubicBezTo>
                  <a:lnTo>
                    <a:pt x="3091" y="3608"/>
                  </a:lnTo>
                  <a:cubicBezTo>
                    <a:pt x="1887" y="4048"/>
                    <a:pt x="267" y="4956"/>
                    <a:pt x="69" y="6214"/>
                  </a:cubicBezTo>
                  <a:cubicBezTo>
                    <a:pt x="0" y="6651"/>
                    <a:pt x="79" y="7389"/>
                    <a:pt x="1119" y="7970"/>
                  </a:cubicBezTo>
                  <a:cubicBezTo>
                    <a:pt x="583" y="8260"/>
                    <a:pt x="261" y="8814"/>
                    <a:pt x="261" y="9406"/>
                  </a:cubicBezTo>
                  <a:cubicBezTo>
                    <a:pt x="261" y="10284"/>
                    <a:pt x="957" y="11014"/>
                    <a:pt x="1847" y="11038"/>
                  </a:cubicBezTo>
                  <a:cubicBezTo>
                    <a:pt x="2208" y="12256"/>
                    <a:pt x="2967" y="13305"/>
                    <a:pt x="3967" y="14034"/>
                  </a:cubicBezTo>
                  <a:cubicBezTo>
                    <a:pt x="3880" y="14088"/>
                    <a:pt x="3791" y="14143"/>
                    <a:pt x="3706" y="14200"/>
                  </a:cubicBezTo>
                  <a:cubicBezTo>
                    <a:pt x="3599" y="14275"/>
                    <a:pt x="3551" y="14414"/>
                    <a:pt x="3602" y="14536"/>
                  </a:cubicBezTo>
                  <a:cubicBezTo>
                    <a:pt x="3649" y="14651"/>
                    <a:pt x="3755" y="14714"/>
                    <a:pt x="3863" y="14714"/>
                  </a:cubicBezTo>
                  <a:cubicBezTo>
                    <a:pt x="3917" y="14714"/>
                    <a:pt x="3972" y="14698"/>
                    <a:pt x="4021" y="14664"/>
                  </a:cubicBezTo>
                  <a:cubicBezTo>
                    <a:pt x="4173" y="14560"/>
                    <a:pt x="4334" y="14465"/>
                    <a:pt x="4501" y="14376"/>
                  </a:cubicBezTo>
                  <a:cubicBezTo>
                    <a:pt x="4709" y="14496"/>
                    <a:pt x="4926" y="14600"/>
                    <a:pt x="5148" y="14695"/>
                  </a:cubicBezTo>
                  <a:cubicBezTo>
                    <a:pt x="5369" y="15154"/>
                    <a:pt x="5740" y="15618"/>
                    <a:pt x="6245" y="15618"/>
                  </a:cubicBezTo>
                  <a:cubicBezTo>
                    <a:pt x="6404" y="15908"/>
                    <a:pt x="6610" y="16123"/>
                    <a:pt x="6842" y="16249"/>
                  </a:cubicBezTo>
                  <a:cubicBezTo>
                    <a:pt x="6118" y="17057"/>
                    <a:pt x="4930" y="17606"/>
                    <a:pt x="3987" y="17606"/>
                  </a:cubicBezTo>
                  <a:cubicBezTo>
                    <a:pt x="3656" y="17606"/>
                    <a:pt x="3356" y="17539"/>
                    <a:pt x="3116" y="17392"/>
                  </a:cubicBezTo>
                  <a:cubicBezTo>
                    <a:pt x="2832" y="17218"/>
                    <a:pt x="2686" y="16962"/>
                    <a:pt x="2686" y="16631"/>
                  </a:cubicBezTo>
                  <a:cubicBezTo>
                    <a:pt x="2686" y="16244"/>
                    <a:pt x="2883" y="15795"/>
                    <a:pt x="3237" y="15370"/>
                  </a:cubicBezTo>
                  <a:cubicBezTo>
                    <a:pt x="3327" y="15263"/>
                    <a:pt x="3334" y="15102"/>
                    <a:pt x="3240" y="14996"/>
                  </a:cubicBezTo>
                  <a:cubicBezTo>
                    <a:pt x="3183" y="14931"/>
                    <a:pt x="3106" y="14900"/>
                    <a:pt x="3029" y="14900"/>
                  </a:cubicBezTo>
                  <a:cubicBezTo>
                    <a:pt x="2949" y="14900"/>
                    <a:pt x="2869" y="14934"/>
                    <a:pt x="2814" y="14999"/>
                  </a:cubicBezTo>
                  <a:cubicBezTo>
                    <a:pt x="2370" y="15528"/>
                    <a:pt x="2125" y="16108"/>
                    <a:pt x="2125" y="16629"/>
                  </a:cubicBezTo>
                  <a:cubicBezTo>
                    <a:pt x="2125" y="17080"/>
                    <a:pt x="2309" y="17468"/>
                    <a:pt x="2648" y="17744"/>
                  </a:cubicBezTo>
                  <a:cubicBezTo>
                    <a:pt x="2556" y="18120"/>
                    <a:pt x="2508" y="18507"/>
                    <a:pt x="2508" y="18895"/>
                  </a:cubicBezTo>
                  <a:cubicBezTo>
                    <a:pt x="2508" y="19051"/>
                    <a:pt x="2636" y="19176"/>
                    <a:pt x="2791" y="19176"/>
                  </a:cubicBezTo>
                  <a:lnTo>
                    <a:pt x="11850" y="19176"/>
                  </a:lnTo>
                  <a:cubicBezTo>
                    <a:pt x="12003" y="19176"/>
                    <a:pt x="12132" y="19048"/>
                    <a:pt x="12132" y="18895"/>
                  </a:cubicBezTo>
                  <a:cubicBezTo>
                    <a:pt x="12132" y="18507"/>
                    <a:pt x="12085" y="18120"/>
                    <a:pt x="11991" y="17743"/>
                  </a:cubicBezTo>
                  <a:cubicBezTo>
                    <a:pt x="12126" y="17634"/>
                    <a:pt x="12239" y="17505"/>
                    <a:pt x="12324" y="17358"/>
                  </a:cubicBezTo>
                  <a:cubicBezTo>
                    <a:pt x="12901" y="16356"/>
                    <a:pt x="12123" y="14904"/>
                    <a:pt x="10681" y="14032"/>
                  </a:cubicBezTo>
                  <a:cubicBezTo>
                    <a:pt x="11296" y="13586"/>
                    <a:pt x="11824" y="13019"/>
                    <a:pt x="12226" y="12360"/>
                  </a:cubicBezTo>
                  <a:cubicBezTo>
                    <a:pt x="12495" y="12584"/>
                    <a:pt x="12806" y="12685"/>
                    <a:pt x="13111" y="12685"/>
                  </a:cubicBezTo>
                  <a:cubicBezTo>
                    <a:pt x="13836" y="12685"/>
                    <a:pt x="14523" y="12116"/>
                    <a:pt x="14523" y="11279"/>
                  </a:cubicBezTo>
                  <a:cubicBezTo>
                    <a:pt x="14523" y="10896"/>
                    <a:pt x="14367" y="10547"/>
                    <a:pt x="14117" y="10294"/>
                  </a:cubicBezTo>
                  <a:cubicBezTo>
                    <a:pt x="14290" y="10030"/>
                    <a:pt x="14385" y="9721"/>
                    <a:pt x="14385" y="9403"/>
                  </a:cubicBezTo>
                  <a:cubicBezTo>
                    <a:pt x="14385" y="8822"/>
                    <a:pt x="14014" y="8291"/>
                    <a:pt x="13485" y="8003"/>
                  </a:cubicBezTo>
                  <a:cubicBezTo>
                    <a:pt x="14450" y="7487"/>
                    <a:pt x="14617" y="6837"/>
                    <a:pt x="14617" y="6453"/>
                  </a:cubicBezTo>
                  <a:cubicBezTo>
                    <a:pt x="14617" y="5805"/>
                    <a:pt x="14171" y="5122"/>
                    <a:pt x="13358" y="4533"/>
                  </a:cubicBezTo>
                  <a:cubicBezTo>
                    <a:pt x="13308" y="4496"/>
                    <a:pt x="13250" y="4479"/>
                    <a:pt x="13193" y="4479"/>
                  </a:cubicBezTo>
                  <a:cubicBezTo>
                    <a:pt x="13106" y="4479"/>
                    <a:pt x="13020" y="4520"/>
                    <a:pt x="12967" y="4596"/>
                  </a:cubicBezTo>
                  <a:cubicBezTo>
                    <a:pt x="12876" y="4720"/>
                    <a:pt x="12902" y="4896"/>
                    <a:pt x="13029" y="4988"/>
                  </a:cubicBezTo>
                  <a:cubicBezTo>
                    <a:pt x="13691" y="5470"/>
                    <a:pt x="14057" y="5992"/>
                    <a:pt x="14057" y="6456"/>
                  </a:cubicBezTo>
                  <a:cubicBezTo>
                    <a:pt x="14057" y="6967"/>
                    <a:pt x="13585" y="7418"/>
                    <a:pt x="12723" y="7731"/>
                  </a:cubicBezTo>
                  <a:cubicBezTo>
                    <a:pt x="11563" y="6254"/>
                    <a:pt x="9994" y="5073"/>
                    <a:pt x="8230" y="4335"/>
                  </a:cubicBezTo>
                  <a:cubicBezTo>
                    <a:pt x="9080" y="4137"/>
                    <a:pt x="10001" y="4045"/>
                    <a:pt x="11107" y="4044"/>
                  </a:cubicBezTo>
                  <a:cubicBezTo>
                    <a:pt x="11459" y="4160"/>
                    <a:pt x="11793" y="4294"/>
                    <a:pt x="12100" y="4441"/>
                  </a:cubicBezTo>
                  <a:cubicBezTo>
                    <a:pt x="12140" y="4461"/>
                    <a:pt x="12184" y="4470"/>
                    <a:pt x="12228" y="4470"/>
                  </a:cubicBezTo>
                  <a:cubicBezTo>
                    <a:pt x="12319" y="4470"/>
                    <a:pt x="12408" y="4428"/>
                    <a:pt x="12460" y="4350"/>
                  </a:cubicBezTo>
                  <a:cubicBezTo>
                    <a:pt x="12557" y="4205"/>
                    <a:pt x="12502" y="4011"/>
                    <a:pt x="12348" y="3938"/>
                  </a:cubicBezTo>
                  <a:cubicBezTo>
                    <a:pt x="12063" y="3800"/>
                    <a:pt x="11755" y="3674"/>
                    <a:pt x="11433" y="3562"/>
                  </a:cubicBezTo>
                  <a:lnTo>
                    <a:pt x="11433" y="2284"/>
                  </a:lnTo>
                  <a:cubicBezTo>
                    <a:pt x="11652" y="2171"/>
                    <a:pt x="11801" y="1974"/>
                    <a:pt x="11859" y="1752"/>
                  </a:cubicBezTo>
                  <a:cubicBezTo>
                    <a:pt x="12010" y="1187"/>
                    <a:pt x="11562" y="690"/>
                    <a:pt x="11045" y="690"/>
                  </a:cubicBezTo>
                  <a:cubicBezTo>
                    <a:pt x="10906" y="690"/>
                    <a:pt x="10763" y="726"/>
                    <a:pt x="10624" y="805"/>
                  </a:cubicBezTo>
                  <a:cubicBezTo>
                    <a:pt x="10245" y="1026"/>
                    <a:pt x="10101" y="1494"/>
                    <a:pt x="10278" y="1882"/>
                  </a:cubicBezTo>
                  <a:cubicBezTo>
                    <a:pt x="10153" y="2019"/>
                    <a:pt x="10032" y="2078"/>
                    <a:pt x="9918" y="2078"/>
                  </a:cubicBezTo>
                  <a:cubicBezTo>
                    <a:pt x="9657" y="2078"/>
                    <a:pt x="9431" y="1775"/>
                    <a:pt x="9270" y="1402"/>
                  </a:cubicBezTo>
                  <a:cubicBezTo>
                    <a:pt x="9748" y="865"/>
                    <a:pt x="9357" y="0"/>
                    <a:pt x="8641" y="0"/>
                  </a:cubicBezTo>
                  <a:cubicBezTo>
                    <a:pt x="8285" y="0"/>
                    <a:pt x="7935" y="223"/>
                    <a:pt x="7828" y="624"/>
                  </a:cubicBezTo>
                  <a:cubicBezTo>
                    <a:pt x="7771" y="830"/>
                    <a:pt x="7797" y="1045"/>
                    <a:pt x="7894" y="1233"/>
                  </a:cubicBezTo>
                  <a:cubicBezTo>
                    <a:pt x="7704" y="1440"/>
                    <a:pt x="7485" y="1551"/>
                    <a:pt x="7262" y="1551"/>
                  </a:cubicBezTo>
                  <a:cubicBezTo>
                    <a:pt x="7068" y="1551"/>
                    <a:pt x="6872" y="1468"/>
                    <a:pt x="6688" y="1292"/>
                  </a:cubicBezTo>
                  <a:cubicBezTo>
                    <a:pt x="7069" y="690"/>
                    <a:pt x="6581" y="0"/>
                    <a:pt x="59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303;p68">
              <a:extLst>
                <a:ext uri="{FF2B5EF4-FFF2-40B4-BE49-F238E27FC236}">
                  <a16:creationId xmlns:a16="http://schemas.microsoft.com/office/drawing/2014/main" id="{6DDD75FE-64F2-46FC-B7C9-8F521BB8BC60}"/>
                </a:ext>
              </a:extLst>
            </p:cNvPr>
            <p:cNvSpPr/>
            <p:nvPr/>
          </p:nvSpPr>
          <p:spPr>
            <a:xfrm>
              <a:off x="3331975" y="2035975"/>
              <a:ext cx="14200" cy="25550"/>
            </a:xfrm>
            <a:custGeom>
              <a:avLst/>
              <a:gdLst/>
              <a:ahLst/>
              <a:cxnLst/>
              <a:rect l="l" t="t" r="r" b="b"/>
              <a:pathLst>
                <a:path w="568" h="1022" extrusionOk="0">
                  <a:moveTo>
                    <a:pt x="283" y="0"/>
                  </a:moveTo>
                  <a:cubicBezTo>
                    <a:pt x="261" y="0"/>
                    <a:pt x="239" y="2"/>
                    <a:pt x="217" y="7"/>
                  </a:cubicBezTo>
                  <a:cubicBezTo>
                    <a:pt x="86" y="38"/>
                    <a:pt x="0" y="158"/>
                    <a:pt x="0" y="290"/>
                  </a:cubicBezTo>
                  <a:lnTo>
                    <a:pt x="0" y="733"/>
                  </a:lnTo>
                  <a:cubicBezTo>
                    <a:pt x="0" y="865"/>
                    <a:pt x="89" y="986"/>
                    <a:pt x="217" y="1014"/>
                  </a:cubicBezTo>
                  <a:cubicBezTo>
                    <a:pt x="240" y="1019"/>
                    <a:pt x="263" y="1021"/>
                    <a:pt x="285" y="1021"/>
                  </a:cubicBezTo>
                  <a:cubicBezTo>
                    <a:pt x="442" y="1021"/>
                    <a:pt x="568" y="895"/>
                    <a:pt x="568" y="738"/>
                  </a:cubicBezTo>
                  <a:lnTo>
                    <a:pt x="568" y="284"/>
                  </a:lnTo>
                  <a:cubicBezTo>
                    <a:pt x="568" y="127"/>
                    <a:pt x="441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304;p68">
              <a:extLst>
                <a:ext uri="{FF2B5EF4-FFF2-40B4-BE49-F238E27FC236}">
                  <a16:creationId xmlns:a16="http://schemas.microsoft.com/office/drawing/2014/main" id="{8064F21D-0D7C-4317-BD53-EEBDADC1C7A2}"/>
                </a:ext>
              </a:extLst>
            </p:cNvPr>
            <p:cNvSpPr/>
            <p:nvPr/>
          </p:nvSpPr>
          <p:spPr>
            <a:xfrm>
              <a:off x="3448925" y="2035975"/>
              <a:ext cx="14225" cy="25550"/>
            </a:xfrm>
            <a:custGeom>
              <a:avLst/>
              <a:gdLst/>
              <a:ahLst/>
              <a:cxnLst/>
              <a:rect l="l" t="t" r="r" b="b"/>
              <a:pathLst>
                <a:path w="569" h="1022" extrusionOk="0">
                  <a:moveTo>
                    <a:pt x="283" y="0"/>
                  </a:moveTo>
                  <a:cubicBezTo>
                    <a:pt x="262" y="0"/>
                    <a:pt x="240" y="2"/>
                    <a:pt x="217" y="7"/>
                  </a:cubicBezTo>
                  <a:cubicBezTo>
                    <a:pt x="90" y="38"/>
                    <a:pt x="1" y="158"/>
                    <a:pt x="1" y="290"/>
                  </a:cubicBezTo>
                  <a:lnTo>
                    <a:pt x="1" y="733"/>
                  </a:lnTo>
                  <a:cubicBezTo>
                    <a:pt x="1" y="865"/>
                    <a:pt x="90" y="986"/>
                    <a:pt x="217" y="1014"/>
                  </a:cubicBezTo>
                  <a:cubicBezTo>
                    <a:pt x="240" y="1019"/>
                    <a:pt x="263" y="1021"/>
                    <a:pt x="285" y="1021"/>
                  </a:cubicBezTo>
                  <a:cubicBezTo>
                    <a:pt x="442" y="1021"/>
                    <a:pt x="568" y="895"/>
                    <a:pt x="568" y="738"/>
                  </a:cubicBezTo>
                  <a:lnTo>
                    <a:pt x="568" y="284"/>
                  </a:lnTo>
                  <a:cubicBezTo>
                    <a:pt x="568" y="127"/>
                    <a:pt x="441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305;p68">
              <a:extLst>
                <a:ext uri="{FF2B5EF4-FFF2-40B4-BE49-F238E27FC236}">
                  <a16:creationId xmlns:a16="http://schemas.microsoft.com/office/drawing/2014/main" id="{60103E54-6424-4B01-93E9-6BB180B85CC5}"/>
                </a:ext>
              </a:extLst>
            </p:cNvPr>
            <p:cNvSpPr/>
            <p:nvPr/>
          </p:nvSpPr>
          <p:spPr>
            <a:xfrm>
              <a:off x="3374200" y="2046975"/>
              <a:ext cx="46525" cy="21100"/>
            </a:xfrm>
            <a:custGeom>
              <a:avLst/>
              <a:gdLst/>
              <a:ahLst/>
              <a:cxnLst/>
              <a:rect l="l" t="t" r="r" b="b"/>
              <a:pathLst>
                <a:path w="1861" h="844" extrusionOk="0">
                  <a:moveTo>
                    <a:pt x="1547" y="1"/>
                  </a:moveTo>
                  <a:cubicBezTo>
                    <a:pt x="1469" y="1"/>
                    <a:pt x="1391" y="33"/>
                    <a:pt x="1335" y="97"/>
                  </a:cubicBezTo>
                  <a:cubicBezTo>
                    <a:pt x="1227" y="219"/>
                    <a:pt x="1079" y="281"/>
                    <a:pt x="930" y="281"/>
                  </a:cubicBezTo>
                  <a:cubicBezTo>
                    <a:pt x="781" y="281"/>
                    <a:pt x="633" y="219"/>
                    <a:pt x="526" y="97"/>
                  </a:cubicBezTo>
                  <a:cubicBezTo>
                    <a:pt x="472" y="33"/>
                    <a:pt x="394" y="1"/>
                    <a:pt x="315" y="1"/>
                  </a:cubicBezTo>
                  <a:cubicBezTo>
                    <a:pt x="249" y="1"/>
                    <a:pt x="183" y="24"/>
                    <a:pt x="129" y="71"/>
                  </a:cubicBezTo>
                  <a:cubicBezTo>
                    <a:pt x="13" y="172"/>
                    <a:pt x="0" y="350"/>
                    <a:pt x="103" y="466"/>
                  </a:cubicBezTo>
                  <a:cubicBezTo>
                    <a:pt x="322" y="718"/>
                    <a:pt x="627" y="844"/>
                    <a:pt x="932" y="844"/>
                  </a:cubicBezTo>
                  <a:cubicBezTo>
                    <a:pt x="1237" y="844"/>
                    <a:pt x="1541" y="718"/>
                    <a:pt x="1760" y="466"/>
                  </a:cubicBezTo>
                  <a:cubicBezTo>
                    <a:pt x="1861" y="350"/>
                    <a:pt x="1849" y="172"/>
                    <a:pt x="1732" y="71"/>
                  </a:cubicBezTo>
                  <a:cubicBezTo>
                    <a:pt x="1679" y="24"/>
                    <a:pt x="1613" y="1"/>
                    <a:pt x="15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306;p68">
              <a:extLst>
                <a:ext uri="{FF2B5EF4-FFF2-40B4-BE49-F238E27FC236}">
                  <a16:creationId xmlns:a16="http://schemas.microsoft.com/office/drawing/2014/main" id="{2B8FC994-7F1C-4F2F-AF64-043CC1E1B3A7}"/>
                </a:ext>
              </a:extLst>
            </p:cNvPr>
            <p:cNvSpPr/>
            <p:nvPr/>
          </p:nvSpPr>
          <p:spPr>
            <a:xfrm>
              <a:off x="3311800" y="2178025"/>
              <a:ext cx="28050" cy="26000"/>
            </a:xfrm>
            <a:custGeom>
              <a:avLst/>
              <a:gdLst/>
              <a:ahLst/>
              <a:cxnLst/>
              <a:rect l="l" t="t" r="r" b="b"/>
              <a:pathLst>
                <a:path w="1122" h="1040" extrusionOk="0">
                  <a:moveTo>
                    <a:pt x="616" y="0"/>
                  </a:moveTo>
                  <a:cubicBezTo>
                    <a:pt x="472" y="0"/>
                    <a:pt x="328" y="55"/>
                    <a:pt x="218" y="165"/>
                  </a:cubicBezTo>
                  <a:cubicBezTo>
                    <a:pt x="1" y="383"/>
                    <a:pt x="1" y="740"/>
                    <a:pt x="218" y="958"/>
                  </a:cubicBezTo>
                  <a:cubicBezTo>
                    <a:pt x="274" y="1012"/>
                    <a:pt x="346" y="1040"/>
                    <a:pt x="418" y="1040"/>
                  </a:cubicBezTo>
                  <a:cubicBezTo>
                    <a:pt x="490" y="1040"/>
                    <a:pt x="561" y="1012"/>
                    <a:pt x="616" y="958"/>
                  </a:cubicBezTo>
                  <a:cubicBezTo>
                    <a:pt x="725" y="849"/>
                    <a:pt x="725" y="671"/>
                    <a:pt x="616" y="561"/>
                  </a:cubicBezTo>
                  <a:lnTo>
                    <a:pt x="616" y="561"/>
                  </a:lnTo>
                  <a:cubicBezTo>
                    <a:pt x="670" y="616"/>
                    <a:pt x="742" y="644"/>
                    <a:pt x="814" y="644"/>
                  </a:cubicBezTo>
                  <a:cubicBezTo>
                    <a:pt x="886" y="644"/>
                    <a:pt x="959" y="616"/>
                    <a:pt x="1013" y="561"/>
                  </a:cubicBezTo>
                  <a:cubicBezTo>
                    <a:pt x="1122" y="452"/>
                    <a:pt x="1122" y="274"/>
                    <a:pt x="1013" y="165"/>
                  </a:cubicBezTo>
                  <a:cubicBezTo>
                    <a:pt x="903" y="55"/>
                    <a:pt x="760" y="0"/>
                    <a:pt x="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307;p68">
              <a:extLst>
                <a:ext uri="{FF2B5EF4-FFF2-40B4-BE49-F238E27FC236}">
                  <a16:creationId xmlns:a16="http://schemas.microsoft.com/office/drawing/2014/main" id="{AD0A6F6F-4581-4C86-A28B-C44EB7057E46}"/>
                </a:ext>
              </a:extLst>
            </p:cNvPr>
            <p:cNvSpPr/>
            <p:nvPr/>
          </p:nvSpPr>
          <p:spPr>
            <a:xfrm>
              <a:off x="3333125" y="2202450"/>
              <a:ext cx="28200" cy="21125"/>
            </a:xfrm>
            <a:custGeom>
              <a:avLst/>
              <a:gdLst/>
              <a:ahLst/>
              <a:cxnLst/>
              <a:rect l="l" t="t" r="r" b="b"/>
              <a:pathLst>
                <a:path w="1128" h="845" extrusionOk="0">
                  <a:moveTo>
                    <a:pt x="566" y="1"/>
                  </a:moveTo>
                  <a:cubicBezTo>
                    <a:pt x="255" y="1"/>
                    <a:pt x="4" y="251"/>
                    <a:pt x="4" y="562"/>
                  </a:cubicBezTo>
                  <a:cubicBezTo>
                    <a:pt x="0" y="717"/>
                    <a:pt x="128" y="845"/>
                    <a:pt x="283" y="845"/>
                  </a:cubicBezTo>
                  <a:cubicBezTo>
                    <a:pt x="438" y="845"/>
                    <a:pt x="565" y="717"/>
                    <a:pt x="565" y="562"/>
                  </a:cubicBezTo>
                  <a:cubicBezTo>
                    <a:pt x="565" y="717"/>
                    <a:pt x="691" y="845"/>
                    <a:pt x="846" y="845"/>
                  </a:cubicBezTo>
                  <a:cubicBezTo>
                    <a:pt x="1001" y="845"/>
                    <a:pt x="1128" y="717"/>
                    <a:pt x="1128" y="562"/>
                  </a:cubicBezTo>
                  <a:cubicBezTo>
                    <a:pt x="1128" y="251"/>
                    <a:pt x="876" y="1"/>
                    <a:pt x="5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308;p68">
              <a:extLst>
                <a:ext uri="{FF2B5EF4-FFF2-40B4-BE49-F238E27FC236}">
                  <a16:creationId xmlns:a16="http://schemas.microsoft.com/office/drawing/2014/main" id="{FFDE26A7-1C03-42A3-9BAF-2B73DF29402B}"/>
                </a:ext>
              </a:extLst>
            </p:cNvPr>
            <p:cNvSpPr/>
            <p:nvPr/>
          </p:nvSpPr>
          <p:spPr>
            <a:xfrm>
              <a:off x="3292625" y="2207375"/>
              <a:ext cx="21125" cy="28125"/>
            </a:xfrm>
            <a:custGeom>
              <a:avLst/>
              <a:gdLst/>
              <a:ahLst/>
              <a:cxnLst/>
              <a:rect l="l" t="t" r="r" b="b"/>
              <a:pathLst>
                <a:path w="845" h="1125" extrusionOk="0">
                  <a:moveTo>
                    <a:pt x="562" y="0"/>
                  </a:moveTo>
                  <a:cubicBezTo>
                    <a:pt x="252" y="0"/>
                    <a:pt x="1" y="252"/>
                    <a:pt x="1" y="563"/>
                  </a:cubicBezTo>
                  <a:cubicBezTo>
                    <a:pt x="1" y="873"/>
                    <a:pt x="252" y="1125"/>
                    <a:pt x="562" y="1125"/>
                  </a:cubicBezTo>
                  <a:cubicBezTo>
                    <a:pt x="717" y="1125"/>
                    <a:pt x="844" y="997"/>
                    <a:pt x="844" y="842"/>
                  </a:cubicBezTo>
                  <a:cubicBezTo>
                    <a:pt x="844" y="688"/>
                    <a:pt x="717" y="560"/>
                    <a:pt x="562" y="560"/>
                  </a:cubicBezTo>
                  <a:cubicBezTo>
                    <a:pt x="717" y="560"/>
                    <a:pt x="844" y="434"/>
                    <a:pt x="844" y="280"/>
                  </a:cubicBezTo>
                  <a:cubicBezTo>
                    <a:pt x="844" y="126"/>
                    <a:pt x="717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309;p68">
              <a:extLst>
                <a:ext uri="{FF2B5EF4-FFF2-40B4-BE49-F238E27FC236}">
                  <a16:creationId xmlns:a16="http://schemas.microsoft.com/office/drawing/2014/main" id="{E5C7C3A2-B97C-40C5-97B8-43E1B996B591}"/>
                </a:ext>
              </a:extLst>
            </p:cNvPr>
            <p:cNvSpPr/>
            <p:nvPr/>
          </p:nvSpPr>
          <p:spPr>
            <a:xfrm>
              <a:off x="3455075" y="2178000"/>
              <a:ext cx="26775" cy="26050"/>
            </a:xfrm>
            <a:custGeom>
              <a:avLst/>
              <a:gdLst/>
              <a:ahLst/>
              <a:cxnLst/>
              <a:rect l="l" t="t" r="r" b="b"/>
              <a:pathLst>
                <a:path w="1071" h="1042" extrusionOk="0">
                  <a:moveTo>
                    <a:pt x="508" y="0"/>
                  </a:moveTo>
                  <a:cubicBezTo>
                    <a:pt x="359" y="0"/>
                    <a:pt x="217" y="59"/>
                    <a:pt x="112" y="166"/>
                  </a:cubicBezTo>
                  <a:cubicBezTo>
                    <a:pt x="0" y="275"/>
                    <a:pt x="0" y="453"/>
                    <a:pt x="109" y="562"/>
                  </a:cubicBezTo>
                  <a:cubicBezTo>
                    <a:pt x="164" y="616"/>
                    <a:pt x="237" y="643"/>
                    <a:pt x="308" y="643"/>
                  </a:cubicBezTo>
                  <a:cubicBezTo>
                    <a:pt x="380" y="643"/>
                    <a:pt x="452" y="616"/>
                    <a:pt x="506" y="562"/>
                  </a:cubicBezTo>
                  <a:lnTo>
                    <a:pt x="506" y="562"/>
                  </a:lnTo>
                  <a:cubicBezTo>
                    <a:pt x="398" y="671"/>
                    <a:pt x="398" y="850"/>
                    <a:pt x="507" y="959"/>
                  </a:cubicBezTo>
                  <a:cubicBezTo>
                    <a:pt x="562" y="1014"/>
                    <a:pt x="634" y="1042"/>
                    <a:pt x="706" y="1042"/>
                  </a:cubicBezTo>
                  <a:cubicBezTo>
                    <a:pt x="776" y="1042"/>
                    <a:pt x="850" y="1014"/>
                    <a:pt x="905" y="959"/>
                  </a:cubicBezTo>
                  <a:cubicBezTo>
                    <a:pt x="1011" y="853"/>
                    <a:pt x="1071" y="712"/>
                    <a:pt x="1071" y="562"/>
                  </a:cubicBezTo>
                  <a:cubicBezTo>
                    <a:pt x="1071" y="413"/>
                    <a:pt x="1013" y="270"/>
                    <a:pt x="905" y="166"/>
                  </a:cubicBezTo>
                  <a:cubicBezTo>
                    <a:pt x="799" y="60"/>
                    <a:pt x="658" y="0"/>
                    <a:pt x="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310;p68">
              <a:extLst>
                <a:ext uri="{FF2B5EF4-FFF2-40B4-BE49-F238E27FC236}">
                  <a16:creationId xmlns:a16="http://schemas.microsoft.com/office/drawing/2014/main" id="{C0DFF216-92B6-4FAB-BCFF-4DC517201FF8}"/>
                </a:ext>
              </a:extLst>
            </p:cNvPr>
            <p:cNvSpPr/>
            <p:nvPr/>
          </p:nvSpPr>
          <p:spPr>
            <a:xfrm>
              <a:off x="3433450" y="2202450"/>
              <a:ext cx="28175" cy="21100"/>
            </a:xfrm>
            <a:custGeom>
              <a:avLst/>
              <a:gdLst/>
              <a:ahLst/>
              <a:cxnLst/>
              <a:rect l="l" t="t" r="r" b="b"/>
              <a:pathLst>
                <a:path w="1127" h="844" extrusionOk="0">
                  <a:moveTo>
                    <a:pt x="565" y="1"/>
                  </a:moveTo>
                  <a:cubicBezTo>
                    <a:pt x="258" y="1"/>
                    <a:pt x="8" y="248"/>
                    <a:pt x="3" y="553"/>
                  </a:cubicBezTo>
                  <a:cubicBezTo>
                    <a:pt x="0" y="684"/>
                    <a:pt x="85" y="802"/>
                    <a:pt x="212" y="834"/>
                  </a:cubicBezTo>
                  <a:cubicBezTo>
                    <a:pt x="236" y="840"/>
                    <a:pt x="260" y="843"/>
                    <a:pt x="283" y="843"/>
                  </a:cubicBezTo>
                  <a:cubicBezTo>
                    <a:pt x="438" y="843"/>
                    <a:pt x="565" y="717"/>
                    <a:pt x="565" y="562"/>
                  </a:cubicBezTo>
                  <a:cubicBezTo>
                    <a:pt x="565" y="684"/>
                    <a:pt x="638" y="792"/>
                    <a:pt x="753" y="829"/>
                  </a:cubicBezTo>
                  <a:cubicBezTo>
                    <a:pt x="784" y="839"/>
                    <a:pt x="815" y="844"/>
                    <a:pt x="845" y="844"/>
                  </a:cubicBezTo>
                  <a:cubicBezTo>
                    <a:pt x="1000" y="844"/>
                    <a:pt x="1126" y="717"/>
                    <a:pt x="1126" y="562"/>
                  </a:cubicBezTo>
                  <a:cubicBezTo>
                    <a:pt x="1126" y="254"/>
                    <a:pt x="873" y="1"/>
                    <a:pt x="5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311;p68">
              <a:extLst>
                <a:ext uri="{FF2B5EF4-FFF2-40B4-BE49-F238E27FC236}">
                  <a16:creationId xmlns:a16="http://schemas.microsoft.com/office/drawing/2014/main" id="{E2B9748C-BD9E-4DDB-99B7-92441DA51CB3}"/>
                </a:ext>
              </a:extLst>
            </p:cNvPr>
            <p:cNvSpPr/>
            <p:nvPr/>
          </p:nvSpPr>
          <p:spPr>
            <a:xfrm>
              <a:off x="3480025" y="2207225"/>
              <a:ext cx="22275" cy="28125"/>
            </a:xfrm>
            <a:custGeom>
              <a:avLst/>
              <a:gdLst/>
              <a:ahLst/>
              <a:cxnLst/>
              <a:rect l="l" t="t" r="r" b="b"/>
              <a:pathLst>
                <a:path w="891" h="1125" extrusionOk="0">
                  <a:moveTo>
                    <a:pt x="335" y="0"/>
                  </a:moveTo>
                  <a:cubicBezTo>
                    <a:pt x="206" y="0"/>
                    <a:pt x="90" y="84"/>
                    <a:pt x="58" y="210"/>
                  </a:cubicBezTo>
                  <a:cubicBezTo>
                    <a:pt x="12" y="396"/>
                    <a:pt x="151" y="563"/>
                    <a:pt x="329" y="563"/>
                  </a:cubicBezTo>
                  <a:cubicBezTo>
                    <a:pt x="208" y="563"/>
                    <a:pt x="99" y="638"/>
                    <a:pt x="62" y="753"/>
                  </a:cubicBezTo>
                  <a:cubicBezTo>
                    <a:pt x="1" y="947"/>
                    <a:pt x="145" y="1125"/>
                    <a:pt x="329" y="1125"/>
                  </a:cubicBezTo>
                  <a:cubicBezTo>
                    <a:pt x="641" y="1125"/>
                    <a:pt x="891" y="873"/>
                    <a:pt x="891" y="563"/>
                  </a:cubicBezTo>
                  <a:cubicBezTo>
                    <a:pt x="891" y="256"/>
                    <a:pt x="644" y="6"/>
                    <a:pt x="338" y="0"/>
                  </a:cubicBezTo>
                  <a:cubicBezTo>
                    <a:pt x="337" y="0"/>
                    <a:pt x="336" y="0"/>
                    <a:pt x="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3670;p68">
            <a:extLst>
              <a:ext uri="{FF2B5EF4-FFF2-40B4-BE49-F238E27FC236}">
                <a16:creationId xmlns:a16="http://schemas.microsoft.com/office/drawing/2014/main" id="{1F247096-E230-4F8B-B5CE-D5E722129AD4}"/>
              </a:ext>
            </a:extLst>
          </p:cNvPr>
          <p:cNvGrpSpPr>
            <a:grpSpLocks noChangeAspect="1"/>
          </p:cNvGrpSpPr>
          <p:nvPr/>
        </p:nvGrpSpPr>
        <p:grpSpPr>
          <a:xfrm rot="19716304">
            <a:off x="4867896" y="2270559"/>
            <a:ext cx="643324" cy="714520"/>
            <a:chOff x="1105725" y="1806175"/>
            <a:chExt cx="430775" cy="478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9" name="Google Shape;3671;p68">
              <a:extLst>
                <a:ext uri="{FF2B5EF4-FFF2-40B4-BE49-F238E27FC236}">
                  <a16:creationId xmlns:a16="http://schemas.microsoft.com/office/drawing/2014/main" id="{B7AE407F-8AE1-4632-8427-118D41E27A59}"/>
                </a:ext>
              </a:extLst>
            </p:cNvPr>
            <p:cNvSpPr/>
            <p:nvPr/>
          </p:nvSpPr>
          <p:spPr>
            <a:xfrm>
              <a:off x="1396875" y="2229800"/>
              <a:ext cx="31200" cy="40450"/>
            </a:xfrm>
            <a:custGeom>
              <a:avLst/>
              <a:gdLst/>
              <a:ahLst/>
              <a:cxnLst/>
              <a:rect l="l" t="t" r="r" b="b"/>
              <a:pathLst>
                <a:path w="1248" h="1618" extrusionOk="0">
                  <a:moveTo>
                    <a:pt x="0" y="1"/>
                  </a:moveTo>
                  <a:lnTo>
                    <a:pt x="0" y="1617"/>
                  </a:lnTo>
                  <a:lnTo>
                    <a:pt x="1247" y="1617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8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672;p68">
              <a:extLst>
                <a:ext uri="{FF2B5EF4-FFF2-40B4-BE49-F238E27FC236}">
                  <a16:creationId xmlns:a16="http://schemas.microsoft.com/office/drawing/2014/main" id="{ACCF550C-34E8-4BD0-A1B5-767B6C2BA737}"/>
                </a:ext>
              </a:extLst>
            </p:cNvPr>
            <p:cNvSpPr/>
            <p:nvPr/>
          </p:nvSpPr>
          <p:spPr>
            <a:xfrm>
              <a:off x="1113200" y="2026475"/>
              <a:ext cx="189350" cy="160800"/>
            </a:xfrm>
            <a:custGeom>
              <a:avLst/>
              <a:gdLst/>
              <a:ahLst/>
              <a:cxnLst/>
              <a:rect l="l" t="t" r="r" b="b"/>
              <a:pathLst>
                <a:path w="7574" h="6432" extrusionOk="0">
                  <a:moveTo>
                    <a:pt x="1846" y="1"/>
                  </a:moveTo>
                  <a:cubicBezTo>
                    <a:pt x="752" y="1"/>
                    <a:pt x="1" y="1116"/>
                    <a:pt x="421" y="2133"/>
                  </a:cubicBezTo>
                  <a:cubicBezTo>
                    <a:pt x="651" y="2687"/>
                    <a:pt x="1165" y="3033"/>
                    <a:pt x="1723" y="3079"/>
                  </a:cubicBezTo>
                  <a:cubicBezTo>
                    <a:pt x="1550" y="3613"/>
                    <a:pt x="1676" y="4221"/>
                    <a:pt x="2099" y="4644"/>
                  </a:cubicBezTo>
                  <a:cubicBezTo>
                    <a:pt x="2399" y="4945"/>
                    <a:pt x="2792" y="5095"/>
                    <a:pt x="3186" y="5095"/>
                  </a:cubicBezTo>
                  <a:cubicBezTo>
                    <a:pt x="3347" y="5095"/>
                    <a:pt x="3508" y="5070"/>
                    <a:pt x="3664" y="5020"/>
                  </a:cubicBezTo>
                  <a:cubicBezTo>
                    <a:pt x="3731" y="5854"/>
                    <a:pt x="4445" y="6431"/>
                    <a:pt x="5220" y="6431"/>
                  </a:cubicBezTo>
                  <a:cubicBezTo>
                    <a:pt x="5367" y="6431"/>
                    <a:pt x="5516" y="6410"/>
                    <a:pt x="5664" y="6367"/>
                  </a:cubicBezTo>
                  <a:cubicBezTo>
                    <a:pt x="5868" y="6305"/>
                    <a:pt x="6035" y="6212"/>
                    <a:pt x="6201" y="6071"/>
                  </a:cubicBezTo>
                  <a:lnTo>
                    <a:pt x="7574" y="6071"/>
                  </a:lnTo>
                  <a:lnTo>
                    <a:pt x="7574" y="1"/>
                  </a:lnTo>
                  <a:close/>
                </a:path>
              </a:pathLst>
            </a:custGeom>
            <a:solidFill>
              <a:srgbClr val="FF6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673;p68">
              <a:extLst>
                <a:ext uri="{FF2B5EF4-FFF2-40B4-BE49-F238E27FC236}">
                  <a16:creationId xmlns:a16="http://schemas.microsoft.com/office/drawing/2014/main" id="{BEFA705E-32F2-48ED-9D2A-1BF559FDCFCC}"/>
                </a:ext>
              </a:extLst>
            </p:cNvPr>
            <p:cNvSpPr/>
            <p:nvPr/>
          </p:nvSpPr>
          <p:spPr>
            <a:xfrm>
              <a:off x="1340100" y="2026475"/>
              <a:ext cx="189350" cy="160950"/>
            </a:xfrm>
            <a:custGeom>
              <a:avLst/>
              <a:gdLst/>
              <a:ahLst/>
              <a:cxnLst/>
              <a:rect l="l" t="t" r="r" b="b"/>
              <a:pathLst>
                <a:path w="7574" h="6438" extrusionOk="0">
                  <a:moveTo>
                    <a:pt x="1" y="1"/>
                  </a:moveTo>
                  <a:lnTo>
                    <a:pt x="1" y="6071"/>
                  </a:lnTo>
                  <a:lnTo>
                    <a:pt x="1374" y="6071"/>
                  </a:lnTo>
                  <a:cubicBezTo>
                    <a:pt x="1538" y="6212"/>
                    <a:pt x="1713" y="6311"/>
                    <a:pt x="1920" y="6373"/>
                  </a:cubicBezTo>
                  <a:cubicBezTo>
                    <a:pt x="2067" y="6416"/>
                    <a:pt x="2215" y="6437"/>
                    <a:pt x="2361" y="6437"/>
                  </a:cubicBezTo>
                  <a:cubicBezTo>
                    <a:pt x="3137" y="6437"/>
                    <a:pt x="3843" y="5850"/>
                    <a:pt x="3909" y="5020"/>
                  </a:cubicBezTo>
                  <a:cubicBezTo>
                    <a:pt x="4064" y="5070"/>
                    <a:pt x="4226" y="5095"/>
                    <a:pt x="4387" y="5095"/>
                  </a:cubicBezTo>
                  <a:cubicBezTo>
                    <a:pt x="4781" y="5095"/>
                    <a:pt x="5174" y="4945"/>
                    <a:pt x="5474" y="4644"/>
                  </a:cubicBezTo>
                  <a:cubicBezTo>
                    <a:pt x="5897" y="4221"/>
                    <a:pt x="6023" y="3613"/>
                    <a:pt x="5850" y="3079"/>
                  </a:cubicBezTo>
                  <a:cubicBezTo>
                    <a:pt x="6408" y="3036"/>
                    <a:pt x="6922" y="2687"/>
                    <a:pt x="7152" y="2133"/>
                  </a:cubicBezTo>
                  <a:cubicBezTo>
                    <a:pt x="7574" y="1116"/>
                    <a:pt x="6822" y="1"/>
                    <a:pt x="5730" y="1"/>
                  </a:cubicBezTo>
                  <a:close/>
                </a:path>
              </a:pathLst>
            </a:custGeom>
            <a:solidFill>
              <a:srgbClr val="FF8F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674;p68">
              <a:extLst>
                <a:ext uri="{FF2B5EF4-FFF2-40B4-BE49-F238E27FC236}">
                  <a16:creationId xmlns:a16="http://schemas.microsoft.com/office/drawing/2014/main" id="{24D9862F-C37F-4E2A-8B69-A4DAB27C0017}"/>
                </a:ext>
              </a:extLst>
            </p:cNvPr>
            <p:cNvSpPr/>
            <p:nvPr/>
          </p:nvSpPr>
          <p:spPr>
            <a:xfrm>
              <a:off x="1283400" y="2164050"/>
              <a:ext cx="151650" cy="113475"/>
            </a:xfrm>
            <a:custGeom>
              <a:avLst/>
              <a:gdLst/>
              <a:ahLst/>
              <a:cxnLst/>
              <a:rect l="l" t="t" r="r" b="b"/>
              <a:pathLst>
                <a:path w="6066" h="4539" extrusionOk="0">
                  <a:moveTo>
                    <a:pt x="1526" y="0"/>
                  </a:moveTo>
                  <a:cubicBezTo>
                    <a:pt x="991" y="0"/>
                    <a:pt x="477" y="92"/>
                    <a:pt x="0" y="262"/>
                  </a:cubicBezTo>
                  <a:lnTo>
                    <a:pt x="0" y="4539"/>
                  </a:lnTo>
                  <a:lnTo>
                    <a:pt x="6065" y="4539"/>
                  </a:lnTo>
                  <a:cubicBezTo>
                    <a:pt x="6064" y="3045"/>
                    <a:pt x="5334" y="1710"/>
                    <a:pt x="4202" y="880"/>
                  </a:cubicBezTo>
                  <a:cubicBezTo>
                    <a:pt x="3376" y="276"/>
                    <a:pt x="2468" y="0"/>
                    <a:pt x="1526" y="0"/>
                  </a:cubicBezTo>
                  <a:close/>
                </a:path>
              </a:pathLst>
            </a:custGeom>
            <a:solidFill>
              <a:srgbClr val="FFD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675;p68">
              <a:extLst>
                <a:ext uri="{FF2B5EF4-FFF2-40B4-BE49-F238E27FC236}">
                  <a16:creationId xmlns:a16="http://schemas.microsoft.com/office/drawing/2014/main" id="{256F95D8-3FAA-481E-8EE5-1C90ECC4DA89}"/>
                </a:ext>
              </a:extLst>
            </p:cNvPr>
            <p:cNvSpPr/>
            <p:nvPr/>
          </p:nvSpPr>
          <p:spPr>
            <a:xfrm>
              <a:off x="1274200" y="2205175"/>
              <a:ext cx="122700" cy="72350"/>
            </a:xfrm>
            <a:custGeom>
              <a:avLst/>
              <a:gdLst/>
              <a:ahLst/>
              <a:cxnLst/>
              <a:rect l="l" t="t" r="r" b="b"/>
              <a:pathLst>
                <a:path w="4908" h="2894" extrusionOk="0">
                  <a:moveTo>
                    <a:pt x="0" y="1"/>
                  </a:moveTo>
                  <a:lnTo>
                    <a:pt x="0" y="2894"/>
                  </a:lnTo>
                  <a:lnTo>
                    <a:pt x="4907" y="2894"/>
                  </a:lnTo>
                  <a:cubicBezTo>
                    <a:pt x="4907" y="2317"/>
                    <a:pt x="4879" y="1774"/>
                    <a:pt x="4832" y="1250"/>
                  </a:cubicBezTo>
                  <a:lnTo>
                    <a:pt x="1888" y="1250"/>
                  </a:lnTo>
                  <a:cubicBezTo>
                    <a:pt x="1851" y="1250"/>
                    <a:pt x="1818" y="1246"/>
                    <a:pt x="1781" y="1243"/>
                  </a:cubicBezTo>
                  <a:cubicBezTo>
                    <a:pt x="1313" y="1191"/>
                    <a:pt x="965" y="786"/>
                    <a:pt x="965" y="317"/>
                  </a:cubicBezTo>
                  <a:lnTo>
                    <a:pt x="96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676;p68">
              <a:extLst>
                <a:ext uri="{FF2B5EF4-FFF2-40B4-BE49-F238E27FC236}">
                  <a16:creationId xmlns:a16="http://schemas.microsoft.com/office/drawing/2014/main" id="{19A8A0CC-44C2-4F60-A747-D453FFCEE0A0}"/>
                </a:ext>
              </a:extLst>
            </p:cNvPr>
            <p:cNvSpPr/>
            <p:nvPr/>
          </p:nvSpPr>
          <p:spPr>
            <a:xfrm>
              <a:off x="1207925" y="2170750"/>
              <a:ext cx="90375" cy="106775"/>
            </a:xfrm>
            <a:custGeom>
              <a:avLst/>
              <a:gdLst/>
              <a:ahLst/>
              <a:cxnLst/>
              <a:rect l="l" t="t" r="r" b="b"/>
              <a:pathLst>
                <a:path w="3615" h="4271" extrusionOk="0">
                  <a:moveTo>
                    <a:pt x="3011" y="0"/>
                  </a:moveTo>
                  <a:cubicBezTo>
                    <a:pt x="2607" y="146"/>
                    <a:pt x="2214" y="366"/>
                    <a:pt x="1872" y="612"/>
                  </a:cubicBezTo>
                  <a:cubicBezTo>
                    <a:pt x="724" y="1441"/>
                    <a:pt x="0" y="2769"/>
                    <a:pt x="0" y="4271"/>
                  </a:cubicBezTo>
                  <a:lnTo>
                    <a:pt x="2659" y="4271"/>
                  </a:lnTo>
                  <a:cubicBezTo>
                    <a:pt x="2660" y="3188"/>
                    <a:pt x="3015" y="2174"/>
                    <a:pt x="3614" y="1366"/>
                  </a:cubicBezTo>
                  <a:cubicBezTo>
                    <a:pt x="3358" y="1056"/>
                    <a:pt x="3143" y="609"/>
                    <a:pt x="3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677;p68">
              <a:extLst>
                <a:ext uri="{FF2B5EF4-FFF2-40B4-BE49-F238E27FC236}">
                  <a16:creationId xmlns:a16="http://schemas.microsoft.com/office/drawing/2014/main" id="{A406EA47-9271-4A2C-B25C-99CDE3401B55}"/>
                </a:ext>
              </a:extLst>
            </p:cNvPr>
            <p:cNvSpPr/>
            <p:nvPr/>
          </p:nvSpPr>
          <p:spPr>
            <a:xfrm>
              <a:off x="1151675" y="2006425"/>
              <a:ext cx="67575" cy="67625"/>
            </a:xfrm>
            <a:custGeom>
              <a:avLst/>
              <a:gdLst/>
              <a:ahLst/>
              <a:cxnLst/>
              <a:rect l="l" t="t" r="r" b="b"/>
              <a:pathLst>
                <a:path w="2703" h="2705" extrusionOk="0">
                  <a:moveTo>
                    <a:pt x="1352" y="1"/>
                  </a:moveTo>
                  <a:cubicBezTo>
                    <a:pt x="606" y="1"/>
                    <a:pt x="0" y="605"/>
                    <a:pt x="0" y="1354"/>
                  </a:cubicBezTo>
                  <a:cubicBezTo>
                    <a:pt x="0" y="2101"/>
                    <a:pt x="605" y="2705"/>
                    <a:pt x="1352" y="2705"/>
                  </a:cubicBezTo>
                  <a:cubicBezTo>
                    <a:pt x="2100" y="2705"/>
                    <a:pt x="2703" y="2101"/>
                    <a:pt x="2703" y="1354"/>
                  </a:cubicBezTo>
                  <a:cubicBezTo>
                    <a:pt x="2703" y="663"/>
                    <a:pt x="2188" y="96"/>
                    <a:pt x="1520" y="13"/>
                  </a:cubicBezTo>
                  <a:cubicBezTo>
                    <a:pt x="1465" y="5"/>
                    <a:pt x="1410" y="1"/>
                    <a:pt x="1352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678;p68">
              <a:extLst>
                <a:ext uri="{FF2B5EF4-FFF2-40B4-BE49-F238E27FC236}">
                  <a16:creationId xmlns:a16="http://schemas.microsoft.com/office/drawing/2014/main" id="{15E82C1F-5D57-409D-904F-8E67B7C374BA}"/>
                </a:ext>
              </a:extLst>
            </p:cNvPr>
            <p:cNvSpPr/>
            <p:nvPr/>
          </p:nvSpPr>
          <p:spPr>
            <a:xfrm>
              <a:off x="1423400" y="2006425"/>
              <a:ext cx="67600" cy="67600"/>
            </a:xfrm>
            <a:custGeom>
              <a:avLst/>
              <a:gdLst/>
              <a:ahLst/>
              <a:cxnLst/>
              <a:rect l="l" t="t" r="r" b="b"/>
              <a:pathLst>
                <a:path w="2704" h="2704" extrusionOk="0">
                  <a:moveTo>
                    <a:pt x="1350" y="1"/>
                  </a:moveTo>
                  <a:cubicBezTo>
                    <a:pt x="1294" y="1"/>
                    <a:pt x="1237" y="5"/>
                    <a:pt x="1183" y="11"/>
                  </a:cubicBezTo>
                  <a:cubicBezTo>
                    <a:pt x="516" y="93"/>
                    <a:pt x="0" y="663"/>
                    <a:pt x="0" y="1350"/>
                  </a:cubicBezTo>
                  <a:cubicBezTo>
                    <a:pt x="0" y="2097"/>
                    <a:pt x="605" y="2703"/>
                    <a:pt x="1352" y="2703"/>
                  </a:cubicBezTo>
                  <a:cubicBezTo>
                    <a:pt x="2100" y="2703"/>
                    <a:pt x="2703" y="2099"/>
                    <a:pt x="2703" y="1350"/>
                  </a:cubicBezTo>
                  <a:cubicBezTo>
                    <a:pt x="2703" y="603"/>
                    <a:pt x="2096" y="1"/>
                    <a:pt x="1350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679;p68">
              <a:extLst>
                <a:ext uri="{FF2B5EF4-FFF2-40B4-BE49-F238E27FC236}">
                  <a16:creationId xmlns:a16="http://schemas.microsoft.com/office/drawing/2014/main" id="{21C96C47-3BFF-43E7-887F-480AA2E17202}"/>
                </a:ext>
              </a:extLst>
            </p:cNvPr>
            <p:cNvSpPr/>
            <p:nvPr/>
          </p:nvSpPr>
          <p:spPr>
            <a:xfrm>
              <a:off x="1220275" y="1920425"/>
              <a:ext cx="221100" cy="239600"/>
            </a:xfrm>
            <a:custGeom>
              <a:avLst/>
              <a:gdLst/>
              <a:ahLst/>
              <a:cxnLst/>
              <a:rect l="l" t="t" r="r" b="b"/>
              <a:pathLst>
                <a:path w="8844" h="9584" extrusionOk="0">
                  <a:moveTo>
                    <a:pt x="4051" y="0"/>
                  </a:moveTo>
                  <a:cubicBezTo>
                    <a:pt x="3326" y="0"/>
                    <a:pt x="2640" y="161"/>
                    <a:pt x="2025" y="448"/>
                  </a:cubicBezTo>
                  <a:lnTo>
                    <a:pt x="0" y="3030"/>
                  </a:lnTo>
                  <a:lnTo>
                    <a:pt x="0" y="6558"/>
                  </a:lnTo>
                  <a:lnTo>
                    <a:pt x="2022" y="9136"/>
                  </a:lnTo>
                  <a:cubicBezTo>
                    <a:pt x="2639" y="9423"/>
                    <a:pt x="3324" y="9584"/>
                    <a:pt x="4050" y="9584"/>
                  </a:cubicBezTo>
                  <a:cubicBezTo>
                    <a:pt x="6690" y="9584"/>
                    <a:pt x="8840" y="7444"/>
                    <a:pt x="8840" y="4794"/>
                  </a:cubicBezTo>
                  <a:cubicBezTo>
                    <a:pt x="8843" y="2158"/>
                    <a:pt x="6707" y="0"/>
                    <a:pt x="4051" y="0"/>
                  </a:cubicBezTo>
                  <a:close/>
                </a:path>
              </a:pathLst>
            </a:custGeom>
            <a:solidFill>
              <a:srgbClr val="FFD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80;p68">
              <a:extLst>
                <a:ext uri="{FF2B5EF4-FFF2-40B4-BE49-F238E27FC236}">
                  <a16:creationId xmlns:a16="http://schemas.microsoft.com/office/drawing/2014/main" id="{7949B3D5-5EA5-4AB8-858F-BF3AC50F7993}"/>
                </a:ext>
              </a:extLst>
            </p:cNvPr>
            <p:cNvSpPr/>
            <p:nvPr/>
          </p:nvSpPr>
          <p:spPr>
            <a:xfrm>
              <a:off x="1201475" y="1922650"/>
              <a:ext cx="96850" cy="235200"/>
            </a:xfrm>
            <a:custGeom>
              <a:avLst/>
              <a:gdLst/>
              <a:ahLst/>
              <a:cxnLst/>
              <a:rect l="l" t="t" r="r" b="b"/>
              <a:pathLst>
                <a:path w="3874" h="9408" extrusionOk="0">
                  <a:moveTo>
                    <a:pt x="3874" y="0"/>
                  </a:moveTo>
                  <a:lnTo>
                    <a:pt x="3874" y="0"/>
                  </a:lnTo>
                  <a:cubicBezTo>
                    <a:pt x="1660" y="430"/>
                    <a:pt x="1" y="2382"/>
                    <a:pt x="1" y="4705"/>
                  </a:cubicBezTo>
                  <a:cubicBezTo>
                    <a:pt x="1" y="7036"/>
                    <a:pt x="1667" y="8978"/>
                    <a:pt x="3874" y="9408"/>
                  </a:cubicBezTo>
                  <a:cubicBezTo>
                    <a:pt x="3423" y="9147"/>
                    <a:pt x="3010" y="8820"/>
                    <a:pt x="2654" y="8444"/>
                  </a:cubicBezTo>
                  <a:cubicBezTo>
                    <a:pt x="1728" y="7470"/>
                    <a:pt x="1162" y="6154"/>
                    <a:pt x="1162" y="4705"/>
                  </a:cubicBezTo>
                  <a:cubicBezTo>
                    <a:pt x="1162" y="2694"/>
                    <a:pt x="2253" y="940"/>
                    <a:pt x="3874" y="0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81;p68">
              <a:extLst>
                <a:ext uri="{FF2B5EF4-FFF2-40B4-BE49-F238E27FC236}">
                  <a16:creationId xmlns:a16="http://schemas.microsoft.com/office/drawing/2014/main" id="{73D0BC3F-523B-4DB0-B9EB-7BC48323A4E2}"/>
                </a:ext>
              </a:extLst>
            </p:cNvPr>
            <p:cNvSpPr/>
            <p:nvPr/>
          </p:nvSpPr>
          <p:spPr>
            <a:xfrm>
              <a:off x="1271500" y="2068150"/>
              <a:ext cx="99725" cy="40925"/>
            </a:xfrm>
            <a:custGeom>
              <a:avLst/>
              <a:gdLst/>
              <a:ahLst/>
              <a:cxnLst/>
              <a:rect l="l" t="t" r="r" b="b"/>
              <a:pathLst>
                <a:path w="3989" h="1637" extrusionOk="0">
                  <a:moveTo>
                    <a:pt x="1414" y="0"/>
                  </a:moveTo>
                  <a:cubicBezTo>
                    <a:pt x="1223" y="0"/>
                    <a:pt x="1031" y="73"/>
                    <a:pt x="884" y="221"/>
                  </a:cubicBezTo>
                  <a:cubicBezTo>
                    <a:pt x="702" y="402"/>
                    <a:pt x="461" y="514"/>
                    <a:pt x="203" y="514"/>
                  </a:cubicBezTo>
                  <a:cubicBezTo>
                    <a:pt x="87" y="514"/>
                    <a:pt x="1" y="619"/>
                    <a:pt x="24" y="734"/>
                  </a:cubicBezTo>
                  <a:cubicBezTo>
                    <a:pt x="137" y="1304"/>
                    <a:pt x="629" y="1635"/>
                    <a:pt x="1130" y="1635"/>
                  </a:cubicBezTo>
                  <a:cubicBezTo>
                    <a:pt x="1446" y="1635"/>
                    <a:pt x="1765" y="1504"/>
                    <a:pt x="1996" y="1219"/>
                  </a:cubicBezTo>
                  <a:cubicBezTo>
                    <a:pt x="2227" y="1505"/>
                    <a:pt x="2546" y="1636"/>
                    <a:pt x="2861" y="1636"/>
                  </a:cubicBezTo>
                  <a:cubicBezTo>
                    <a:pt x="3363" y="1636"/>
                    <a:pt x="3855" y="1304"/>
                    <a:pt x="3969" y="734"/>
                  </a:cubicBezTo>
                  <a:cubicBezTo>
                    <a:pt x="3989" y="621"/>
                    <a:pt x="3900" y="514"/>
                    <a:pt x="3785" y="514"/>
                  </a:cubicBezTo>
                  <a:cubicBezTo>
                    <a:pt x="3529" y="514"/>
                    <a:pt x="3285" y="402"/>
                    <a:pt x="3105" y="221"/>
                  </a:cubicBezTo>
                  <a:cubicBezTo>
                    <a:pt x="2958" y="73"/>
                    <a:pt x="2766" y="1"/>
                    <a:pt x="2575" y="1"/>
                  </a:cubicBezTo>
                  <a:cubicBezTo>
                    <a:pt x="2359" y="1"/>
                    <a:pt x="2143" y="94"/>
                    <a:pt x="1995" y="277"/>
                  </a:cubicBezTo>
                  <a:cubicBezTo>
                    <a:pt x="1846" y="93"/>
                    <a:pt x="1630" y="0"/>
                    <a:pt x="1414" y="0"/>
                  </a:cubicBezTo>
                  <a:close/>
                </a:path>
              </a:pathLst>
            </a:custGeom>
            <a:solidFill>
              <a:srgbClr val="FF6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82;p68">
              <a:extLst>
                <a:ext uri="{FF2B5EF4-FFF2-40B4-BE49-F238E27FC236}">
                  <a16:creationId xmlns:a16="http://schemas.microsoft.com/office/drawing/2014/main" id="{1F7151FA-B359-4522-844A-6B06EFD77061}"/>
                </a:ext>
              </a:extLst>
            </p:cNvPr>
            <p:cNvSpPr/>
            <p:nvPr/>
          </p:nvSpPr>
          <p:spPr>
            <a:xfrm>
              <a:off x="1267825" y="1940650"/>
              <a:ext cx="198975" cy="245375"/>
            </a:xfrm>
            <a:custGeom>
              <a:avLst/>
              <a:gdLst/>
              <a:ahLst/>
              <a:cxnLst/>
              <a:rect l="l" t="t" r="r" b="b"/>
              <a:pathLst>
                <a:path w="7959" h="9815" extrusionOk="0">
                  <a:moveTo>
                    <a:pt x="1105" y="1"/>
                  </a:moveTo>
                  <a:cubicBezTo>
                    <a:pt x="1413" y="2151"/>
                    <a:pt x="3303" y="3963"/>
                    <a:pt x="6438" y="3980"/>
                  </a:cubicBezTo>
                  <a:cubicBezTo>
                    <a:pt x="6438" y="4931"/>
                    <a:pt x="6136" y="5830"/>
                    <a:pt x="5562" y="6585"/>
                  </a:cubicBezTo>
                  <a:cubicBezTo>
                    <a:pt x="4933" y="7410"/>
                    <a:pt x="3986" y="7973"/>
                    <a:pt x="3289" y="8126"/>
                  </a:cubicBezTo>
                  <a:cubicBezTo>
                    <a:pt x="3252" y="8134"/>
                    <a:pt x="3216" y="8138"/>
                    <a:pt x="3180" y="8138"/>
                  </a:cubicBezTo>
                  <a:cubicBezTo>
                    <a:pt x="2974" y="8138"/>
                    <a:pt x="2790" y="8009"/>
                    <a:pt x="2705" y="7824"/>
                  </a:cubicBezTo>
                  <a:cubicBezTo>
                    <a:pt x="2643" y="7690"/>
                    <a:pt x="2511" y="7601"/>
                    <a:pt x="2364" y="7601"/>
                  </a:cubicBezTo>
                  <a:lnTo>
                    <a:pt x="1906" y="7601"/>
                  </a:lnTo>
                  <a:cubicBezTo>
                    <a:pt x="1760" y="7601"/>
                    <a:pt x="1625" y="7686"/>
                    <a:pt x="1567" y="7821"/>
                  </a:cubicBezTo>
                  <a:cubicBezTo>
                    <a:pt x="1484" y="8008"/>
                    <a:pt x="1299" y="8139"/>
                    <a:pt x="1090" y="8139"/>
                  </a:cubicBezTo>
                  <a:cubicBezTo>
                    <a:pt x="1043" y="8139"/>
                    <a:pt x="995" y="8132"/>
                    <a:pt x="947" y="8118"/>
                  </a:cubicBezTo>
                  <a:cubicBezTo>
                    <a:pt x="614" y="8022"/>
                    <a:pt x="295" y="7885"/>
                    <a:pt x="0" y="7717"/>
                  </a:cubicBezTo>
                  <a:lnTo>
                    <a:pt x="0" y="9815"/>
                  </a:lnTo>
                  <a:lnTo>
                    <a:pt x="4808" y="9810"/>
                  </a:lnTo>
                  <a:cubicBezTo>
                    <a:pt x="7188" y="7759"/>
                    <a:pt x="7958" y="4844"/>
                    <a:pt x="7402" y="2644"/>
                  </a:cubicBezTo>
                  <a:cubicBezTo>
                    <a:pt x="7291" y="2214"/>
                    <a:pt x="7130" y="1806"/>
                    <a:pt x="6928" y="1424"/>
                  </a:cubicBezTo>
                  <a:cubicBezTo>
                    <a:pt x="6639" y="888"/>
                    <a:pt x="6268" y="407"/>
                    <a:pt x="5829" y="1"/>
                  </a:cubicBezTo>
                  <a:close/>
                </a:path>
              </a:pathLst>
            </a:custGeom>
            <a:solidFill>
              <a:srgbClr val="FF8F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83;p68">
              <a:extLst>
                <a:ext uri="{FF2B5EF4-FFF2-40B4-BE49-F238E27FC236}">
                  <a16:creationId xmlns:a16="http://schemas.microsoft.com/office/drawing/2014/main" id="{6F244A8D-BF51-4766-81D8-F09FE3613730}"/>
                </a:ext>
              </a:extLst>
            </p:cNvPr>
            <p:cNvSpPr/>
            <p:nvPr/>
          </p:nvSpPr>
          <p:spPr>
            <a:xfrm>
              <a:off x="1175825" y="1940750"/>
              <a:ext cx="212600" cy="266525"/>
            </a:xfrm>
            <a:custGeom>
              <a:avLst/>
              <a:gdLst/>
              <a:ahLst/>
              <a:cxnLst/>
              <a:rect l="l" t="t" r="r" b="b"/>
              <a:pathLst>
                <a:path w="8504" h="10661" extrusionOk="0">
                  <a:moveTo>
                    <a:pt x="2140" y="0"/>
                  </a:moveTo>
                  <a:cubicBezTo>
                    <a:pt x="1699" y="408"/>
                    <a:pt x="1327" y="890"/>
                    <a:pt x="1042" y="1422"/>
                  </a:cubicBezTo>
                  <a:cubicBezTo>
                    <a:pt x="837" y="1804"/>
                    <a:pt x="677" y="2213"/>
                    <a:pt x="568" y="2643"/>
                  </a:cubicBezTo>
                  <a:cubicBezTo>
                    <a:pt x="1" y="4872"/>
                    <a:pt x="840" y="8205"/>
                    <a:pt x="3171" y="9811"/>
                  </a:cubicBezTo>
                  <a:cubicBezTo>
                    <a:pt x="3703" y="10174"/>
                    <a:pt x="4294" y="10435"/>
                    <a:pt x="4917" y="10566"/>
                  </a:cubicBezTo>
                  <a:cubicBezTo>
                    <a:pt x="5216" y="10627"/>
                    <a:pt x="5523" y="10661"/>
                    <a:pt x="5832" y="10661"/>
                  </a:cubicBezTo>
                  <a:cubicBezTo>
                    <a:pt x="6796" y="10661"/>
                    <a:pt x="7719" y="10357"/>
                    <a:pt x="8503" y="9817"/>
                  </a:cubicBezTo>
                  <a:cubicBezTo>
                    <a:pt x="6957" y="9814"/>
                    <a:pt x="4682" y="8763"/>
                    <a:pt x="3693" y="7725"/>
                  </a:cubicBezTo>
                  <a:cubicBezTo>
                    <a:pt x="3191" y="7436"/>
                    <a:pt x="2752" y="7051"/>
                    <a:pt x="2401" y="6591"/>
                  </a:cubicBezTo>
                  <a:cubicBezTo>
                    <a:pt x="1826" y="5837"/>
                    <a:pt x="1522" y="4935"/>
                    <a:pt x="1522" y="3984"/>
                  </a:cubicBezTo>
                  <a:cubicBezTo>
                    <a:pt x="4664" y="3967"/>
                    <a:pt x="6556" y="2151"/>
                    <a:pt x="6866" y="0"/>
                  </a:cubicBezTo>
                  <a:close/>
                </a:path>
              </a:pathLst>
            </a:custGeom>
            <a:solidFill>
              <a:srgbClr val="FF6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84;p68">
              <a:extLst>
                <a:ext uri="{FF2B5EF4-FFF2-40B4-BE49-F238E27FC236}">
                  <a16:creationId xmlns:a16="http://schemas.microsoft.com/office/drawing/2014/main" id="{DEC30F46-6FE3-4250-9507-C6B33EEBAA4D}"/>
                </a:ext>
              </a:extLst>
            </p:cNvPr>
            <p:cNvSpPr/>
            <p:nvPr/>
          </p:nvSpPr>
          <p:spPr>
            <a:xfrm>
              <a:off x="1300350" y="1862700"/>
              <a:ext cx="140475" cy="113500"/>
            </a:xfrm>
            <a:custGeom>
              <a:avLst/>
              <a:gdLst/>
              <a:ahLst/>
              <a:cxnLst/>
              <a:rect l="l" t="t" r="r" b="b"/>
              <a:pathLst>
                <a:path w="5619" h="4540" extrusionOk="0">
                  <a:moveTo>
                    <a:pt x="755" y="1"/>
                  </a:moveTo>
                  <a:lnTo>
                    <a:pt x="0" y="1415"/>
                  </a:lnTo>
                  <a:lnTo>
                    <a:pt x="678" y="3355"/>
                  </a:lnTo>
                  <a:lnTo>
                    <a:pt x="1427" y="3579"/>
                  </a:lnTo>
                  <a:cubicBezTo>
                    <a:pt x="2873" y="3648"/>
                    <a:pt x="4298" y="3972"/>
                    <a:pt x="5619" y="4539"/>
                  </a:cubicBezTo>
                  <a:lnTo>
                    <a:pt x="5619" y="976"/>
                  </a:lnTo>
                  <a:lnTo>
                    <a:pt x="5619" y="171"/>
                  </a:lnTo>
                  <a:lnTo>
                    <a:pt x="4777" y="171"/>
                  </a:lnTo>
                  <a:cubicBezTo>
                    <a:pt x="4723" y="234"/>
                    <a:pt x="4666" y="277"/>
                    <a:pt x="4608" y="318"/>
                  </a:cubicBezTo>
                  <a:cubicBezTo>
                    <a:pt x="4218" y="590"/>
                    <a:pt x="3746" y="751"/>
                    <a:pt x="3235" y="751"/>
                  </a:cubicBezTo>
                  <a:cubicBezTo>
                    <a:pt x="2554" y="751"/>
                    <a:pt x="1939" y="465"/>
                    <a:pt x="15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85;p68">
              <a:extLst>
                <a:ext uri="{FF2B5EF4-FFF2-40B4-BE49-F238E27FC236}">
                  <a16:creationId xmlns:a16="http://schemas.microsoft.com/office/drawing/2014/main" id="{64FF3C26-032A-4724-BC99-9EE729DDB332}"/>
                </a:ext>
              </a:extLst>
            </p:cNvPr>
            <p:cNvSpPr/>
            <p:nvPr/>
          </p:nvSpPr>
          <p:spPr>
            <a:xfrm>
              <a:off x="1201825" y="1852050"/>
              <a:ext cx="138425" cy="126025"/>
            </a:xfrm>
            <a:custGeom>
              <a:avLst/>
              <a:gdLst/>
              <a:ahLst/>
              <a:cxnLst/>
              <a:rect l="l" t="t" r="r" b="b"/>
              <a:pathLst>
                <a:path w="5537" h="5041" extrusionOk="0">
                  <a:moveTo>
                    <a:pt x="4527" y="0"/>
                  </a:moveTo>
                  <a:cubicBezTo>
                    <a:pt x="4430" y="161"/>
                    <a:pt x="4320" y="308"/>
                    <a:pt x="4191" y="443"/>
                  </a:cubicBezTo>
                  <a:cubicBezTo>
                    <a:pt x="3748" y="907"/>
                    <a:pt x="3125" y="1195"/>
                    <a:pt x="2432" y="1195"/>
                  </a:cubicBezTo>
                  <a:cubicBezTo>
                    <a:pt x="1913" y="1195"/>
                    <a:pt x="1433" y="1031"/>
                    <a:pt x="1039" y="755"/>
                  </a:cubicBezTo>
                  <a:cubicBezTo>
                    <a:pt x="979" y="713"/>
                    <a:pt x="921" y="670"/>
                    <a:pt x="867" y="623"/>
                  </a:cubicBezTo>
                  <a:lnTo>
                    <a:pt x="1" y="623"/>
                  </a:lnTo>
                  <a:lnTo>
                    <a:pt x="1" y="1422"/>
                  </a:lnTo>
                  <a:lnTo>
                    <a:pt x="1" y="5041"/>
                  </a:lnTo>
                  <a:cubicBezTo>
                    <a:pt x="1553" y="4383"/>
                    <a:pt x="3205" y="4052"/>
                    <a:pt x="4856" y="4052"/>
                  </a:cubicBezTo>
                  <a:cubicBezTo>
                    <a:pt x="5058" y="4052"/>
                    <a:pt x="5259" y="4057"/>
                    <a:pt x="5460" y="4066"/>
                  </a:cubicBezTo>
                  <a:cubicBezTo>
                    <a:pt x="4366" y="3229"/>
                    <a:pt x="4294" y="1285"/>
                    <a:pt x="5536" y="443"/>
                  </a:cubicBezTo>
                  <a:cubicBezTo>
                    <a:pt x="5409" y="308"/>
                    <a:pt x="5296" y="161"/>
                    <a:pt x="52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86;p68">
              <a:extLst>
                <a:ext uri="{FF2B5EF4-FFF2-40B4-BE49-F238E27FC236}">
                  <a16:creationId xmlns:a16="http://schemas.microsoft.com/office/drawing/2014/main" id="{65720114-6019-403A-8A36-0A3366408750}"/>
                </a:ext>
              </a:extLst>
            </p:cNvPr>
            <p:cNvSpPr/>
            <p:nvPr/>
          </p:nvSpPr>
          <p:spPr>
            <a:xfrm>
              <a:off x="1293200" y="1812200"/>
              <a:ext cx="56225" cy="56150"/>
            </a:xfrm>
            <a:custGeom>
              <a:avLst/>
              <a:gdLst/>
              <a:ahLst/>
              <a:cxnLst/>
              <a:rect l="l" t="t" r="r" b="b"/>
              <a:pathLst>
                <a:path w="2249" h="2246" extrusionOk="0">
                  <a:moveTo>
                    <a:pt x="1125" y="0"/>
                  </a:moveTo>
                  <a:cubicBezTo>
                    <a:pt x="504" y="0"/>
                    <a:pt x="1" y="503"/>
                    <a:pt x="1" y="1125"/>
                  </a:cubicBezTo>
                  <a:cubicBezTo>
                    <a:pt x="1" y="1496"/>
                    <a:pt x="182" y="1826"/>
                    <a:pt x="461" y="2030"/>
                  </a:cubicBezTo>
                  <a:cubicBezTo>
                    <a:pt x="647" y="2165"/>
                    <a:pt x="877" y="2246"/>
                    <a:pt x="1125" y="2246"/>
                  </a:cubicBezTo>
                  <a:cubicBezTo>
                    <a:pt x="1374" y="2246"/>
                    <a:pt x="1602" y="2166"/>
                    <a:pt x="1788" y="2030"/>
                  </a:cubicBezTo>
                  <a:cubicBezTo>
                    <a:pt x="2065" y="1824"/>
                    <a:pt x="2248" y="1496"/>
                    <a:pt x="2248" y="1125"/>
                  </a:cubicBezTo>
                  <a:cubicBezTo>
                    <a:pt x="2248" y="503"/>
                    <a:pt x="1746" y="0"/>
                    <a:pt x="11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87;p68">
              <a:extLst>
                <a:ext uri="{FF2B5EF4-FFF2-40B4-BE49-F238E27FC236}">
                  <a16:creationId xmlns:a16="http://schemas.microsoft.com/office/drawing/2014/main" id="{88BB498E-FAA8-4F57-AEE5-D6D1A813F60B}"/>
                </a:ext>
              </a:extLst>
            </p:cNvPr>
            <p:cNvSpPr/>
            <p:nvPr/>
          </p:nvSpPr>
          <p:spPr>
            <a:xfrm>
              <a:off x="1173400" y="1830900"/>
              <a:ext cx="56225" cy="56225"/>
            </a:xfrm>
            <a:custGeom>
              <a:avLst/>
              <a:gdLst/>
              <a:ahLst/>
              <a:cxnLst/>
              <a:rect l="l" t="t" r="r" b="b"/>
              <a:pathLst>
                <a:path w="2249" h="2249" extrusionOk="0">
                  <a:moveTo>
                    <a:pt x="1125" y="1"/>
                  </a:moveTo>
                  <a:cubicBezTo>
                    <a:pt x="504" y="1"/>
                    <a:pt x="1" y="502"/>
                    <a:pt x="1" y="1124"/>
                  </a:cubicBezTo>
                  <a:cubicBezTo>
                    <a:pt x="1" y="1745"/>
                    <a:pt x="504" y="2248"/>
                    <a:pt x="1125" y="2248"/>
                  </a:cubicBezTo>
                  <a:cubicBezTo>
                    <a:pt x="1579" y="2248"/>
                    <a:pt x="1970" y="1978"/>
                    <a:pt x="2147" y="1590"/>
                  </a:cubicBezTo>
                  <a:cubicBezTo>
                    <a:pt x="2213" y="1447"/>
                    <a:pt x="2248" y="1291"/>
                    <a:pt x="2248" y="1127"/>
                  </a:cubicBezTo>
                  <a:cubicBezTo>
                    <a:pt x="2248" y="502"/>
                    <a:pt x="1745" y="1"/>
                    <a:pt x="1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88;p68">
              <a:extLst>
                <a:ext uri="{FF2B5EF4-FFF2-40B4-BE49-F238E27FC236}">
                  <a16:creationId xmlns:a16="http://schemas.microsoft.com/office/drawing/2014/main" id="{3E4A561F-2AF1-40B2-9345-7B7A5EAAC3CA}"/>
                </a:ext>
              </a:extLst>
            </p:cNvPr>
            <p:cNvSpPr/>
            <p:nvPr/>
          </p:nvSpPr>
          <p:spPr>
            <a:xfrm>
              <a:off x="1413050" y="1830900"/>
              <a:ext cx="56200" cy="56175"/>
            </a:xfrm>
            <a:custGeom>
              <a:avLst/>
              <a:gdLst/>
              <a:ahLst/>
              <a:cxnLst/>
              <a:rect l="l" t="t" r="r" b="b"/>
              <a:pathLst>
                <a:path w="2248" h="2247" extrusionOk="0">
                  <a:moveTo>
                    <a:pt x="1125" y="1"/>
                  </a:moveTo>
                  <a:cubicBezTo>
                    <a:pt x="503" y="1"/>
                    <a:pt x="0" y="502"/>
                    <a:pt x="0" y="1124"/>
                  </a:cubicBezTo>
                  <a:cubicBezTo>
                    <a:pt x="0" y="1291"/>
                    <a:pt x="37" y="1449"/>
                    <a:pt x="102" y="1588"/>
                  </a:cubicBezTo>
                  <a:cubicBezTo>
                    <a:pt x="278" y="1975"/>
                    <a:pt x="669" y="2247"/>
                    <a:pt x="1125" y="2247"/>
                  </a:cubicBezTo>
                  <a:cubicBezTo>
                    <a:pt x="1746" y="2247"/>
                    <a:pt x="2248" y="1743"/>
                    <a:pt x="2248" y="1122"/>
                  </a:cubicBezTo>
                  <a:cubicBezTo>
                    <a:pt x="2246" y="502"/>
                    <a:pt x="1743" y="1"/>
                    <a:pt x="1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89;p68">
              <a:extLst>
                <a:ext uri="{FF2B5EF4-FFF2-40B4-BE49-F238E27FC236}">
                  <a16:creationId xmlns:a16="http://schemas.microsoft.com/office/drawing/2014/main" id="{16339FEC-EBD1-45BC-B5D3-EF3BDB1C6B48}"/>
                </a:ext>
              </a:extLst>
            </p:cNvPr>
            <p:cNvSpPr/>
            <p:nvPr/>
          </p:nvSpPr>
          <p:spPr>
            <a:xfrm>
              <a:off x="1315300" y="1921575"/>
              <a:ext cx="33375" cy="50325"/>
            </a:xfrm>
            <a:custGeom>
              <a:avLst/>
              <a:gdLst/>
              <a:ahLst/>
              <a:cxnLst/>
              <a:rect l="l" t="t" r="r" b="b"/>
              <a:pathLst>
                <a:path w="1335" h="2013" extrusionOk="0">
                  <a:moveTo>
                    <a:pt x="0" y="0"/>
                  </a:moveTo>
                  <a:lnTo>
                    <a:pt x="0" y="2013"/>
                  </a:lnTo>
                  <a:lnTo>
                    <a:pt x="711" y="2013"/>
                  </a:lnTo>
                  <a:cubicBezTo>
                    <a:pt x="1080" y="1828"/>
                    <a:pt x="1335" y="1447"/>
                    <a:pt x="1335" y="1006"/>
                  </a:cubicBezTo>
                  <a:cubicBezTo>
                    <a:pt x="1335" y="565"/>
                    <a:pt x="1080" y="184"/>
                    <a:pt x="7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690;p68">
              <a:extLst>
                <a:ext uri="{FF2B5EF4-FFF2-40B4-BE49-F238E27FC236}">
                  <a16:creationId xmlns:a16="http://schemas.microsoft.com/office/drawing/2014/main" id="{EABCEF05-4080-444B-B71A-48174298FDE2}"/>
                </a:ext>
              </a:extLst>
            </p:cNvPr>
            <p:cNvSpPr/>
            <p:nvPr/>
          </p:nvSpPr>
          <p:spPr>
            <a:xfrm>
              <a:off x="1292300" y="1918500"/>
              <a:ext cx="40575" cy="56150"/>
            </a:xfrm>
            <a:custGeom>
              <a:avLst/>
              <a:gdLst/>
              <a:ahLst/>
              <a:cxnLst/>
              <a:rect l="l" t="t" r="r" b="b"/>
              <a:pathLst>
                <a:path w="1623" h="2246" extrusionOk="0">
                  <a:moveTo>
                    <a:pt x="1124" y="0"/>
                  </a:moveTo>
                  <a:cubicBezTo>
                    <a:pt x="503" y="0"/>
                    <a:pt x="0" y="502"/>
                    <a:pt x="0" y="1123"/>
                  </a:cubicBezTo>
                  <a:cubicBezTo>
                    <a:pt x="0" y="1744"/>
                    <a:pt x="503" y="2246"/>
                    <a:pt x="1124" y="2246"/>
                  </a:cubicBezTo>
                  <a:cubicBezTo>
                    <a:pt x="1304" y="2246"/>
                    <a:pt x="1473" y="2205"/>
                    <a:pt x="1623" y="2129"/>
                  </a:cubicBezTo>
                  <a:cubicBezTo>
                    <a:pt x="1255" y="1945"/>
                    <a:pt x="1000" y="1565"/>
                    <a:pt x="1000" y="1123"/>
                  </a:cubicBezTo>
                  <a:cubicBezTo>
                    <a:pt x="1000" y="683"/>
                    <a:pt x="1255" y="301"/>
                    <a:pt x="1623" y="117"/>
                  </a:cubicBezTo>
                  <a:cubicBezTo>
                    <a:pt x="1473" y="42"/>
                    <a:pt x="1302" y="0"/>
                    <a:pt x="11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691;p68">
              <a:extLst>
                <a:ext uri="{FF2B5EF4-FFF2-40B4-BE49-F238E27FC236}">
                  <a16:creationId xmlns:a16="http://schemas.microsoft.com/office/drawing/2014/main" id="{E85020B8-B775-43EE-9FAF-94B0ED8724B2}"/>
                </a:ext>
              </a:extLst>
            </p:cNvPr>
            <p:cNvSpPr/>
            <p:nvPr/>
          </p:nvSpPr>
          <p:spPr>
            <a:xfrm>
              <a:off x="1105725" y="1806175"/>
              <a:ext cx="430775" cy="478450"/>
            </a:xfrm>
            <a:custGeom>
              <a:avLst/>
              <a:gdLst/>
              <a:ahLst/>
              <a:cxnLst/>
              <a:rect l="l" t="t" r="r" b="b"/>
              <a:pathLst>
                <a:path w="17231" h="19138" extrusionOk="0">
                  <a:moveTo>
                    <a:pt x="8624" y="522"/>
                  </a:moveTo>
                  <a:cubicBezTo>
                    <a:pt x="9087" y="522"/>
                    <a:pt x="9465" y="899"/>
                    <a:pt x="9465" y="1364"/>
                  </a:cubicBezTo>
                  <a:cubicBezTo>
                    <a:pt x="9465" y="1827"/>
                    <a:pt x="9087" y="2205"/>
                    <a:pt x="8624" y="2205"/>
                  </a:cubicBezTo>
                  <a:cubicBezTo>
                    <a:pt x="8622" y="2205"/>
                    <a:pt x="8620" y="2205"/>
                    <a:pt x="8619" y="2205"/>
                  </a:cubicBezTo>
                  <a:cubicBezTo>
                    <a:pt x="8156" y="2205"/>
                    <a:pt x="7782" y="1827"/>
                    <a:pt x="7782" y="1364"/>
                  </a:cubicBezTo>
                  <a:cubicBezTo>
                    <a:pt x="7782" y="899"/>
                    <a:pt x="8159" y="522"/>
                    <a:pt x="8624" y="522"/>
                  </a:cubicBezTo>
                  <a:close/>
                  <a:moveTo>
                    <a:pt x="3832" y="1272"/>
                  </a:moveTo>
                  <a:cubicBezTo>
                    <a:pt x="4295" y="1272"/>
                    <a:pt x="4674" y="1649"/>
                    <a:pt x="4674" y="2113"/>
                  </a:cubicBezTo>
                  <a:cubicBezTo>
                    <a:pt x="4674" y="2577"/>
                    <a:pt x="4295" y="2955"/>
                    <a:pt x="3832" y="2955"/>
                  </a:cubicBezTo>
                  <a:cubicBezTo>
                    <a:pt x="3367" y="2955"/>
                    <a:pt x="2990" y="2577"/>
                    <a:pt x="2990" y="2113"/>
                  </a:cubicBezTo>
                  <a:cubicBezTo>
                    <a:pt x="2990" y="1649"/>
                    <a:pt x="3367" y="1272"/>
                    <a:pt x="3832" y="1272"/>
                  </a:cubicBezTo>
                  <a:close/>
                  <a:moveTo>
                    <a:pt x="13415" y="1272"/>
                  </a:moveTo>
                  <a:cubicBezTo>
                    <a:pt x="13879" y="1272"/>
                    <a:pt x="14257" y="1649"/>
                    <a:pt x="14257" y="2113"/>
                  </a:cubicBezTo>
                  <a:cubicBezTo>
                    <a:pt x="14257" y="2577"/>
                    <a:pt x="13879" y="2955"/>
                    <a:pt x="13415" y="2955"/>
                  </a:cubicBezTo>
                  <a:cubicBezTo>
                    <a:pt x="12951" y="2955"/>
                    <a:pt x="12574" y="2577"/>
                    <a:pt x="12574" y="2113"/>
                  </a:cubicBezTo>
                  <a:cubicBezTo>
                    <a:pt x="12574" y="1649"/>
                    <a:pt x="12951" y="1272"/>
                    <a:pt x="13415" y="1272"/>
                  </a:cubicBezTo>
                  <a:close/>
                  <a:moveTo>
                    <a:pt x="8587" y="4774"/>
                  </a:moveTo>
                  <a:cubicBezTo>
                    <a:pt x="9051" y="4774"/>
                    <a:pt x="9430" y="5151"/>
                    <a:pt x="9430" y="5616"/>
                  </a:cubicBezTo>
                  <a:cubicBezTo>
                    <a:pt x="9430" y="6079"/>
                    <a:pt x="9051" y="6458"/>
                    <a:pt x="8587" y="6458"/>
                  </a:cubicBezTo>
                  <a:cubicBezTo>
                    <a:pt x="8123" y="6458"/>
                    <a:pt x="7745" y="6081"/>
                    <a:pt x="7745" y="5616"/>
                  </a:cubicBezTo>
                  <a:cubicBezTo>
                    <a:pt x="7745" y="5153"/>
                    <a:pt x="8123" y="4774"/>
                    <a:pt x="8587" y="4774"/>
                  </a:cubicBezTo>
                  <a:close/>
                  <a:moveTo>
                    <a:pt x="3007" y="8308"/>
                  </a:moveTo>
                  <a:lnTo>
                    <a:pt x="3007" y="8308"/>
                  </a:lnTo>
                  <a:cubicBezTo>
                    <a:pt x="2887" y="8960"/>
                    <a:pt x="2874" y="9675"/>
                    <a:pt x="2966" y="10410"/>
                  </a:cubicBezTo>
                  <a:cubicBezTo>
                    <a:pt x="2476" y="10305"/>
                    <a:pt x="2119" y="9867"/>
                    <a:pt x="2119" y="9364"/>
                  </a:cubicBezTo>
                  <a:cubicBezTo>
                    <a:pt x="2120" y="8847"/>
                    <a:pt x="2490" y="8394"/>
                    <a:pt x="3007" y="8308"/>
                  </a:cubicBezTo>
                  <a:close/>
                  <a:moveTo>
                    <a:pt x="14241" y="8307"/>
                  </a:moveTo>
                  <a:lnTo>
                    <a:pt x="14241" y="8307"/>
                  </a:lnTo>
                  <a:cubicBezTo>
                    <a:pt x="14760" y="8397"/>
                    <a:pt x="15126" y="8847"/>
                    <a:pt x="15126" y="9364"/>
                  </a:cubicBezTo>
                  <a:cubicBezTo>
                    <a:pt x="15126" y="9870"/>
                    <a:pt x="14769" y="10308"/>
                    <a:pt x="14278" y="10410"/>
                  </a:cubicBezTo>
                  <a:cubicBezTo>
                    <a:pt x="14378" y="9689"/>
                    <a:pt x="14364" y="8974"/>
                    <a:pt x="14241" y="8307"/>
                  </a:cubicBezTo>
                  <a:close/>
                  <a:moveTo>
                    <a:pt x="9874" y="6168"/>
                  </a:moveTo>
                  <a:cubicBezTo>
                    <a:pt x="11025" y="6290"/>
                    <a:pt x="12146" y="6575"/>
                    <a:pt x="13212" y="7015"/>
                  </a:cubicBezTo>
                  <a:cubicBezTo>
                    <a:pt x="13789" y="8143"/>
                    <a:pt x="13902" y="9399"/>
                    <a:pt x="13666" y="10650"/>
                  </a:cubicBezTo>
                  <a:cubicBezTo>
                    <a:pt x="13636" y="10815"/>
                    <a:pt x="13752" y="10970"/>
                    <a:pt x="13919" y="10983"/>
                  </a:cubicBezTo>
                  <a:cubicBezTo>
                    <a:pt x="13966" y="10987"/>
                    <a:pt x="14012" y="10989"/>
                    <a:pt x="14058" y="10989"/>
                  </a:cubicBezTo>
                  <a:cubicBezTo>
                    <a:pt x="15017" y="10989"/>
                    <a:pt x="15761" y="10165"/>
                    <a:pt x="15682" y="9219"/>
                  </a:cubicBezTo>
                  <a:lnTo>
                    <a:pt x="15682" y="9219"/>
                  </a:lnTo>
                  <a:cubicBezTo>
                    <a:pt x="16242" y="9506"/>
                    <a:pt x="16548" y="10196"/>
                    <a:pt x="16282" y="10838"/>
                  </a:cubicBezTo>
                  <a:cubicBezTo>
                    <a:pt x="16099" y="11278"/>
                    <a:pt x="15689" y="11575"/>
                    <a:pt x="15214" y="11614"/>
                  </a:cubicBezTo>
                  <a:cubicBezTo>
                    <a:pt x="15033" y="11629"/>
                    <a:pt x="14912" y="11807"/>
                    <a:pt x="14968" y="11980"/>
                  </a:cubicBezTo>
                  <a:cubicBezTo>
                    <a:pt x="15241" y="12828"/>
                    <a:pt x="14588" y="13635"/>
                    <a:pt x="13773" y="13635"/>
                  </a:cubicBezTo>
                  <a:cubicBezTo>
                    <a:pt x="13644" y="13635"/>
                    <a:pt x="13511" y="13615"/>
                    <a:pt x="13376" y="13571"/>
                  </a:cubicBezTo>
                  <a:cubicBezTo>
                    <a:pt x="13348" y="13562"/>
                    <a:pt x="13319" y="13558"/>
                    <a:pt x="13291" y="13558"/>
                  </a:cubicBezTo>
                  <a:cubicBezTo>
                    <a:pt x="13150" y="13558"/>
                    <a:pt x="13024" y="13667"/>
                    <a:pt x="13011" y="13816"/>
                  </a:cubicBezTo>
                  <a:cubicBezTo>
                    <a:pt x="12959" y="14458"/>
                    <a:pt x="12417" y="14975"/>
                    <a:pt x="11743" y="14975"/>
                  </a:cubicBezTo>
                  <a:cubicBezTo>
                    <a:pt x="11622" y="14975"/>
                    <a:pt x="11498" y="14959"/>
                    <a:pt x="11371" y="14924"/>
                  </a:cubicBezTo>
                  <a:cubicBezTo>
                    <a:pt x="11346" y="14917"/>
                    <a:pt x="11321" y="14914"/>
                    <a:pt x="11296" y="14914"/>
                  </a:cubicBezTo>
                  <a:cubicBezTo>
                    <a:pt x="11238" y="14914"/>
                    <a:pt x="11183" y="14931"/>
                    <a:pt x="11137" y="14962"/>
                  </a:cubicBezTo>
                  <a:cubicBezTo>
                    <a:pt x="10381" y="15483"/>
                    <a:pt x="9512" y="15756"/>
                    <a:pt x="8632" y="15756"/>
                  </a:cubicBezTo>
                  <a:cubicBezTo>
                    <a:pt x="7775" y="15756"/>
                    <a:pt x="6907" y="15497"/>
                    <a:pt x="6121" y="14956"/>
                  </a:cubicBezTo>
                  <a:cubicBezTo>
                    <a:pt x="6074" y="14924"/>
                    <a:pt x="6018" y="14907"/>
                    <a:pt x="5961" y="14907"/>
                  </a:cubicBezTo>
                  <a:cubicBezTo>
                    <a:pt x="5934" y="14907"/>
                    <a:pt x="5908" y="14911"/>
                    <a:pt x="5882" y="14918"/>
                  </a:cubicBezTo>
                  <a:cubicBezTo>
                    <a:pt x="5760" y="14954"/>
                    <a:pt x="5637" y="14971"/>
                    <a:pt x="5516" y="14971"/>
                  </a:cubicBezTo>
                  <a:cubicBezTo>
                    <a:pt x="4874" y="14971"/>
                    <a:pt x="4291" y="14488"/>
                    <a:pt x="4237" y="13815"/>
                  </a:cubicBezTo>
                  <a:cubicBezTo>
                    <a:pt x="4224" y="13665"/>
                    <a:pt x="4097" y="13556"/>
                    <a:pt x="3956" y="13556"/>
                  </a:cubicBezTo>
                  <a:cubicBezTo>
                    <a:pt x="3928" y="13556"/>
                    <a:pt x="3899" y="13560"/>
                    <a:pt x="3871" y="13570"/>
                  </a:cubicBezTo>
                  <a:cubicBezTo>
                    <a:pt x="3737" y="13612"/>
                    <a:pt x="3605" y="13632"/>
                    <a:pt x="3476" y="13632"/>
                  </a:cubicBezTo>
                  <a:cubicBezTo>
                    <a:pt x="2660" y="13632"/>
                    <a:pt x="2004" y="12826"/>
                    <a:pt x="2278" y="11977"/>
                  </a:cubicBezTo>
                  <a:cubicBezTo>
                    <a:pt x="2335" y="11806"/>
                    <a:pt x="2214" y="11628"/>
                    <a:pt x="2033" y="11612"/>
                  </a:cubicBezTo>
                  <a:cubicBezTo>
                    <a:pt x="1557" y="11574"/>
                    <a:pt x="1148" y="11276"/>
                    <a:pt x="965" y="10835"/>
                  </a:cubicBezTo>
                  <a:cubicBezTo>
                    <a:pt x="702" y="10196"/>
                    <a:pt x="1002" y="9505"/>
                    <a:pt x="1564" y="9221"/>
                  </a:cubicBezTo>
                  <a:lnTo>
                    <a:pt x="1564" y="9221"/>
                  </a:lnTo>
                  <a:cubicBezTo>
                    <a:pt x="1484" y="10166"/>
                    <a:pt x="2226" y="10990"/>
                    <a:pt x="3185" y="10990"/>
                  </a:cubicBezTo>
                  <a:cubicBezTo>
                    <a:pt x="3227" y="10990"/>
                    <a:pt x="3269" y="10988"/>
                    <a:pt x="3312" y="10985"/>
                  </a:cubicBezTo>
                  <a:cubicBezTo>
                    <a:pt x="3478" y="10974"/>
                    <a:pt x="3596" y="10821"/>
                    <a:pt x="3567" y="10660"/>
                  </a:cubicBezTo>
                  <a:cubicBezTo>
                    <a:pt x="3351" y="9377"/>
                    <a:pt x="3449" y="8158"/>
                    <a:pt x="4032" y="7018"/>
                  </a:cubicBezTo>
                  <a:cubicBezTo>
                    <a:pt x="5076" y="6584"/>
                    <a:pt x="6175" y="6300"/>
                    <a:pt x="7300" y="6176"/>
                  </a:cubicBezTo>
                  <a:cubicBezTo>
                    <a:pt x="7547" y="6734"/>
                    <a:pt x="8067" y="7013"/>
                    <a:pt x="8586" y="7013"/>
                  </a:cubicBezTo>
                  <a:cubicBezTo>
                    <a:pt x="9108" y="7013"/>
                    <a:pt x="9630" y="6731"/>
                    <a:pt x="9874" y="6168"/>
                  </a:cubicBezTo>
                  <a:close/>
                  <a:moveTo>
                    <a:pt x="5980" y="15559"/>
                  </a:moveTo>
                  <a:cubicBezTo>
                    <a:pt x="6434" y="15847"/>
                    <a:pt x="6918" y="16058"/>
                    <a:pt x="7420" y="16188"/>
                  </a:cubicBezTo>
                  <a:lnTo>
                    <a:pt x="7420" y="16283"/>
                  </a:lnTo>
                  <a:cubicBezTo>
                    <a:pt x="7420" y="16946"/>
                    <a:pt x="7943" y="17493"/>
                    <a:pt x="8606" y="17493"/>
                  </a:cubicBezTo>
                  <a:lnTo>
                    <a:pt x="11272" y="17493"/>
                  </a:lnTo>
                  <a:cubicBezTo>
                    <a:pt x="11298" y="17851"/>
                    <a:pt x="11316" y="18207"/>
                    <a:pt x="11321" y="18570"/>
                  </a:cubicBezTo>
                  <a:lnTo>
                    <a:pt x="5891" y="18570"/>
                  </a:lnTo>
                  <a:cubicBezTo>
                    <a:pt x="5898" y="18122"/>
                    <a:pt x="5921" y="17682"/>
                    <a:pt x="5963" y="17240"/>
                  </a:cubicBezTo>
                  <a:cubicBezTo>
                    <a:pt x="5975" y="17087"/>
                    <a:pt x="5865" y="16950"/>
                    <a:pt x="5711" y="16936"/>
                  </a:cubicBezTo>
                  <a:cubicBezTo>
                    <a:pt x="5703" y="16936"/>
                    <a:pt x="5694" y="16935"/>
                    <a:pt x="5686" y="16935"/>
                  </a:cubicBezTo>
                  <a:cubicBezTo>
                    <a:pt x="5543" y="16935"/>
                    <a:pt x="5421" y="17043"/>
                    <a:pt x="5408" y="17188"/>
                  </a:cubicBezTo>
                  <a:cubicBezTo>
                    <a:pt x="5366" y="17648"/>
                    <a:pt x="5342" y="18104"/>
                    <a:pt x="5335" y="18570"/>
                  </a:cubicBezTo>
                  <a:lnTo>
                    <a:pt x="4400" y="18570"/>
                  </a:lnTo>
                  <a:cubicBezTo>
                    <a:pt x="4476" y="17380"/>
                    <a:pt x="5039" y="16301"/>
                    <a:pt x="5980" y="15559"/>
                  </a:cubicBezTo>
                  <a:close/>
                  <a:moveTo>
                    <a:pt x="8626" y="1"/>
                  </a:moveTo>
                  <a:cubicBezTo>
                    <a:pt x="7853" y="1"/>
                    <a:pt x="7224" y="628"/>
                    <a:pt x="7224" y="1401"/>
                  </a:cubicBezTo>
                  <a:cubicBezTo>
                    <a:pt x="7224" y="1745"/>
                    <a:pt x="7348" y="2057"/>
                    <a:pt x="7552" y="2301"/>
                  </a:cubicBezTo>
                  <a:cubicBezTo>
                    <a:pt x="7167" y="2611"/>
                    <a:pt x="6701" y="2765"/>
                    <a:pt x="6234" y="2765"/>
                  </a:cubicBezTo>
                  <a:cubicBezTo>
                    <a:pt x="5877" y="2765"/>
                    <a:pt x="5519" y="2674"/>
                    <a:pt x="5199" y="2493"/>
                  </a:cubicBezTo>
                  <a:cubicBezTo>
                    <a:pt x="5423" y="1611"/>
                    <a:pt x="4760" y="760"/>
                    <a:pt x="3863" y="746"/>
                  </a:cubicBezTo>
                  <a:cubicBezTo>
                    <a:pt x="3856" y="746"/>
                    <a:pt x="3850" y="746"/>
                    <a:pt x="3843" y="746"/>
                  </a:cubicBezTo>
                  <a:cubicBezTo>
                    <a:pt x="3100" y="746"/>
                    <a:pt x="2474" y="1337"/>
                    <a:pt x="2439" y="2082"/>
                  </a:cubicBezTo>
                  <a:cubicBezTo>
                    <a:pt x="2407" y="2788"/>
                    <a:pt x="2900" y="3386"/>
                    <a:pt x="3559" y="3521"/>
                  </a:cubicBezTo>
                  <a:lnTo>
                    <a:pt x="3559" y="4351"/>
                  </a:lnTo>
                  <a:cubicBezTo>
                    <a:pt x="3559" y="4483"/>
                    <a:pt x="3648" y="4604"/>
                    <a:pt x="3775" y="4633"/>
                  </a:cubicBezTo>
                  <a:cubicBezTo>
                    <a:pt x="3798" y="4638"/>
                    <a:pt x="3820" y="4640"/>
                    <a:pt x="3842" y="4640"/>
                  </a:cubicBezTo>
                  <a:cubicBezTo>
                    <a:pt x="4000" y="4640"/>
                    <a:pt x="4127" y="4513"/>
                    <a:pt x="4127" y="4357"/>
                  </a:cubicBezTo>
                  <a:lnTo>
                    <a:pt x="4127" y="3486"/>
                  </a:lnTo>
                  <a:cubicBezTo>
                    <a:pt x="4463" y="3417"/>
                    <a:pt x="4756" y="3226"/>
                    <a:pt x="4957" y="2964"/>
                  </a:cubicBezTo>
                  <a:cubicBezTo>
                    <a:pt x="5352" y="3181"/>
                    <a:pt x="5793" y="3290"/>
                    <a:pt x="6235" y="3290"/>
                  </a:cubicBezTo>
                  <a:cubicBezTo>
                    <a:pt x="6863" y="3290"/>
                    <a:pt x="7494" y="3070"/>
                    <a:pt x="8000" y="2620"/>
                  </a:cubicBezTo>
                  <a:cubicBezTo>
                    <a:pt x="8189" y="2716"/>
                    <a:pt x="8399" y="2769"/>
                    <a:pt x="8623" y="2769"/>
                  </a:cubicBezTo>
                  <a:cubicBezTo>
                    <a:pt x="8848" y="2769"/>
                    <a:pt x="9058" y="2716"/>
                    <a:pt x="9247" y="2624"/>
                  </a:cubicBezTo>
                  <a:cubicBezTo>
                    <a:pt x="9752" y="3072"/>
                    <a:pt x="10381" y="3293"/>
                    <a:pt x="11009" y="3293"/>
                  </a:cubicBezTo>
                  <a:cubicBezTo>
                    <a:pt x="11451" y="3293"/>
                    <a:pt x="11892" y="3183"/>
                    <a:pt x="12289" y="2966"/>
                  </a:cubicBezTo>
                  <a:cubicBezTo>
                    <a:pt x="12491" y="3229"/>
                    <a:pt x="12784" y="3418"/>
                    <a:pt x="13120" y="3487"/>
                  </a:cubicBezTo>
                  <a:lnTo>
                    <a:pt x="13120" y="6385"/>
                  </a:lnTo>
                  <a:cubicBezTo>
                    <a:pt x="12109" y="5995"/>
                    <a:pt x="11054" y="5740"/>
                    <a:pt x="9977" y="5622"/>
                  </a:cubicBezTo>
                  <a:lnTo>
                    <a:pt x="9977" y="5616"/>
                  </a:lnTo>
                  <a:cubicBezTo>
                    <a:pt x="9977" y="4842"/>
                    <a:pt x="9348" y="4213"/>
                    <a:pt x="8574" y="4213"/>
                  </a:cubicBezTo>
                  <a:cubicBezTo>
                    <a:pt x="7799" y="4213"/>
                    <a:pt x="7164" y="4843"/>
                    <a:pt x="7170" y="5630"/>
                  </a:cubicBezTo>
                  <a:cubicBezTo>
                    <a:pt x="6118" y="5750"/>
                    <a:pt x="5087" y="6003"/>
                    <a:pt x="4101" y="6385"/>
                  </a:cubicBezTo>
                  <a:lnTo>
                    <a:pt x="4101" y="5484"/>
                  </a:lnTo>
                  <a:cubicBezTo>
                    <a:pt x="4101" y="5484"/>
                    <a:pt x="3987" y="5204"/>
                    <a:pt x="3832" y="5204"/>
                  </a:cubicBezTo>
                  <a:cubicBezTo>
                    <a:pt x="3676" y="5204"/>
                    <a:pt x="3552" y="5331"/>
                    <a:pt x="3561" y="5484"/>
                  </a:cubicBezTo>
                  <a:lnTo>
                    <a:pt x="3561" y="6734"/>
                  </a:lnTo>
                  <a:cubicBezTo>
                    <a:pt x="3384" y="7053"/>
                    <a:pt x="3251" y="7388"/>
                    <a:pt x="3147" y="7731"/>
                  </a:cubicBezTo>
                  <a:cubicBezTo>
                    <a:pt x="2571" y="7744"/>
                    <a:pt x="2048" y="8058"/>
                    <a:pt x="1766" y="8567"/>
                  </a:cubicBezTo>
                  <a:cubicBezTo>
                    <a:pt x="666" y="8790"/>
                    <a:pt x="1" y="9976"/>
                    <a:pt x="447" y="11054"/>
                  </a:cubicBezTo>
                  <a:cubicBezTo>
                    <a:pt x="669" y="11591"/>
                    <a:pt x="1125" y="11980"/>
                    <a:pt x="1672" y="12122"/>
                  </a:cubicBezTo>
                  <a:cubicBezTo>
                    <a:pt x="1517" y="13231"/>
                    <a:pt x="2390" y="14197"/>
                    <a:pt x="3474" y="14197"/>
                  </a:cubicBezTo>
                  <a:cubicBezTo>
                    <a:pt x="3559" y="14197"/>
                    <a:pt x="3645" y="14191"/>
                    <a:pt x="3733" y="14178"/>
                  </a:cubicBezTo>
                  <a:cubicBezTo>
                    <a:pt x="3917" y="14872"/>
                    <a:pt x="4492" y="15372"/>
                    <a:pt x="5168" y="15502"/>
                  </a:cubicBezTo>
                  <a:cubicBezTo>
                    <a:pt x="4297" y="16390"/>
                    <a:pt x="3811" y="17572"/>
                    <a:pt x="3811" y="18848"/>
                  </a:cubicBezTo>
                  <a:cubicBezTo>
                    <a:pt x="3811" y="19003"/>
                    <a:pt x="3937" y="19128"/>
                    <a:pt x="4090" y="19138"/>
                  </a:cubicBezTo>
                  <a:lnTo>
                    <a:pt x="13155" y="19138"/>
                  </a:lnTo>
                  <a:cubicBezTo>
                    <a:pt x="13312" y="19128"/>
                    <a:pt x="13436" y="19003"/>
                    <a:pt x="13436" y="18848"/>
                  </a:cubicBezTo>
                  <a:cubicBezTo>
                    <a:pt x="13436" y="18182"/>
                    <a:pt x="13301" y="17536"/>
                    <a:pt x="13036" y="16929"/>
                  </a:cubicBezTo>
                  <a:cubicBezTo>
                    <a:pt x="12990" y="16823"/>
                    <a:pt x="12887" y="16761"/>
                    <a:pt x="12779" y="16761"/>
                  </a:cubicBezTo>
                  <a:cubicBezTo>
                    <a:pt x="12740" y="16761"/>
                    <a:pt x="12702" y="16768"/>
                    <a:pt x="12665" y="16785"/>
                  </a:cubicBezTo>
                  <a:cubicBezTo>
                    <a:pt x="12523" y="16846"/>
                    <a:pt x="12457" y="17013"/>
                    <a:pt x="12522" y="17154"/>
                  </a:cubicBezTo>
                  <a:cubicBezTo>
                    <a:pt x="12718" y="17605"/>
                    <a:pt x="12867" y="18570"/>
                    <a:pt x="12867" y="18570"/>
                  </a:cubicBezTo>
                  <a:lnTo>
                    <a:pt x="11918" y="18570"/>
                  </a:lnTo>
                  <a:cubicBezTo>
                    <a:pt x="11910" y="18101"/>
                    <a:pt x="11887" y="17644"/>
                    <a:pt x="11844" y="17180"/>
                  </a:cubicBezTo>
                  <a:cubicBezTo>
                    <a:pt x="11832" y="17036"/>
                    <a:pt x="11710" y="16924"/>
                    <a:pt x="11565" y="16924"/>
                  </a:cubicBezTo>
                  <a:lnTo>
                    <a:pt x="8624" y="16924"/>
                  </a:lnTo>
                  <a:cubicBezTo>
                    <a:pt x="8271" y="16924"/>
                    <a:pt x="7997" y="16636"/>
                    <a:pt x="7989" y="16283"/>
                  </a:cubicBezTo>
                  <a:lnTo>
                    <a:pt x="7989" y="16283"/>
                  </a:lnTo>
                  <a:cubicBezTo>
                    <a:pt x="8204" y="16312"/>
                    <a:pt x="8417" y="16326"/>
                    <a:pt x="8629" y="16326"/>
                  </a:cubicBezTo>
                  <a:cubicBezTo>
                    <a:pt x="9577" y="16326"/>
                    <a:pt x="10489" y="16044"/>
                    <a:pt x="11275" y="15547"/>
                  </a:cubicBezTo>
                  <a:cubicBezTo>
                    <a:pt x="11534" y="15754"/>
                    <a:pt x="11766" y="15989"/>
                    <a:pt x="11971" y="16252"/>
                  </a:cubicBezTo>
                  <a:cubicBezTo>
                    <a:pt x="12028" y="16325"/>
                    <a:pt x="12115" y="16367"/>
                    <a:pt x="12202" y="16367"/>
                  </a:cubicBezTo>
                  <a:cubicBezTo>
                    <a:pt x="12247" y="16367"/>
                    <a:pt x="12292" y="16356"/>
                    <a:pt x="12333" y="16332"/>
                  </a:cubicBezTo>
                  <a:cubicBezTo>
                    <a:pt x="12487" y="16246"/>
                    <a:pt x="12522" y="16048"/>
                    <a:pt x="12418" y="15916"/>
                  </a:cubicBezTo>
                  <a:cubicBezTo>
                    <a:pt x="12310" y="15777"/>
                    <a:pt x="12194" y="15643"/>
                    <a:pt x="12071" y="15518"/>
                  </a:cubicBezTo>
                  <a:cubicBezTo>
                    <a:pt x="12746" y="15389"/>
                    <a:pt x="13321" y="14887"/>
                    <a:pt x="13505" y="14191"/>
                  </a:cubicBezTo>
                  <a:cubicBezTo>
                    <a:pt x="13592" y="14203"/>
                    <a:pt x="13677" y="14209"/>
                    <a:pt x="13761" y="14209"/>
                  </a:cubicBezTo>
                  <a:cubicBezTo>
                    <a:pt x="14842" y="14209"/>
                    <a:pt x="15716" y="13245"/>
                    <a:pt x="15561" y="12137"/>
                  </a:cubicBezTo>
                  <a:cubicBezTo>
                    <a:pt x="16110" y="11996"/>
                    <a:pt x="16562" y="11606"/>
                    <a:pt x="16785" y="11071"/>
                  </a:cubicBezTo>
                  <a:cubicBezTo>
                    <a:pt x="17231" y="9997"/>
                    <a:pt x="16567" y="8813"/>
                    <a:pt x="15469" y="8590"/>
                  </a:cubicBezTo>
                  <a:cubicBezTo>
                    <a:pt x="15186" y="8084"/>
                    <a:pt x="14665" y="7771"/>
                    <a:pt x="14090" y="7756"/>
                  </a:cubicBezTo>
                  <a:cubicBezTo>
                    <a:pt x="13988" y="7412"/>
                    <a:pt x="13852" y="7080"/>
                    <a:pt x="13688" y="6760"/>
                  </a:cubicBezTo>
                  <a:lnTo>
                    <a:pt x="13688" y="3522"/>
                  </a:lnTo>
                  <a:cubicBezTo>
                    <a:pt x="14347" y="3387"/>
                    <a:pt x="14840" y="2788"/>
                    <a:pt x="14807" y="2082"/>
                  </a:cubicBezTo>
                  <a:cubicBezTo>
                    <a:pt x="14773" y="1339"/>
                    <a:pt x="14150" y="747"/>
                    <a:pt x="13408" y="747"/>
                  </a:cubicBezTo>
                  <a:cubicBezTo>
                    <a:pt x="13399" y="747"/>
                    <a:pt x="13391" y="747"/>
                    <a:pt x="13382" y="748"/>
                  </a:cubicBezTo>
                  <a:cubicBezTo>
                    <a:pt x="12485" y="763"/>
                    <a:pt x="11825" y="1614"/>
                    <a:pt x="12049" y="2495"/>
                  </a:cubicBezTo>
                  <a:cubicBezTo>
                    <a:pt x="11731" y="2675"/>
                    <a:pt x="11373" y="2766"/>
                    <a:pt x="11014" y="2766"/>
                  </a:cubicBezTo>
                  <a:cubicBezTo>
                    <a:pt x="10549" y="2766"/>
                    <a:pt x="10082" y="2612"/>
                    <a:pt x="9698" y="2303"/>
                  </a:cubicBezTo>
                  <a:cubicBezTo>
                    <a:pt x="9917" y="2041"/>
                    <a:pt x="10045" y="1697"/>
                    <a:pt x="10023" y="1323"/>
                  </a:cubicBezTo>
                  <a:cubicBezTo>
                    <a:pt x="9983" y="608"/>
                    <a:pt x="9399" y="31"/>
                    <a:pt x="8681" y="2"/>
                  </a:cubicBezTo>
                  <a:cubicBezTo>
                    <a:pt x="8662" y="1"/>
                    <a:pt x="8644" y="1"/>
                    <a:pt x="86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692;p68">
              <a:extLst>
                <a:ext uri="{FF2B5EF4-FFF2-40B4-BE49-F238E27FC236}">
                  <a16:creationId xmlns:a16="http://schemas.microsoft.com/office/drawing/2014/main" id="{18368775-A81D-471B-95DB-C3B944178711}"/>
                </a:ext>
              </a:extLst>
            </p:cNvPr>
            <p:cNvSpPr/>
            <p:nvPr/>
          </p:nvSpPr>
          <p:spPr>
            <a:xfrm>
              <a:off x="1206275" y="1989475"/>
              <a:ext cx="229575" cy="161875"/>
            </a:xfrm>
            <a:custGeom>
              <a:avLst/>
              <a:gdLst/>
              <a:ahLst/>
              <a:cxnLst/>
              <a:rect l="l" t="t" r="r" b="b"/>
              <a:pathLst>
                <a:path w="9183" h="6475" extrusionOk="0">
                  <a:moveTo>
                    <a:pt x="4605" y="689"/>
                  </a:moveTo>
                  <a:cubicBezTo>
                    <a:pt x="5581" y="1665"/>
                    <a:pt x="6989" y="2228"/>
                    <a:pt x="8626" y="2295"/>
                  </a:cubicBezTo>
                  <a:cubicBezTo>
                    <a:pt x="8570" y="3084"/>
                    <a:pt x="8293" y="3826"/>
                    <a:pt x="7811" y="4458"/>
                  </a:cubicBezTo>
                  <a:cubicBezTo>
                    <a:pt x="7199" y="5262"/>
                    <a:pt x="6286" y="5768"/>
                    <a:pt x="5697" y="5899"/>
                  </a:cubicBezTo>
                  <a:cubicBezTo>
                    <a:pt x="5680" y="5903"/>
                    <a:pt x="5663" y="5904"/>
                    <a:pt x="5647" y="5904"/>
                  </a:cubicBezTo>
                  <a:cubicBezTo>
                    <a:pt x="5545" y="5904"/>
                    <a:pt x="5465" y="5831"/>
                    <a:pt x="5429" y="5754"/>
                  </a:cubicBezTo>
                  <a:cubicBezTo>
                    <a:pt x="5322" y="5518"/>
                    <a:pt x="5088" y="5368"/>
                    <a:pt x="4831" y="5368"/>
                  </a:cubicBezTo>
                  <a:lnTo>
                    <a:pt x="4374" y="5368"/>
                  </a:lnTo>
                  <a:cubicBezTo>
                    <a:pt x="4114" y="5368"/>
                    <a:pt x="3880" y="5518"/>
                    <a:pt x="3777" y="5753"/>
                  </a:cubicBezTo>
                  <a:cubicBezTo>
                    <a:pt x="3740" y="5834"/>
                    <a:pt x="3658" y="5903"/>
                    <a:pt x="3556" y="5903"/>
                  </a:cubicBezTo>
                  <a:cubicBezTo>
                    <a:pt x="3535" y="5903"/>
                    <a:pt x="3514" y="5900"/>
                    <a:pt x="3492" y="5894"/>
                  </a:cubicBezTo>
                  <a:cubicBezTo>
                    <a:pt x="1861" y="5426"/>
                    <a:pt x="700" y="3969"/>
                    <a:pt x="585" y="2295"/>
                  </a:cubicBezTo>
                  <a:cubicBezTo>
                    <a:pt x="2222" y="2228"/>
                    <a:pt x="3630" y="1665"/>
                    <a:pt x="4605" y="689"/>
                  </a:cubicBezTo>
                  <a:close/>
                  <a:moveTo>
                    <a:pt x="4592" y="0"/>
                  </a:moveTo>
                  <a:cubicBezTo>
                    <a:pt x="4514" y="0"/>
                    <a:pt x="4437" y="32"/>
                    <a:pt x="4381" y="96"/>
                  </a:cubicBezTo>
                  <a:cubicBezTo>
                    <a:pt x="3459" y="1150"/>
                    <a:pt x="2002" y="1735"/>
                    <a:pt x="280" y="1745"/>
                  </a:cubicBezTo>
                  <a:cubicBezTo>
                    <a:pt x="125" y="1745"/>
                    <a:pt x="0" y="1872"/>
                    <a:pt x="0" y="2027"/>
                  </a:cubicBezTo>
                  <a:cubicBezTo>
                    <a:pt x="0" y="4145"/>
                    <a:pt x="1424" y="5894"/>
                    <a:pt x="3323" y="6440"/>
                  </a:cubicBezTo>
                  <a:cubicBezTo>
                    <a:pt x="3397" y="6462"/>
                    <a:pt x="3472" y="6472"/>
                    <a:pt x="3546" y="6472"/>
                  </a:cubicBezTo>
                  <a:cubicBezTo>
                    <a:pt x="3855" y="6472"/>
                    <a:pt x="4143" y="6290"/>
                    <a:pt x="4277" y="5987"/>
                  </a:cubicBezTo>
                  <a:cubicBezTo>
                    <a:pt x="4291" y="5955"/>
                    <a:pt x="4326" y="5937"/>
                    <a:pt x="4361" y="5937"/>
                  </a:cubicBezTo>
                  <a:lnTo>
                    <a:pt x="4820" y="5937"/>
                  </a:lnTo>
                  <a:cubicBezTo>
                    <a:pt x="4857" y="5937"/>
                    <a:pt x="4891" y="5960"/>
                    <a:pt x="4906" y="5997"/>
                  </a:cubicBezTo>
                  <a:cubicBezTo>
                    <a:pt x="5040" y="6291"/>
                    <a:pt x="5333" y="6475"/>
                    <a:pt x="5642" y="6475"/>
                  </a:cubicBezTo>
                  <a:cubicBezTo>
                    <a:pt x="5697" y="6475"/>
                    <a:pt x="5753" y="6469"/>
                    <a:pt x="5808" y="6457"/>
                  </a:cubicBezTo>
                  <a:cubicBezTo>
                    <a:pt x="7274" y="6132"/>
                    <a:pt x="9182" y="4512"/>
                    <a:pt x="9182" y="2030"/>
                  </a:cubicBezTo>
                  <a:cubicBezTo>
                    <a:pt x="9182" y="1872"/>
                    <a:pt x="9058" y="1746"/>
                    <a:pt x="8905" y="1745"/>
                  </a:cubicBezTo>
                  <a:cubicBezTo>
                    <a:pt x="7182" y="1735"/>
                    <a:pt x="5727" y="1151"/>
                    <a:pt x="4803" y="96"/>
                  </a:cubicBezTo>
                  <a:cubicBezTo>
                    <a:pt x="4747" y="32"/>
                    <a:pt x="4669" y="0"/>
                    <a:pt x="4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693;p68">
              <a:extLst>
                <a:ext uri="{FF2B5EF4-FFF2-40B4-BE49-F238E27FC236}">
                  <a16:creationId xmlns:a16="http://schemas.microsoft.com/office/drawing/2014/main" id="{79A7E488-6674-4AA2-B887-58B965D22EB0}"/>
                </a:ext>
              </a:extLst>
            </p:cNvPr>
            <p:cNvSpPr/>
            <p:nvPr/>
          </p:nvSpPr>
          <p:spPr>
            <a:xfrm>
              <a:off x="1263675" y="2061150"/>
              <a:ext cx="115275" cy="54950"/>
            </a:xfrm>
            <a:custGeom>
              <a:avLst/>
              <a:gdLst/>
              <a:ahLst/>
              <a:cxnLst/>
              <a:rect l="l" t="t" r="r" b="b"/>
              <a:pathLst>
                <a:path w="4611" h="2198" extrusionOk="0">
                  <a:moveTo>
                    <a:pt x="2888" y="562"/>
                  </a:moveTo>
                  <a:cubicBezTo>
                    <a:pt x="3007" y="562"/>
                    <a:pt x="3127" y="608"/>
                    <a:pt x="3219" y="700"/>
                  </a:cubicBezTo>
                  <a:cubicBezTo>
                    <a:pt x="3429" y="910"/>
                    <a:pt x="3694" y="1039"/>
                    <a:pt x="3974" y="1070"/>
                  </a:cubicBezTo>
                  <a:cubicBezTo>
                    <a:pt x="3855" y="1426"/>
                    <a:pt x="3517" y="1637"/>
                    <a:pt x="3171" y="1637"/>
                  </a:cubicBezTo>
                  <a:cubicBezTo>
                    <a:pt x="2937" y="1637"/>
                    <a:pt x="2698" y="1539"/>
                    <a:pt x="2524" y="1323"/>
                  </a:cubicBezTo>
                  <a:cubicBezTo>
                    <a:pt x="2467" y="1254"/>
                    <a:pt x="2386" y="1219"/>
                    <a:pt x="2305" y="1219"/>
                  </a:cubicBezTo>
                  <a:cubicBezTo>
                    <a:pt x="2225" y="1219"/>
                    <a:pt x="2144" y="1254"/>
                    <a:pt x="2087" y="1323"/>
                  </a:cubicBezTo>
                  <a:cubicBezTo>
                    <a:pt x="1912" y="1539"/>
                    <a:pt x="1674" y="1637"/>
                    <a:pt x="1440" y="1637"/>
                  </a:cubicBezTo>
                  <a:cubicBezTo>
                    <a:pt x="1095" y="1637"/>
                    <a:pt x="757" y="1426"/>
                    <a:pt x="637" y="1070"/>
                  </a:cubicBezTo>
                  <a:cubicBezTo>
                    <a:pt x="918" y="1041"/>
                    <a:pt x="1182" y="913"/>
                    <a:pt x="1394" y="700"/>
                  </a:cubicBezTo>
                  <a:cubicBezTo>
                    <a:pt x="1485" y="608"/>
                    <a:pt x="1604" y="562"/>
                    <a:pt x="1723" y="562"/>
                  </a:cubicBezTo>
                  <a:cubicBezTo>
                    <a:pt x="1858" y="562"/>
                    <a:pt x="1993" y="621"/>
                    <a:pt x="2087" y="737"/>
                  </a:cubicBezTo>
                  <a:cubicBezTo>
                    <a:pt x="2141" y="801"/>
                    <a:pt x="2222" y="840"/>
                    <a:pt x="2306" y="840"/>
                  </a:cubicBezTo>
                  <a:cubicBezTo>
                    <a:pt x="2391" y="840"/>
                    <a:pt x="2470" y="801"/>
                    <a:pt x="2524" y="737"/>
                  </a:cubicBezTo>
                  <a:cubicBezTo>
                    <a:pt x="2618" y="621"/>
                    <a:pt x="2753" y="562"/>
                    <a:pt x="2888" y="562"/>
                  </a:cubicBezTo>
                  <a:close/>
                  <a:moveTo>
                    <a:pt x="1724" y="1"/>
                  </a:moveTo>
                  <a:cubicBezTo>
                    <a:pt x="1459" y="1"/>
                    <a:pt x="1196" y="103"/>
                    <a:pt x="996" y="303"/>
                  </a:cubicBezTo>
                  <a:cubicBezTo>
                    <a:pt x="860" y="439"/>
                    <a:pt x="689" y="514"/>
                    <a:pt x="513" y="514"/>
                  </a:cubicBezTo>
                  <a:cubicBezTo>
                    <a:pt x="220" y="514"/>
                    <a:pt x="1" y="783"/>
                    <a:pt x="59" y="1070"/>
                  </a:cubicBezTo>
                  <a:cubicBezTo>
                    <a:pt x="198" y="1776"/>
                    <a:pt x="811" y="2197"/>
                    <a:pt x="1442" y="2197"/>
                  </a:cubicBezTo>
                  <a:cubicBezTo>
                    <a:pt x="1742" y="2197"/>
                    <a:pt x="2047" y="2101"/>
                    <a:pt x="2306" y="1895"/>
                  </a:cubicBezTo>
                  <a:cubicBezTo>
                    <a:pt x="2565" y="2102"/>
                    <a:pt x="2869" y="2198"/>
                    <a:pt x="3170" y="2198"/>
                  </a:cubicBezTo>
                  <a:cubicBezTo>
                    <a:pt x="3800" y="2198"/>
                    <a:pt x="4413" y="1775"/>
                    <a:pt x="4552" y="1070"/>
                  </a:cubicBezTo>
                  <a:cubicBezTo>
                    <a:pt x="4610" y="783"/>
                    <a:pt x="4389" y="514"/>
                    <a:pt x="4098" y="514"/>
                  </a:cubicBezTo>
                  <a:cubicBezTo>
                    <a:pt x="3921" y="514"/>
                    <a:pt x="3751" y="439"/>
                    <a:pt x="3615" y="303"/>
                  </a:cubicBezTo>
                  <a:cubicBezTo>
                    <a:pt x="3416" y="104"/>
                    <a:pt x="3153" y="2"/>
                    <a:pt x="2886" y="2"/>
                  </a:cubicBezTo>
                  <a:cubicBezTo>
                    <a:pt x="2685" y="2"/>
                    <a:pt x="2482" y="61"/>
                    <a:pt x="2305" y="182"/>
                  </a:cubicBezTo>
                  <a:cubicBezTo>
                    <a:pt x="2128" y="60"/>
                    <a:pt x="1926" y="1"/>
                    <a:pt x="17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694;p68">
              <a:extLst>
                <a:ext uri="{FF2B5EF4-FFF2-40B4-BE49-F238E27FC236}">
                  <a16:creationId xmlns:a16="http://schemas.microsoft.com/office/drawing/2014/main" id="{42863C45-42C2-43FD-9EBD-05AB8D41ACAE}"/>
                </a:ext>
              </a:extLst>
            </p:cNvPr>
            <p:cNvSpPr/>
            <p:nvPr/>
          </p:nvSpPr>
          <p:spPr>
            <a:xfrm>
              <a:off x="1255750" y="2047425"/>
              <a:ext cx="14200" cy="25575"/>
            </a:xfrm>
            <a:custGeom>
              <a:avLst/>
              <a:gdLst/>
              <a:ahLst/>
              <a:cxnLst/>
              <a:rect l="l" t="t" r="r" b="b"/>
              <a:pathLst>
                <a:path w="568" h="1023" extrusionOk="0">
                  <a:moveTo>
                    <a:pt x="284" y="1"/>
                  </a:moveTo>
                  <a:cubicBezTo>
                    <a:pt x="127" y="1"/>
                    <a:pt x="0" y="128"/>
                    <a:pt x="0" y="284"/>
                  </a:cubicBezTo>
                  <a:lnTo>
                    <a:pt x="0" y="734"/>
                  </a:lnTo>
                  <a:cubicBezTo>
                    <a:pt x="0" y="865"/>
                    <a:pt x="88" y="987"/>
                    <a:pt x="216" y="1014"/>
                  </a:cubicBezTo>
                  <a:cubicBezTo>
                    <a:pt x="239" y="1020"/>
                    <a:pt x="262" y="1022"/>
                    <a:pt x="284" y="1022"/>
                  </a:cubicBezTo>
                  <a:cubicBezTo>
                    <a:pt x="441" y="1022"/>
                    <a:pt x="568" y="895"/>
                    <a:pt x="568" y="738"/>
                  </a:cubicBezTo>
                  <a:lnTo>
                    <a:pt x="568" y="290"/>
                  </a:lnTo>
                  <a:cubicBezTo>
                    <a:pt x="568" y="157"/>
                    <a:pt x="479" y="37"/>
                    <a:pt x="350" y="8"/>
                  </a:cubicBezTo>
                  <a:cubicBezTo>
                    <a:pt x="328" y="3"/>
                    <a:pt x="306" y="1"/>
                    <a:pt x="2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695;p68">
              <a:extLst>
                <a:ext uri="{FF2B5EF4-FFF2-40B4-BE49-F238E27FC236}">
                  <a16:creationId xmlns:a16="http://schemas.microsoft.com/office/drawing/2014/main" id="{68148089-A957-4A40-84B2-6330923A2DD7}"/>
                </a:ext>
              </a:extLst>
            </p:cNvPr>
            <p:cNvSpPr/>
            <p:nvPr/>
          </p:nvSpPr>
          <p:spPr>
            <a:xfrm>
              <a:off x="1372750" y="2047425"/>
              <a:ext cx="14200" cy="25575"/>
            </a:xfrm>
            <a:custGeom>
              <a:avLst/>
              <a:gdLst/>
              <a:ahLst/>
              <a:cxnLst/>
              <a:rect l="l" t="t" r="r" b="b"/>
              <a:pathLst>
                <a:path w="568" h="1023" extrusionOk="0">
                  <a:moveTo>
                    <a:pt x="285" y="1"/>
                  </a:moveTo>
                  <a:cubicBezTo>
                    <a:pt x="127" y="1"/>
                    <a:pt x="0" y="128"/>
                    <a:pt x="0" y="284"/>
                  </a:cubicBezTo>
                  <a:lnTo>
                    <a:pt x="0" y="738"/>
                  </a:lnTo>
                  <a:cubicBezTo>
                    <a:pt x="0" y="895"/>
                    <a:pt x="126" y="1022"/>
                    <a:pt x="283" y="1022"/>
                  </a:cubicBezTo>
                  <a:cubicBezTo>
                    <a:pt x="306" y="1022"/>
                    <a:pt x="328" y="1020"/>
                    <a:pt x="351" y="1014"/>
                  </a:cubicBezTo>
                  <a:cubicBezTo>
                    <a:pt x="479" y="987"/>
                    <a:pt x="568" y="865"/>
                    <a:pt x="568" y="732"/>
                  </a:cubicBezTo>
                  <a:lnTo>
                    <a:pt x="568" y="290"/>
                  </a:lnTo>
                  <a:cubicBezTo>
                    <a:pt x="568" y="157"/>
                    <a:pt x="479" y="37"/>
                    <a:pt x="351" y="8"/>
                  </a:cubicBezTo>
                  <a:cubicBezTo>
                    <a:pt x="329" y="3"/>
                    <a:pt x="307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3251;p68">
            <a:extLst>
              <a:ext uri="{FF2B5EF4-FFF2-40B4-BE49-F238E27FC236}">
                <a16:creationId xmlns:a16="http://schemas.microsoft.com/office/drawing/2014/main" id="{230E70B3-06B4-4016-A80D-D120F35A1FD2}"/>
              </a:ext>
            </a:extLst>
          </p:cNvPr>
          <p:cNvGrpSpPr>
            <a:grpSpLocks noChangeAspect="1"/>
          </p:cNvGrpSpPr>
          <p:nvPr/>
        </p:nvGrpSpPr>
        <p:grpSpPr>
          <a:xfrm rot="2213235">
            <a:off x="7437844" y="967200"/>
            <a:ext cx="527696" cy="716050"/>
            <a:chOff x="2187450" y="1805725"/>
            <a:chExt cx="353350" cy="4794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Google Shape;3252;p68">
              <a:extLst>
                <a:ext uri="{FF2B5EF4-FFF2-40B4-BE49-F238E27FC236}">
                  <a16:creationId xmlns:a16="http://schemas.microsoft.com/office/drawing/2014/main" id="{8ED96AF2-259F-4F32-85DC-68252D35DB3E}"/>
                </a:ext>
              </a:extLst>
            </p:cNvPr>
            <p:cNvSpPr/>
            <p:nvPr/>
          </p:nvSpPr>
          <p:spPr>
            <a:xfrm>
              <a:off x="2364225" y="2045475"/>
              <a:ext cx="160850" cy="184325"/>
            </a:xfrm>
            <a:custGeom>
              <a:avLst/>
              <a:gdLst/>
              <a:ahLst/>
              <a:cxnLst/>
              <a:rect l="l" t="t" r="r" b="b"/>
              <a:pathLst>
                <a:path w="6434" h="7373" extrusionOk="0">
                  <a:moveTo>
                    <a:pt x="1" y="0"/>
                  </a:moveTo>
                  <a:lnTo>
                    <a:pt x="1" y="7372"/>
                  </a:lnTo>
                  <a:cubicBezTo>
                    <a:pt x="2300" y="7372"/>
                    <a:pt x="4601" y="6663"/>
                    <a:pt x="6017" y="5245"/>
                  </a:cubicBezTo>
                  <a:cubicBezTo>
                    <a:pt x="6431" y="4830"/>
                    <a:pt x="6431" y="4159"/>
                    <a:pt x="6017" y="3746"/>
                  </a:cubicBezTo>
                  <a:cubicBezTo>
                    <a:pt x="5607" y="3330"/>
                    <a:pt x="5607" y="2661"/>
                    <a:pt x="6020" y="2247"/>
                  </a:cubicBezTo>
                  <a:cubicBezTo>
                    <a:pt x="6434" y="1833"/>
                    <a:pt x="6434" y="1161"/>
                    <a:pt x="6020" y="750"/>
                  </a:cubicBezTo>
                  <a:lnTo>
                    <a:pt x="5270" y="0"/>
                  </a:lnTo>
                  <a:close/>
                </a:path>
              </a:pathLst>
            </a:custGeom>
            <a:solidFill>
              <a:srgbClr val="EFE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253;p68">
              <a:extLst>
                <a:ext uri="{FF2B5EF4-FFF2-40B4-BE49-F238E27FC236}">
                  <a16:creationId xmlns:a16="http://schemas.microsoft.com/office/drawing/2014/main" id="{D6195248-3F9F-4C5E-8318-82187A040D92}"/>
                </a:ext>
              </a:extLst>
            </p:cNvPr>
            <p:cNvSpPr/>
            <p:nvPr/>
          </p:nvSpPr>
          <p:spPr>
            <a:xfrm>
              <a:off x="2203500" y="2045400"/>
              <a:ext cx="160825" cy="184350"/>
            </a:xfrm>
            <a:custGeom>
              <a:avLst/>
              <a:gdLst/>
              <a:ahLst/>
              <a:cxnLst/>
              <a:rect l="l" t="t" r="r" b="b"/>
              <a:pathLst>
                <a:path w="6433" h="7374" extrusionOk="0">
                  <a:moveTo>
                    <a:pt x="1162" y="0"/>
                  </a:moveTo>
                  <a:lnTo>
                    <a:pt x="1162" y="3"/>
                  </a:lnTo>
                  <a:lnTo>
                    <a:pt x="415" y="750"/>
                  </a:lnTo>
                  <a:cubicBezTo>
                    <a:pt x="1" y="1164"/>
                    <a:pt x="1" y="1836"/>
                    <a:pt x="415" y="2250"/>
                  </a:cubicBezTo>
                  <a:cubicBezTo>
                    <a:pt x="826" y="2664"/>
                    <a:pt x="826" y="3333"/>
                    <a:pt x="415" y="3747"/>
                  </a:cubicBezTo>
                  <a:cubicBezTo>
                    <a:pt x="2" y="4162"/>
                    <a:pt x="2" y="4830"/>
                    <a:pt x="415" y="5245"/>
                  </a:cubicBezTo>
                  <a:cubicBezTo>
                    <a:pt x="1834" y="6663"/>
                    <a:pt x="4132" y="7374"/>
                    <a:pt x="6433" y="7374"/>
                  </a:cubicBezTo>
                  <a:lnTo>
                    <a:pt x="6433" y="0"/>
                  </a:lnTo>
                  <a:close/>
                </a:path>
              </a:pathLst>
            </a:custGeom>
            <a:solidFill>
              <a:srgbClr val="D4D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254;p68">
              <a:extLst>
                <a:ext uri="{FF2B5EF4-FFF2-40B4-BE49-F238E27FC236}">
                  <a16:creationId xmlns:a16="http://schemas.microsoft.com/office/drawing/2014/main" id="{E73F45B0-5CB9-44B8-99A4-18F8BD1B87B9}"/>
                </a:ext>
              </a:extLst>
            </p:cNvPr>
            <p:cNvSpPr/>
            <p:nvPr/>
          </p:nvSpPr>
          <p:spPr>
            <a:xfrm>
              <a:off x="2358625" y="1815725"/>
              <a:ext cx="33400" cy="50325"/>
            </a:xfrm>
            <a:custGeom>
              <a:avLst/>
              <a:gdLst/>
              <a:ahLst/>
              <a:cxnLst/>
              <a:rect l="l" t="t" r="r" b="b"/>
              <a:pathLst>
                <a:path w="1336" h="2013" extrusionOk="0">
                  <a:moveTo>
                    <a:pt x="1" y="0"/>
                  </a:moveTo>
                  <a:lnTo>
                    <a:pt x="1" y="2013"/>
                  </a:lnTo>
                  <a:lnTo>
                    <a:pt x="709" y="2013"/>
                  </a:lnTo>
                  <a:cubicBezTo>
                    <a:pt x="1079" y="1829"/>
                    <a:pt x="1335" y="1447"/>
                    <a:pt x="1335" y="1007"/>
                  </a:cubicBezTo>
                  <a:cubicBezTo>
                    <a:pt x="1335" y="565"/>
                    <a:pt x="1079" y="183"/>
                    <a:pt x="7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255;p68">
              <a:extLst>
                <a:ext uri="{FF2B5EF4-FFF2-40B4-BE49-F238E27FC236}">
                  <a16:creationId xmlns:a16="http://schemas.microsoft.com/office/drawing/2014/main" id="{213FE3CE-E80C-4777-BA11-D17173A3653C}"/>
                </a:ext>
              </a:extLst>
            </p:cNvPr>
            <p:cNvSpPr/>
            <p:nvPr/>
          </p:nvSpPr>
          <p:spPr>
            <a:xfrm>
              <a:off x="2336050" y="1812725"/>
              <a:ext cx="40550" cy="56200"/>
            </a:xfrm>
            <a:custGeom>
              <a:avLst/>
              <a:gdLst/>
              <a:ahLst/>
              <a:cxnLst/>
              <a:rect l="l" t="t" r="r" b="b"/>
              <a:pathLst>
                <a:path w="1622" h="2248" extrusionOk="0">
                  <a:moveTo>
                    <a:pt x="1123" y="1"/>
                  </a:moveTo>
                  <a:cubicBezTo>
                    <a:pt x="502" y="1"/>
                    <a:pt x="0" y="504"/>
                    <a:pt x="0" y="1125"/>
                  </a:cubicBezTo>
                  <a:cubicBezTo>
                    <a:pt x="0" y="1746"/>
                    <a:pt x="502" y="2248"/>
                    <a:pt x="1123" y="2248"/>
                  </a:cubicBezTo>
                  <a:cubicBezTo>
                    <a:pt x="1304" y="2248"/>
                    <a:pt x="1473" y="2207"/>
                    <a:pt x="1621" y="2131"/>
                  </a:cubicBezTo>
                  <a:cubicBezTo>
                    <a:pt x="1250" y="1947"/>
                    <a:pt x="997" y="1565"/>
                    <a:pt x="997" y="1125"/>
                  </a:cubicBezTo>
                  <a:cubicBezTo>
                    <a:pt x="997" y="683"/>
                    <a:pt x="1252" y="301"/>
                    <a:pt x="1621" y="117"/>
                  </a:cubicBezTo>
                  <a:cubicBezTo>
                    <a:pt x="1473" y="44"/>
                    <a:pt x="1302" y="1"/>
                    <a:pt x="11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256;p68">
              <a:extLst>
                <a:ext uri="{FF2B5EF4-FFF2-40B4-BE49-F238E27FC236}">
                  <a16:creationId xmlns:a16="http://schemas.microsoft.com/office/drawing/2014/main" id="{32D510F1-1DD8-4485-B19A-F23DD457B246}"/>
                </a:ext>
              </a:extLst>
            </p:cNvPr>
            <p:cNvSpPr/>
            <p:nvPr/>
          </p:nvSpPr>
          <p:spPr>
            <a:xfrm>
              <a:off x="2301875" y="2231925"/>
              <a:ext cx="133325" cy="46150"/>
            </a:xfrm>
            <a:custGeom>
              <a:avLst/>
              <a:gdLst/>
              <a:ahLst/>
              <a:cxnLst/>
              <a:rect l="l" t="t" r="r" b="b"/>
              <a:pathLst>
                <a:path w="5333" h="1846" extrusionOk="0">
                  <a:moveTo>
                    <a:pt x="0" y="0"/>
                  </a:moveTo>
                  <a:lnTo>
                    <a:pt x="0" y="1845"/>
                  </a:lnTo>
                  <a:lnTo>
                    <a:pt x="5332" y="1845"/>
                  </a:lnTo>
                  <a:lnTo>
                    <a:pt x="53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257;p68">
              <a:extLst>
                <a:ext uri="{FF2B5EF4-FFF2-40B4-BE49-F238E27FC236}">
                  <a16:creationId xmlns:a16="http://schemas.microsoft.com/office/drawing/2014/main" id="{EB6EEE88-6644-4409-BD2D-8A397D6249D9}"/>
                </a:ext>
              </a:extLst>
            </p:cNvPr>
            <p:cNvSpPr/>
            <p:nvPr/>
          </p:nvSpPr>
          <p:spPr>
            <a:xfrm>
              <a:off x="2322425" y="2164700"/>
              <a:ext cx="155100" cy="113400"/>
            </a:xfrm>
            <a:custGeom>
              <a:avLst/>
              <a:gdLst/>
              <a:ahLst/>
              <a:cxnLst/>
              <a:rect l="l" t="t" r="r" b="b"/>
              <a:pathLst>
                <a:path w="6204" h="4536" extrusionOk="0">
                  <a:moveTo>
                    <a:pt x="1668" y="0"/>
                  </a:moveTo>
                  <a:cubicBezTo>
                    <a:pt x="1080" y="0"/>
                    <a:pt x="518" y="112"/>
                    <a:pt x="1" y="318"/>
                  </a:cubicBezTo>
                  <a:lnTo>
                    <a:pt x="1" y="2687"/>
                  </a:lnTo>
                  <a:cubicBezTo>
                    <a:pt x="1196" y="3847"/>
                    <a:pt x="2817" y="4536"/>
                    <a:pt x="4520" y="4536"/>
                  </a:cubicBezTo>
                  <a:lnTo>
                    <a:pt x="6201" y="4536"/>
                  </a:lnTo>
                  <a:cubicBezTo>
                    <a:pt x="6204" y="2586"/>
                    <a:pt x="4961" y="894"/>
                    <a:pt x="3193" y="262"/>
                  </a:cubicBezTo>
                  <a:cubicBezTo>
                    <a:pt x="3099" y="227"/>
                    <a:pt x="3001" y="196"/>
                    <a:pt x="2903" y="170"/>
                  </a:cubicBezTo>
                  <a:cubicBezTo>
                    <a:pt x="2510" y="58"/>
                    <a:pt x="2096" y="0"/>
                    <a:pt x="16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258;p68">
              <a:extLst>
                <a:ext uri="{FF2B5EF4-FFF2-40B4-BE49-F238E27FC236}">
                  <a16:creationId xmlns:a16="http://schemas.microsoft.com/office/drawing/2014/main" id="{B1914045-01F2-4D1E-A7EF-0AA67BE63A24}"/>
                </a:ext>
              </a:extLst>
            </p:cNvPr>
            <p:cNvSpPr/>
            <p:nvPr/>
          </p:nvSpPr>
          <p:spPr>
            <a:xfrm>
              <a:off x="2291700" y="2164775"/>
              <a:ext cx="103275" cy="67175"/>
            </a:xfrm>
            <a:custGeom>
              <a:avLst/>
              <a:gdLst/>
              <a:ahLst/>
              <a:cxnLst/>
              <a:rect l="l" t="t" r="r" b="b"/>
              <a:pathLst>
                <a:path w="4131" h="2687" extrusionOk="0">
                  <a:moveTo>
                    <a:pt x="2895" y="0"/>
                  </a:moveTo>
                  <a:cubicBezTo>
                    <a:pt x="1796" y="0"/>
                    <a:pt x="786" y="393"/>
                    <a:pt x="1" y="1048"/>
                  </a:cubicBezTo>
                  <a:cubicBezTo>
                    <a:pt x="323" y="1661"/>
                    <a:pt x="740" y="2214"/>
                    <a:pt x="1228" y="2686"/>
                  </a:cubicBezTo>
                  <a:cubicBezTo>
                    <a:pt x="1770" y="1477"/>
                    <a:pt x="2828" y="542"/>
                    <a:pt x="4130" y="170"/>
                  </a:cubicBezTo>
                  <a:cubicBezTo>
                    <a:pt x="3738" y="60"/>
                    <a:pt x="3323" y="0"/>
                    <a:pt x="28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259;p68">
              <a:extLst>
                <a:ext uri="{FF2B5EF4-FFF2-40B4-BE49-F238E27FC236}">
                  <a16:creationId xmlns:a16="http://schemas.microsoft.com/office/drawing/2014/main" id="{608AD2B9-8CE5-4471-9182-4B137D9413B8}"/>
                </a:ext>
              </a:extLst>
            </p:cNvPr>
            <p:cNvSpPr/>
            <p:nvPr/>
          </p:nvSpPr>
          <p:spPr>
            <a:xfrm>
              <a:off x="2250725" y="2190850"/>
              <a:ext cx="71700" cy="87225"/>
            </a:xfrm>
            <a:custGeom>
              <a:avLst/>
              <a:gdLst/>
              <a:ahLst/>
              <a:cxnLst/>
              <a:rect l="l" t="t" r="r" b="b"/>
              <a:pathLst>
                <a:path w="2868" h="3489" extrusionOk="0">
                  <a:moveTo>
                    <a:pt x="1640" y="0"/>
                  </a:moveTo>
                  <a:cubicBezTo>
                    <a:pt x="638" y="833"/>
                    <a:pt x="0" y="2086"/>
                    <a:pt x="0" y="3488"/>
                  </a:cubicBezTo>
                  <a:lnTo>
                    <a:pt x="2042" y="3488"/>
                  </a:lnTo>
                  <a:cubicBezTo>
                    <a:pt x="2042" y="2714"/>
                    <a:pt x="2361" y="2079"/>
                    <a:pt x="2867" y="1640"/>
                  </a:cubicBezTo>
                  <a:cubicBezTo>
                    <a:pt x="2379" y="1166"/>
                    <a:pt x="1962" y="615"/>
                    <a:pt x="16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260;p68">
              <a:extLst>
                <a:ext uri="{FF2B5EF4-FFF2-40B4-BE49-F238E27FC236}">
                  <a16:creationId xmlns:a16="http://schemas.microsoft.com/office/drawing/2014/main" id="{E0A3D8C3-8650-46A2-AA83-982EE9753689}"/>
                </a:ext>
              </a:extLst>
            </p:cNvPr>
            <p:cNvSpPr/>
            <p:nvPr/>
          </p:nvSpPr>
          <p:spPr>
            <a:xfrm>
              <a:off x="2194375" y="2007075"/>
              <a:ext cx="67650" cy="67600"/>
            </a:xfrm>
            <a:custGeom>
              <a:avLst/>
              <a:gdLst/>
              <a:ahLst/>
              <a:cxnLst/>
              <a:rect l="l" t="t" r="r" b="b"/>
              <a:pathLst>
                <a:path w="2706" h="2704" extrusionOk="0">
                  <a:moveTo>
                    <a:pt x="1352" y="1"/>
                  </a:moveTo>
                  <a:cubicBezTo>
                    <a:pt x="607" y="1"/>
                    <a:pt x="1" y="605"/>
                    <a:pt x="1" y="1352"/>
                  </a:cubicBezTo>
                  <a:cubicBezTo>
                    <a:pt x="1" y="2098"/>
                    <a:pt x="607" y="2703"/>
                    <a:pt x="1352" y="2703"/>
                  </a:cubicBezTo>
                  <a:cubicBezTo>
                    <a:pt x="2099" y="2703"/>
                    <a:pt x="2705" y="2098"/>
                    <a:pt x="2705" y="1352"/>
                  </a:cubicBezTo>
                  <a:cubicBezTo>
                    <a:pt x="2705" y="605"/>
                    <a:pt x="2099" y="1"/>
                    <a:pt x="1352" y="1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261;p68">
              <a:extLst>
                <a:ext uri="{FF2B5EF4-FFF2-40B4-BE49-F238E27FC236}">
                  <a16:creationId xmlns:a16="http://schemas.microsoft.com/office/drawing/2014/main" id="{5213B719-0415-49AF-B8FE-73C91EF20DB3}"/>
                </a:ext>
              </a:extLst>
            </p:cNvPr>
            <p:cNvSpPr/>
            <p:nvPr/>
          </p:nvSpPr>
          <p:spPr>
            <a:xfrm>
              <a:off x="2466200" y="2007075"/>
              <a:ext cx="67575" cy="67600"/>
            </a:xfrm>
            <a:custGeom>
              <a:avLst/>
              <a:gdLst/>
              <a:ahLst/>
              <a:cxnLst/>
              <a:rect l="l" t="t" r="r" b="b"/>
              <a:pathLst>
                <a:path w="2703" h="2704" extrusionOk="0">
                  <a:moveTo>
                    <a:pt x="1352" y="1"/>
                  </a:moveTo>
                  <a:cubicBezTo>
                    <a:pt x="605" y="1"/>
                    <a:pt x="0" y="605"/>
                    <a:pt x="0" y="1352"/>
                  </a:cubicBezTo>
                  <a:cubicBezTo>
                    <a:pt x="0" y="2098"/>
                    <a:pt x="605" y="2703"/>
                    <a:pt x="1352" y="2703"/>
                  </a:cubicBezTo>
                  <a:cubicBezTo>
                    <a:pt x="2097" y="2703"/>
                    <a:pt x="2703" y="2098"/>
                    <a:pt x="2703" y="1352"/>
                  </a:cubicBezTo>
                  <a:cubicBezTo>
                    <a:pt x="2703" y="605"/>
                    <a:pt x="2097" y="1"/>
                    <a:pt x="1352" y="1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262;p68">
              <a:extLst>
                <a:ext uri="{FF2B5EF4-FFF2-40B4-BE49-F238E27FC236}">
                  <a16:creationId xmlns:a16="http://schemas.microsoft.com/office/drawing/2014/main" id="{2ACF24B1-9287-48BA-A40A-B3CF98E19B50}"/>
                </a:ext>
              </a:extLst>
            </p:cNvPr>
            <p:cNvSpPr/>
            <p:nvPr/>
          </p:nvSpPr>
          <p:spPr>
            <a:xfrm>
              <a:off x="2227900" y="1907175"/>
              <a:ext cx="254075" cy="268075"/>
            </a:xfrm>
            <a:custGeom>
              <a:avLst/>
              <a:gdLst/>
              <a:ahLst/>
              <a:cxnLst/>
              <a:rect l="l" t="t" r="r" b="b"/>
              <a:pathLst>
                <a:path w="10163" h="10723" extrusionOk="0">
                  <a:moveTo>
                    <a:pt x="5299" y="1"/>
                  </a:moveTo>
                  <a:cubicBezTo>
                    <a:pt x="4608" y="1"/>
                    <a:pt x="3956" y="317"/>
                    <a:pt x="3530" y="861"/>
                  </a:cubicBezTo>
                  <a:lnTo>
                    <a:pt x="0" y="5362"/>
                  </a:lnTo>
                  <a:lnTo>
                    <a:pt x="3530" y="9861"/>
                  </a:lnTo>
                  <a:cubicBezTo>
                    <a:pt x="3955" y="10404"/>
                    <a:pt x="4607" y="10723"/>
                    <a:pt x="5297" y="10723"/>
                  </a:cubicBezTo>
                  <a:lnTo>
                    <a:pt x="6336" y="10723"/>
                  </a:lnTo>
                  <a:cubicBezTo>
                    <a:pt x="7978" y="10448"/>
                    <a:pt x="9370" y="9437"/>
                    <a:pt x="10163" y="8043"/>
                  </a:cubicBezTo>
                  <a:lnTo>
                    <a:pt x="10163" y="3915"/>
                  </a:lnTo>
                  <a:lnTo>
                    <a:pt x="7926" y="530"/>
                  </a:lnTo>
                  <a:cubicBezTo>
                    <a:pt x="7435" y="277"/>
                    <a:pt x="6902" y="94"/>
                    <a:pt x="6336" y="1"/>
                  </a:cubicBezTo>
                  <a:close/>
                </a:path>
              </a:pathLst>
            </a:custGeom>
            <a:solidFill>
              <a:srgbClr val="FED2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63;p68">
              <a:extLst>
                <a:ext uri="{FF2B5EF4-FFF2-40B4-BE49-F238E27FC236}">
                  <a16:creationId xmlns:a16="http://schemas.microsoft.com/office/drawing/2014/main" id="{5260EC69-D3EE-4BA4-9F3E-1B13C63080A0}"/>
                </a:ext>
              </a:extLst>
            </p:cNvPr>
            <p:cNvSpPr/>
            <p:nvPr/>
          </p:nvSpPr>
          <p:spPr>
            <a:xfrm>
              <a:off x="2245875" y="1904925"/>
              <a:ext cx="140775" cy="271800"/>
            </a:xfrm>
            <a:custGeom>
              <a:avLst/>
              <a:gdLst/>
              <a:ahLst/>
              <a:cxnLst/>
              <a:rect l="l" t="t" r="r" b="b"/>
              <a:pathLst>
                <a:path w="5631" h="10872" extrusionOk="0">
                  <a:moveTo>
                    <a:pt x="4728" y="0"/>
                  </a:moveTo>
                  <a:cubicBezTo>
                    <a:pt x="3831" y="0"/>
                    <a:pt x="2984" y="218"/>
                    <a:pt x="2237" y="605"/>
                  </a:cubicBezTo>
                  <a:lnTo>
                    <a:pt x="1" y="3622"/>
                  </a:lnTo>
                  <a:lnTo>
                    <a:pt x="1" y="8118"/>
                  </a:lnTo>
                  <a:cubicBezTo>
                    <a:pt x="934" y="9764"/>
                    <a:pt x="2702" y="10871"/>
                    <a:pt x="4728" y="10871"/>
                  </a:cubicBezTo>
                  <a:cubicBezTo>
                    <a:pt x="5035" y="10871"/>
                    <a:pt x="5336" y="10847"/>
                    <a:pt x="5630" y="10798"/>
                  </a:cubicBezTo>
                  <a:cubicBezTo>
                    <a:pt x="3056" y="10370"/>
                    <a:pt x="1095" y="8132"/>
                    <a:pt x="1095" y="5438"/>
                  </a:cubicBezTo>
                  <a:cubicBezTo>
                    <a:pt x="1095" y="4206"/>
                    <a:pt x="1504" y="3071"/>
                    <a:pt x="2194" y="2159"/>
                  </a:cubicBezTo>
                  <a:cubicBezTo>
                    <a:pt x="3015" y="1076"/>
                    <a:pt x="4231" y="309"/>
                    <a:pt x="5630" y="76"/>
                  </a:cubicBezTo>
                  <a:cubicBezTo>
                    <a:pt x="5336" y="25"/>
                    <a:pt x="5035" y="0"/>
                    <a:pt x="4728" y="0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264;p68">
              <a:extLst>
                <a:ext uri="{FF2B5EF4-FFF2-40B4-BE49-F238E27FC236}">
                  <a16:creationId xmlns:a16="http://schemas.microsoft.com/office/drawing/2014/main" id="{A9479D0F-7172-472E-A4B7-69108605315E}"/>
                </a:ext>
              </a:extLst>
            </p:cNvPr>
            <p:cNvSpPr/>
            <p:nvPr/>
          </p:nvSpPr>
          <p:spPr>
            <a:xfrm>
              <a:off x="2423675" y="1920075"/>
              <a:ext cx="76325" cy="187800"/>
            </a:xfrm>
            <a:custGeom>
              <a:avLst/>
              <a:gdLst/>
              <a:ahLst/>
              <a:cxnLst/>
              <a:rect l="l" t="t" r="r" b="b"/>
              <a:pathLst>
                <a:path w="3053" h="7512" extrusionOk="0">
                  <a:moveTo>
                    <a:pt x="108" y="0"/>
                  </a:moveTo>
                  <a:lnTo>
                    <a:pt x="108" y="0"/>
                  </a:lnTo>
                  <a:cubicBezTo>
                    <a:pt x="226" y="509"/>
                    <a:pt x="273" y="1145"/>
                    <a:pt x="75" y="1890"/>
                  </a:cubicBezTo>
                  <a:cubicBezTo>
                    <a:pt x="0" y="2172"/>
                    <a:pt x="129" y="2547"/>
                    <a:pt x="364" y="2718"/>
                  </a:cubicBezTo>
                  <a:lnTo>
                    <a:pt x="1551" y="3597"/>
                  </a:lnTo>
                  <a:cubicBezTo>
                    <a:pt x="1842" y="3812"/>
                    <a:pt x="2010" y="4153"/>
                    <a:pt x="2008" y="4516"/>
                  </a:cubicBezTo>
                  <a:cubicBezTo>
                    <a:pt x="2002" y="5153"/>
                    <a:pt x="1910" y="5791"/>
                    <a:pt x="1732" y="6410"/>
                  </a:cubicBezTo>
                  <a:cubicBezTo>
                    <a:pt x="1629" y="6760"/>
                    <a:pt x="1752" y="7141"/>
                    <a:pt x="2048" y="7366"/>
                  </a:cubicBezTo>
                  <a:cubicBezTo>
                    <a:pt x="2135" y="7434"/>
                    <a:pt x="2238" y="7484"/>
                    <a:pt x="2345" y="7512"/>
                  </a:cubicBezTo>
                  <a:cubicBezTo>
                    <a:pt x="2795" y="6720"/>
                    <a:pt x="3053" y="5806"/>
                    <a:pt x="3053" y="4831"/>
                  </a:cubicBezTo>
                  <a:cubicBezTo>
                    <a:pt x="3053" y="4366"/>
                    <a:pt x="2993" y="3912"/>
                    <a:pt x="2882" y="3481"/>
                  </a:cubicBezTo>
                  <a:cubicBezTo>
                    <a:pt x="2738" y="2918"/>
                    <a:pt x="2508" y="2392"/>
                    <a:pt x="2203" y="1916"/>
                  </a:cubicBezTo>
                  <a:cubicBezTo>
                    <a:pt x="1687" y="1106"/>
                    <a:pt x="965" y="444"/>
                    <a:pt x="108" y="0"/>
                  </a:cubicBezTo>
                  <a:close/>
                </a:path>
              </a:pathLst>
            </a:custGeom>
            <a:solidFill>
              <a:srgbClr val="EFE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265;p68">
              <a:extLst>
                <a:ext uri="{FF2B5EF4-FFF2-40B4-BE49-F238E27FC236}">
                  <a16:creationId xmlns:a16="http://schemas.microsoft.com/office/drawing/2014/main" id="{47B2853E-3EDE-464C-B89A-F6925F4A1978}"/>
                </a:ext>
              </a:extLst>
            </p:cNvPr>
            <p:cNvSpPr/>
            <p:nvPr/>
          </p:nvSpPr>
          <p:spPr>
            <a:xfrm>
              <a:off x="2228175" y="1920075"/>
              <a:ext cx="76300" cy="187875"/>
            </a:xfrm>
            <a:custGeom>
              <a:avLst/>
              <a:gdLst/>
              <a:ahLst/>
              <a:cxnLst/>
              <a:rect l="l" t="t" r="r" b="b"/>
              <a:pathLst>
                <a:path w="3052" h="7515" extrusionOk="0">
                  <a:moveTo>
                    <a:pt x="2944" y="0"/>
                  </a:moveTo>
                  <a:lnTo>
                    <a:pt x="2944" y="0"/>
                  </a:lnTo>
                  <a:cubicBezTo>
                    <a:pt x="2086" y="444"/>
                    <a:pt x="1364" y="1106"/>
                    <a:pt x="848" y="1916"/>
                  </a:cubicBezTo>
                  <a:cubicBezTo>
                    <a:pt x="543" y="2395"/>
                    <a:pt x="312" y="2925"/>
                    <a:pt x="167" y="3491"/>
                  </a:cubicBezTo>
                  <a:cubicBezTo>
                    <a:pt x="59" y="3921"/>
                    <a:pt x="0" y="4370"/>
                    <a:pt x="0" y="4832"/>
                  </a:cubicBezTo>
                  <a:cubicBezTo>
                    <a:pt x="0" y="5808"/>
                    <a:pt x="258" y="6722"/>
                    <a:pt x="709" y="7515"/>
                  </a:cubicBezTo>
                  <a:cubicBezTo>
                    <a:pt x="816" y="7484"/>
                    <a:pt x="620" y="7435"/>
                    <a:pt x="709" y="7369"/>
                  </a:cubicBezTo>
                  <a:cubicBezTo>
                    <a:pt x="1003" y="7142"/>
                    <a:pt x="1424" y="6760"/>
                    <a:pt x="1322" y="6412"/>
                  </a:cubicBezTo>
                  <a:cubicBezTo>
                    <a:pt x="1143" y="5791"/>
                    <a:pt x="1051" y="5154"/>
                    <a:pt x="1046" y="4518"/>
                  </a:cubicBezTo>
                  <a:cubicBezTo>
                    <a:pt x="1042" y="4156"/>
                    <a:pt x="1210" y="3814"/>
                    <a:pt x="1502" y="3599"/>
                  </a:cubicBezTo>
                  <a:lnTo>
                    <a:pt x="2689" y="2720"/>
                  </a:lnTo>
                  <a:cubicBezTo>
                    <a:pt x="2922" y="2545"/>
                    <a:pt x="3051" y="2172"/>
                    <a:pt x="2976" y="1890"/>
                  </a:cubicBezTo>
                  <a:cubicBezTo>
                    <a:pt x="2780" y="1145"/>
                    <a:pt x="2826" y="509"/>
                    <a:pt x="2944" y="0"/>
                  </a:cubicBezTo>
                  <a:close/>
                </a:path>
              </a:pathLst>
            </a:custGeom>
            <a:solidFill>
              <a:srgbClr val="D4D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66;p68">
              <a:extLst>
                <a:ext uri="{FF2B5EF4-FFF2-40B4-BE49-F238E27FC236}">
                  <a16:creationId xmlns:a16="http://schemas.microsoft.com/office/drawing/2014/main" id="{E2410D59-8795-4BA2-A9E3-F3C2CC3EABB3}"/>
                </a:ext>
              </a:extLst>
            </p:cNvPr>
            <p:cNvSpPr/>
            <p:nvPr/>
          </p:nvSpPr>
          <p:spPr>
            <a:xfrm>
              <a:off x="2307900" y="2095775"/>
              <a:ext cx="112375" cy="112375"/>
            </a:xfrm>
            <a:custGeom>
              <a:avLst/>
              <a:gdLst/>
              <a:ahLst/>
              <a:cxnLst/>
              <a:rect l="l" t="t" r="r" b="b"/>
              <a:pathLst>
                <a:path w="4495" h="4495" extrusionOk="0">
                  <a:moveTo>
                    <a:pt x="1125" y="1"/>
                  </a:moveTo>
                  <a:cubicBezTo>
                    <a:pt x="503" y="1"/>
                    <a:pt x="0" y="465"/>
                    <a:pt x="0" y="1499"/>
                  </a:cubicBezTo>
                  <a:cubicBezTo>
                    <a:pt x="0" y="2572"/>
                    <a:pt x="541" y="3738"/>
                    <a:pt x="1174" y="3738"/>
                  </a:cubicBezTo>
                  <a:cubicBezTo>
                    <a:pt x="1227" y="3738"/>
                    <a:pt x="1281" y="3730"/>
                    <a:pt x="1335" y="3713"/>
                  </a:cubicBezTo>
                  <a:cubicBezTo>
                    <a:pt x="1539" y="4187"/>
                    <a:pt x="1872" y="4495"/>
                    <a:pt x="2247" y="4495"/>
                  </a:cubicBezTo>
                  <a:cubicBezTo>
                    <a:pt x="2623" y="4495"/>
                    <a:pt x="2958" y="4187"/>
                    <a:pt x="3160" y="3713"/>
                  </a:cubicBezTo>
                  <a:cubicBezTo>
                    <a:pt x="3214" y="3730"/>
                    <a:pt x="3268" y="3738"/>
                    <a:pt x="3321" y="3738"/>
                  </a:cubicBezTo>
                  <a:cubicBezTo>
                    <a:pt x="3954" y="3738"/>
                    <a:pt x="4495" y="2575"/>
                    <a:pt x="4495" y="1499"/>
                  </a:cubicBezTo>
                  <a:cubicBezTo>
                    <a:pt x="4495" y="465"/>
                    <a:pt x="3993" y="1"/>
                    <a:pt x="3372" y="1"/>
                  </a:cubicBezTo>
                  <a:close/>
                </a:path>
              </a:pathLst>
            </a:custGeom>
            <a:solidFill>
              <a:srgbClr val="D4D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267;p68">
              <a:extLst>
                <a:ext uri="{FF2B5EF4-FFF2-40B4-BE49-F238E27FC236}">
                  <a16:creationId xmlns:a16="http://schemas.microsoft.com/office/drawing/2014/main" id="{731156B2-C320-411A-B9EA-7BB50EA01BDE}"/>
                </a:ext>
              </a:extLst>
            </p:cNvPr>
            <p:cNvSpPr/>
            <p:nvPr/>
          </p:nvSpPr>
          <p:spPr>
            <a:xfrm>
              <a:off x="2314175" y="2068825"/>
              <a:ext cx="99825" cy="40900"/>
            </a:xfrm>
            <a:custGeom>
              <a:avLst/>
              <a:gdLst/>
              <a:ahLst/>
              <a:cxnLst/>
              <a:rect l="l" t="t" r="r" b="b"/>
              <a:pathLst>
                <a:path w="3993" h="1636" extrusionOk="0">
                  <a:moveTo>
                    <a:pt x="1415" y="0"/>
                  </a:moveTo>
                  <a:cubicBezTo>
                    <a:pt x="1208" y="0"/>
                    <a:pt x="1021" y="85"/>
                    <a:pt x="886" y="220"/>
                  </a:cubicBezTo>
                  <a:cubicBezTo>
                    <a:pt x="705" y="402"/>
                    <a:pt x="463" y="514"/>
                    <a:pt x="203" y="514"/>
                  </a:cubicBezTo>
                  <a:cubicBezTo>
                    <a:pt x="87" y="514"/>
                    <a:pt x="1" y="622"/>
                    <a:pt x="24" y="734"/>
                  </a:cubicBezTo>
                  <a:cubicBezTo>
                    <a:pt x="125" y="1247"/>
                    <a:pt x="579" y="1635"/>
                    <a:pt x="1124" y="1635"/>
                  </a:cubicBezTo>
                  <a:cubicBezTo>
                    <a:pt x="1476" y="1635"/>
                    <a:pt x="1791" y="1473"/>
                    <a:pt x="1996" y="1217"/>
                  </a:cubicBezTo>
                  <a:cubicBezTo>
                    <a:pt x="2202" y="1473"/>
                    <a:pt x="2516" y="1635"/>
                    <a:pt x="2869" y="1635"/>
                  </a:cubicBezTo>
                  <a:cubicBezTo>
                    <a:pt x="3414" y="1635"/>
                    <a:pt x="3866" y="1247"/>
                    <a:pt x="3969" y="734"/>
                  </a:cubicBezTo>
                  <a:cubicBezTo>
                    <a:pt x="3992" y="618"/>
                    <a:pt x="3906" y="514"/>
                    <a:pt x="3790" y="514"/>
                  </a:cubicBezTo>
                  <a:cubicBezTo>
                    <a:pt x="3530" y="514"/>
                    <a:pt x="3290" y="402"/>
                    <a:pt x="3107" y="220"/>
                  </a:cubicBezTo>
                  <a:cubicBezTo>
                    <a:pt x="2970" y="85"/>
                    <a:pt x="2785" y="0"/>
                    <a:pt x="2578" y="0"/>
                  </a:cubicBezTo>
                  <a:cubicBezTo>
                    <a:pt x="2342" y="0"/>
                    <a:pt x="2133" y="109"/>
                    <a:pt x="1996" y="278"/>
                  </a:cubicBezTo>
                  <a:cubicBezTo>
                    <a:pt x="1858" y="109"/>
                    <a:pt x="1650" y="0"/>
                    <a:pt x="1415" y="0"/>
                  </a:cubicBezTo>
                  <a:close/>
                </a:path>
              </a:pathLst>
            </a:custGeom>
            <a:solidFill>
              <a:srgbClr val="EFE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268;p68">
              <a:extLst>
                <a:ext uri="{FF2B5EF4-FFF2-40B4-BE49-F238E27FC236}">
                  <a16:creationId xmlns:a16="http://schemas.microsoft.com/office/drawing/2014/main" id="{C9D72761-2A25-431B-B23F-9C96C11784E6}"/>
                </a:ext>
              </a:extLst>
            </p:cNvPr>
            <p:cNvSpPr/>
            <p:nvPr/>
          </p:nvSpPr>
          <p:spPr>
            <a:xfrm>
              <a:off x="2318175" y="2212825"/>
              <a:ext cx="24950" cy="37600"/>
            </a:xfrm>
            <a:custGeom>
              <a:avLst/>
              <a:gdLst/>
              <a:ahLst/>
              <a:cxnLst/>
              <a:rect l="l" t="t" r="r" b="b"/>
              <a:pathLst>
                <a:path w="998" h="1504" extrusionOk="0">
                  <a:moveTo>
                    <a:pt x="0" y="0"/>
                  </a:moveTo>
                  <a:lnTo>
                    <a:pt x="0" y="1503"/>
                  </a:lnTo>
                  <a:lnTo>
                    <a:pt x="530" y="1503"/>
                  </a:lnTo>
                  <a:cubicBezTo>
                    <a:pt x="806" y="1365"/>
                    <a:pt x="994" y="1082"/>
                    <a:pt x="994" y="752"/>
                  </a:cubicBezTo>
                  <a:cubicBezTo>
                    <a:pt x="997" y="422"/>
                    <a:pt x="807" y="138"/>
                    <a:pt x="5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269;p68">
              <a:extLst>
                <a:ext uri="{FF2B5EF4-FFF2-40B4-BE49-F238E27FC236}">
                  <a16:creationId xmlns:a16="http://schemas.microsoft.com/office/drawing/2014/main" id="{B502BAB1-0B03-48DF-8A49-A30F3489342A}"/>
                </a:ext>
              </a:extLst>
            </p:cNvPr>
            <p:cNvSpPr/>
            <p:nvPr/>
          </p:nvSpPr>
          <p:spPr>
            <a:xfrm>
              <a:off x="2301300" y="2210825"/>
              <a:ext cx="30425" cy="42200"/>
            </a:xfrm>
            <a:custGeom>
              <a:avLst/>
              <a:gdLst/>
              <a:ahLst/>
              <a:cxnLst/>
              <a:rect l="l" t="t" r="r" b="b"/>
              <a:pathLst>
                <a:path w="1217" h="1688" extrusionOk="0">
                  <a:moveTo>
                    <a:pt x="844" y="0"/>
                  </a:moveTo>
                  <a:cubicBezTo>
                    <a:pt x="378" y="0"/>
                    <a:pt x="0" y="379"/>
                    <a:pt x="0" y="844"/>
                  </a:cubicBezTo>
                  <a:cubicBezTo>
                    <a:pt x="0" y="1310"/>
                    <a:pt x="378" y="1688"/>
                    <a:pt x="844" y="1688"/>
                  </a:cubicBezTo>
                  <a:cubicBezTo>
                    <a:pt x="978" y="1688"/>
                    <a:pt x="1105" y="1655"/>
                    <a:pt x="1217" y="1600"/>
                  </a:cubicBezTo>
                  <a:cubicBezTo>
                    <a:pt x="941" y="1461"/>
                    <a:pt x="749" y="1174"/>
                    <a:pt x="749" y="844"/>
                  </a:cubicBezTo>
                  <a:cubicBezTo>
                    <a:pt x="749" y="513"/>
                    <a:pt x="939" y="227"/>
                    <a:pt x="1217" y="89"/>
                  </a:cubicBezTo>
                  <a:cubicBezTo>
                    <a:pt x="1105" y="34"/>
                    <a:pt x="978" y="0"/>
                    <a:pt x="8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270;p68">
              <a:extLst>
                <a:ext uri="{FF2B5EF4-FFF2-40B4-BE49-F238E27FC236}">
                  <a16:creationId xmlns:a16="http://schemas.microsoft.com/office/drawing/2014/main" id="{E40D676E-0310-481F-AEB6-75A70A769016}"/>
                </a:ext>
              </a:extLst>
            </p:cNvPr>
            <p:cNvSpPr/>
            <p:nvPr/>
          </p:nvSpPr>
          <p:spPr>
            <a:xfrm>
              <a:off x="2345100" y="1839800"/>
              <a:ext cx="113475" cy="84200"/>
            </a:xfrm>
            <a:custGeom>
              <a:avLst/>
              <a:gdLst/>
              <a:ahLst/>
              <a:cxnLst/>
              <a:rect l="l" t="t" r="r" b="b"/>
              <a:pathLst>
                <a:path w="4539" h="3368" extrusionOk="0">
                  <a:moveTo>
                    <a:pt x="1872" y="1"/>
                  </a:moveTo>
                  <a:lnTo>
                    <a:pt x="0" y="189"/>
                  </a:lnTo>
                  <a:lnTo>
                    <a:pt x="0" y="3291"/>
                  </a:lnTo>
                  <a:lnTo>
                    <a:pt x="4539" y="3368"/>
                  </a:lnTo>
                  <a:lnTo>
                    <a:pt x="4539" y="3368"/>
                  </a:lnTo>
                  <a:lnTo>
                    <a:pt x="4065" y="910"/>
                  </a:lnTo>
                  <a:cubicBezTo>
                    <a:pt x="3964" y="383"/>
                    <a:pt x="3502" y="1"/>
                    <a:pt x="29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271;p68">
              <a:extLst>
                <a:ext uri="{FF2B5EF4-FFF2-40B4-BE49-F238E27FC236}">
                  <a16:creationId xmlns:a16="http://schemas.microsoft.com/office/drawing/2014/main" id="{9EC70F24-31B4-47D2-8990-C8FE91257F60}"/>
                </a:ext>
              </a:extLst>
            </p:cNvPr>
            <p:cNvSpPr/>
            <p:nvPr/>
          </p:nvSpPr>
          <p:spPr>
            <a:xfrm>
              <a:off x="2274950" y="1839050"/>
              <a:ext cx="117475" cy="82425"/>
            </a:xfrm>
            <a:custGeom>
              <a:avLst/>
              <a:gdLst/>
              <a:ahLst/>
              <a:cxnLst/>
              <a:rect l="l" t="t" r="r" b="b"/>
              <a:pathLst>
                <a:path w="4699" h="3297" extrusionOk="0">
                  <a:moveTo>
                    <a:pt x="1662" y="0"/>
                  </a:moveTo>
                  <a:lnTo>
                    <a:pt x="1662" y="3"/>
                  </a:lnTo>
                  <a:cubicBezTo>
                    <a:pt x="1142" y="3"/>
                    <a:pt x="691" y="359"/>
                    <a:pt x="568" y="864"/>
                  </a:cubicBezTo>
                  <a:lnTo>
                    <a:pt x="1" y="3226"/>
                  </a:lnTo>
                  <a:lnTo>
                    <a:pt x="3573" y="3296"/>
                  </a:lnTo>
                  <a:lnTo>
                    <a:pt x="3573" y="1293"/>
                  </a:lnTo>
                  <a:cubicBezTo>
                    <a:pt x="3573" y="641"/>
                    <a:pt x="4055" y="91"/>
                    <a:pt x="4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272;p68">
              <a:extLst>
                <a:ext uri="{FF2B5EF4-FFF2-40B4-BE49-F238E27FC236}">
                  <a16:creationId xmlns:a16="http://schemas.microsoft.com/office/drawing/2014/main" id="{DA785CCF-641C-47E0-A873-549FC8634A02}"/>
                </a:ext>
              </a:extLst>
            </p:cNvPr>
            <p:cNvSpPr/>
            <p:nvPr/>
          </p:nvSpPr>
          <p:spPr>
            <a:xfrm>
              <a:off x="2345275" y="1871975"/>
              <a:ext cx="150475" cy="135125"/>
            </a:xfrm>
            <a:custGeom>
              <a:avLst/>
              <a:gdLst/>
              <a:ahLst/>
              <a:cxnLst/>
              <a:rect l="l" t="t" r="r" b="b"/>
              <a:pathLst>
                <a:path w="6019" h="5405" extrusionOk="0">
                  <a:moveTo>
                    <a:pt x="751" y="1"/>
                  </a:moveTo>
                  <a:lnTo>
                    <a:pt x="1" y="1478"/>
                  </a:lnTo>
                  <a:lnTo>
                    <a:pt x="751" y="2998"/>
                  </a:lnTo>
                  <a:cubicBezTo>
                    <a:pt x="2774" y="2998"/>
                    <a:pt x="4695" y="3875"/>
                    <a:pt x="6018" y="5405"/>
                  </a:cubicBezTo>
                  <a:lnTo>
                    <a:pt x="5408" y="2240"/>
                  </a:lnTo>
                  <a:cubicBezTo>
                    <a:pt x="5336" y="1864"/>
                    <a:pt x="5123" y="1532"/>
                    <a:pt x="4811" y="1306"/>
                  </a:cubicBezTo>
                  <a:cubicBezTo>
                    <a:pt x="3638" y="465"/>
                    <a:pt x="2222" y="1"/>
                    <a:pt x="7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273;p68">
              <a:extLst>
                <a:ext uri="{FF2B5EF4-FFF2-40B4-BE49-F238E27FC236}">
                  <a16:creationId xmlns:a16="http://schemas.microsoft.com/office/drawing/2014/main" id="{19F38B0C-E949-4EC3-9AF8-1FE72F42DFE1}"/>
                </a:ext>
              </a:extLst>
            </p:cNvPr>
            <p:cNvSpPr/>
            <p:nvPr/>
          </p:nvSpPr>
          <p:spPr>
            <a:xfrm>
              <a:off x="2232575" y="1872025"/>
              <a:ext cx="131725" cy="135350"/>
            </a:xfrm>
            <a:custGeom>
              <a:avLst/>
              <a:gdLst/>
              <a:ahLst/>
              <a:cxnLst/>
              <a:rect l="l" t="t" r="r" b="b"/>
              <a:pathLst>
                <a:path w="5269" h="5414" extrusionOk="0">
                  <a:moveTo>
                    <a:pt x="5267" y="0"/>
                  </a:moveTo>
                  <a:cubicBezTo>
                    <a:pt x="3889" y="2"/>
                    <a:pt x="2561" y="411"/>
                    <a:pt x="1435" y="1155"/>
                  </a:cubicBezTo>
                  <a:cubicBezTo>
                    <a:pt x="1120" y="1362"/>
                    <a:pt x="898" y="1684"/>
                    <a:pt x="811" y="2050"/>
                  </a:cubicBezTo>
                  <a:lnTo>
                    <a:pt x="1" y="5413"/>
                  </a:lnTo>
                  <a:cubicBezTo>
                    <a:pt x="1323" y="3881"/>
                    <a:pt x="3243" y="2999"/>
                    <a:pt x="5267" y="2998"/>
                  </a:cubicBezTo>
                  <a:lnTo>
                    <a:pt x="5268" y="2998"/>
                  </a:lnTo>
                  <a:lnTo>
                    <a:pt x="52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274;p68">
              <a:extLst>
                <a:ext uri="{FF2B5EF4-FFF2-40B4-BE49-F238E27FC236}">
                  <a16:creationId xmlns:a16="http://schemas.microsoft.com/office/drawing/2014/main" id="{532ACA1A-9164-4CA8-BD33-19762C95FD35}"/>
                </a:ext>
              </a:extLst>
            </p:cNvPr>
            <p:cNvSpPr/>
            <p:nvPr/>
          </p:nvSpPr>
          <p:spPr>
            <a:xfrm>
              <a:off x="2358625" y="1922075"/>
              <a:ext cx="33400" cy="50375"/>
            </a:xfrm>
            <a:custGeom>
              <a:avLst/>
              <a:gdLst/>
              <a:ahLst/>
              <a:cxnLst/>
              <a:rect l="l" t="t" r="r" b="b"/>
              <a:pathLst>
                <a:path w="1336" h="2015" extrusionOk="0">
                  <a:moveTo>
                    <a:pt x="1" y="0"/>
                  </a:moveTo>
                  <a:lnTo>
                    <a:pt x="1" y="2014"/>
                  </a:lnTo>
                  <a:lnTo>
                    <a:pt x="709" y="2014"/>
                  </a:lnTo>
                  <a:cubicBezTo>
                    <a:pt x="1079" y="1830"/>
                    <a:pt x="1335" y="1448"/>
                    <a:pt x="1335" y="1008"/>
                  </a:cubicBezTo>
                  <a:cubicBezTo>
                    <a:pt x="1335" y="566"/>
                    <a:pt x="1079" y="184"/>
                    <a:pt x="7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275;p68">
              <a:extLst>
                <a:ext uri="{FF2B5EF4-FFF2-40B4-BE49-F238E27FC236}">
                  <a16:creationId xmlns:a16="http://schemas.microsoft.com/office/drawing/2014/main" id="{79CA3D5F-07E3-4157-96C2-E33D0CBDC410}"/>
                </a:ext>
              </a:extLst>
            </p:cNvPr>
            <p:cNvSpPr/>
            <p:nvPr/>
          </p:nvSpPr>
          <p:spPr>
            <a:xfrm>
              <a:off x="2336050" y="1919300"/>
              <a:ext cx="40550" cy="56200"/>
            </a:xfrm>
            <a:custGeom>
              <a:avLst/>
              <a:gdLst/>
              <a:ahLst/>
              <a:cxnLst/>
              <a:rect l="l" t="t" r="r" b="b"/>
              <a:pathLst>
                <a:path w="1622" h="2248" extrusionOk="0">
                  <a:moveTo>
                    <a:pt x="1123" y="1"/>
                  </a:moveTo>
                  <a:cubicBezTo>
                    <a:pt x="502" y="1"/>
                    <a:pt x="0" y="502"/>
                    <a:pt x="0" y="1123"/>
                  </a:cubicBezTo>
                  <a:cubicBezTo>
                    <a:pt x="0" y="1745"/>
                    <a:pt x="502" y="2248"/>
                    <a:pt x="1123" y="2248"/>
                  </a:cubicBezTo>
                  <a:cubicBezTo>
                    <a:pt x="1304" y="2248"/>
                    <a:pt x="1473" y="2205"/>
                    <a:pt x="1621" y="2131"/>
                  </a:cubicBezTo>
                  <a:cubicBezTo>
                    <a:pt x="1250" y="1946"/>
                    <a:pt x="997" y="1565"/>
                    <a:pt x="997" y="1123"/>
                  </a:cubicBezTo>
                  <a:cubicBezTo>
                    <a:pt x="997" y="683"/>
                    <a:pt x="1252" y="301"/>
                    <a:pt x="1621" y="117"/>
                  </a:cubicBezTo>
                  <a:cubicBezTo>
                    <a:pt x="1473" y="42"/>
                    <a:pt x="1302" y="1"/>
                    <a:pt x="11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276;p68">
              <a:extLst>
                <a:ext uri="{FF2B5EF4-FFF2-40B4-BE49-F238E27FC236}">
                  <a16:creationId xmlns:a16="http://schemas.microsoft.com/office/drawing/2014/main" id="{259F6FD3-5E75-4D70-BDC1-22DC554A0E47}"/>
                </a:ext>
              </a:extLst>
            </p:cNvPr>
            <p:cNvSpPr/>
            <p:nvPr/>
          </p:nvSpPr>
          <p:spPr>
            <a:xfrm>
              <a:off x="2187450" y="1805725"/>
              <a:ext cx="353350" cy="479475"/>
            </a:xfrm>
            <a:custGeom>
              <a:avLst/>
              <a:gdLst/>
              <a:ahLst/>
              <a:cxnLst/>
              <a:rect l="l" t="t" r="r" b="b"/>
              <a:pathLst>
                <a:path w="14134" h="19179" extrusionOk="0">
                  <a:moveTo>
                    <a:pt x="7065" y="574"/>
                  </a:moveTo>
                  <a:cubicBezTo>
                    <a:pt x="7411" y="574"/>
                    <a:pt x="7708" y="781"/>
                    <a:pt x="7839" y="1080"/>
                  </a:cubicBezTo>
                  <a:lnTo>
                    <a:pt x="6295" y="1080"/>
                  </a:lnTo>
                  <a:cubicBezTo>
                    <a:pt x="6423" y="781"/>
                    <a:pt x="6720" y="574"/>
                    <a:pt x="7065" y="574"/>
                  </a:cubicBezTo>
                  <a:close/>
                  <a:moveTo>
                    <a:pt x="9280" y="1617"/>
                  </a:moveTo>
                  <a:cubicBezTo>
                    <a:pt x="9682" y="1617"/>
                    <a:pt x="10032" y="1905"/>
                    <a:pt x="10109" y="2299"/>
                  </a:cubicBezTo>
                  <a:lnTo>
                    <a:pt x="10264" y="3102"/>
                  </a:lnTo>
                  <a:cubicBezTo>
                    <a:pt x="9274" y="2612"/>
                    <a:pt x="8190" y="2359"/>
                    <a:pt x="7067" y="2359"/>
                  </a:cubicBezTo>
                  <a:cubicBezTo>
                    <a:pt x="6061" y="2361"/>
                    <a:pt x="5073" y="2571"/>
                    <a:pt x="4163" y="2970"/>
                  </a:cubicBezTo>
                  <a:lnTo>
                    <a:pt x="4332" y="2263"/>
                  </a:lnTo>
                  <a:cubicBezTo>
                    <a:pt x="4424" y="1884"/>
                    <a:pt x="4758" y="1617"/>
                    <a:pt x="5150" y="1617"/>
                  </a:cubicBezTo>
                  <a:close/>
                  <a:moveTo>
                    <a:pt x="7065" y="4826"/>
                  </a:moveTo>
                  <a:cubicBezTo>
                    <a:pt x="7535" y="4826"/>
                    <a:pt x="7937" y="5217"/>
                    <a:pt x="7906" y="5725"/>
                  </a:cubicBezTo>
                  <a:cubicBezTo>
                    <a:pt x="7877" y="6163"/>
                    <a:pt x="7510" y="6510"/>
                    <a:pt x="7065" y="6510"/>
                  </a:cubicBezTo>
                  <a:cubicBezTo>
                    <a:pt x="6622" y="6510"/>
                    <a:pt x="6252" y="6163"/>
                    <a:pt x="6226" y="5723"/>
                  </a:cubicBezTo>
                  <a:cubicBezTo>
                    <a:pt x="6193" y="5228"/>
                    <a:pt x="6584" y="4826"/>
                    <a:pt x="7065" y="4826"/>
                  </a:cubicBezTo>
                  <a:close/>
                  <a:moveTo>
                    <a:pt x="12684" y="8349"/>
                  </a:moveTo>
                  <a:cubicBezTo>
                    <a:pt x="13187" y="8435"/>
                    <a:pt x="13571" y="8878"/>
                    <a:pt x="13571" y="9403"/>
                  </a:cubicBezTo>
                  <a:cubicBezTo>
                    <a:pt x="13571" y="9929"/>
                    <a:pt x="13187" y="10374"/>
                    <a:pt x="12684" y="10458"/>
                  </a:cubicBezTo>
                  <a:cubicBezTo>
                    <a:pt x="12816" y="9754"/>
                    <a:pt x="12811" y="9036"/>
                    <a:pt x="12684" y="8349"/>
                  </a:cubicBezTo>
                  <a:close/>
                  <a:moveTo>
                    <a:pt x="1445" y="8349"/>
                  </a:moveTo>
                  <a:cubicBezTo>
                    <a:pt x="1318" y="9038"/>
                    <a:pt x="1313" y="9754"/>
                    <a:pt x="1445" y="10460"/>
                  </a:cubicBezTo>
                  <a:cubicBezTo>
                    <a:pt x="944" y="10374"/>
                    <a:pt x="557" y="9931"/>
                    <a:pt x="557" y="9406"/>
                  </a:cubicBezTo>
                  <a:cubicBezTo>
                    <a:pt x="559" y="8878"/>
                    <a:pt x="944" y="8435"/>
                    <a:pt x="1445" y="8349"/>
                  </a:cubicBezTo>
                  <a:close/>
                  <a:moveTo>
                    <a:pt x="7647" y="10803"/>
                  </a:moveTo>
                  <a:cubicBezTo>
                    <a:pt x="7766" y="10803"/>
                    <a:pt x="7886" y="10849"/>
                    <a:pt x="7978" y="10942"/>
                  </a:cubicBezTo>
                  <a:cubicBezTo>
                    <a:pt x="8190" y="11152"/>
                    <a:pt x="8454" y="11281"/>
                    <a:pt x="8734" y="11311"/>
                  </a:cubicBezTo>
                  <a:cubicBezTo>
                    <a:pt x="8608" y="11676"/>
                    <a:pt x="8274" y="11878"/>
                    <a:pt x="7935" y="11878"/>
                  </a:cubicBezTo>
                  <a:cubicBezTo>
                    <a:pt x="7697" y="11878"/>
                    <a:pt x="7456" y="11778"/>
                    <a:pt x="7285" y="11564"/>
                  </a:cubicBezTo>
                  <a:cubicBezTo>
                    <a:pt x="7228" y="11495"/>
                    <a:pt x="7147" y="11460"/>
                    <a:pt x="7066" y="11460"/>
                  </a:cubicBezTo>
                  <a:cubicBezTo>
                    <a:pt x="6985" y="11460"/>
                    <a:pt x="6904" y="11495"/>
                    <a:pt x="6848" y="11564"/>
                  </a:cubicBezTo>
                  <a:cubicBezTo>
                    <a:pt x="6675" y="11778"/>
                    <a:pt x="6434" y="11879"/>
                    <a:pt x="6195" y="11879"/>
                  </a:cubicBezTo>
                  <a:cubicBezTo>
                    <a:pt x="5857" y="11879"/>
                    <a:pt x="5524" y="11677"/>
                    <a:pt x="5398" y="11311"/>
                  </a:cubicBezTo>
                  <a:cubicBezTo>
                    <a:pt x="5677" y="11282"/>
                    <a:pt x="5943" y="11155"/>
                    <a:pt x="6153" y="10942"/>
                  </a:cubicBezTo>
                  <a:cubicBezTo>
                    <a:pt x="6245" y="10849"/>
                    <a:pt x="6364" y="10803"/>
                    <a:pt x="6484" y="10803"/>
                  </a:cubicBezTo>
                  <a:cubicBezTo>
                    <a:pt x="6619" y="10803"/>
                    <a:pt x="6755" y="10862"/>
                    <a:pt x="6848" y="10978"/>
                  </a:cubicBezTo>
                  <a:cubicBezTo>
                    <a:pt x="6903" y="11048"/>
                    <a:pt x="6984" y="11082"/>
                    <a:pt x="7065" y="11082"/>
                  </a:cubicBezTo>
                  <a:cubicBezTo>
                    <a:pt x="7146" y="11082"/>
                    <a:pt x="7228" y="11048"/>
                    <a:pt x="7285" y="10978"/>
                  </a:cubicBezTo>
                  <a:cubicBezTo>
                    <a:pt x="7377" y="10862"/>
                    <a:pt x="7511" y="10803"/>
                    <a:pt x="7647" y="10803"/>
                  </a:cubicBezTo>
                  <a:close/>
                  <a:moveTo>
                    <a:pt x="8414" y="6067"/>
                  </a:moveTo>
                  <a:cubicBezTo>
                    <a:pt x="8707" y="6128"/>
                    <a:pt x="8997" y="6208"/>
                    <a:pt x="9277" y="6308"/>
                  </a:cubicBezTo>
                  <a:cubicBezTo>
                    <a:pt x="9270" y="6335"/>
                    <a:pt x="9265" y="6363"/>
                    <a:pt x="9257" y="6392"/>
                  </a:cubicBezTo>
                  <a:cubicBezTo>
                    <a:pt x="9150" y="6783"/>
                    <a:pt x="9322" y="7280"/>
                    <a:pt x="9647" y="7519"/>
                  </a:cubicBezTo>
                  <a:lnTo>
                    <a:pt x="10833" y="8397"/>
                  </a:lnTo>
                  <a:cubicBezTo>
                    <a:pt x="11051" y="8556"/>
                    <a:pt x="11176" y="8816"/>
                    <a:pt x="11175" y="9087"/>
                  </a:cubicBezTo>
                  <a:cubicBezTo>
                    <a:pt x="11169" y="9704"/>
                    <a:pt x="11081" y="10317"/>
                    <a:pt x="10909" y="10908"/>
                  </a:cubicBezTo>
                  <a:cubicBezTo>
                    <a:pt x="10767" y="11403"/>
                    <a:pt x="10963" y="11931"/>
                    <a:pt x="11391" y="12212"/>
                  </a:cubicBezTo>
                  <a:cubicBezTo>
                    <a:pt x="10917" y="12940"/>
                    <a:pt x="10258" y="13542"/>
                    <a:pt x="9495" y="13953"/>
                  </a:cubicBezTo>
                  <a:cubicBezTo>
                    <a:pt x="9659" y="13229"/>
                    <a:pt x="9662" y="12284"/>
                    <a:pt x="9158" y="11731"/>
                  </a:cubicBezTo>
                  <a:cubicBezTo>
                    <a:pt x="9233" y="11601"/>
                    <a:pt x="9283" y="11460"/>
                    <a:pt x="9314" y="11314"/>
                  </a:cubicBezTo>
                  <a:cubicBezTo>
                    <a:pt x="9372" y="11026"/>
                    <a:pt x="9152" y="10757"/>
                    <a:pt x="8859" y="10757"/>
                  </a:cubicBezTo>
                  <a:cubicBezTo>
                    <a:pt x="8682" y="10757"/>
                    <a:pt x="8512" y="10682"/>
                    <a:pt x="8375" y="10547"/>
                  </a:cubicBezTo>
                  <a:cubicBezTo>
                    <a:pt x="8173" y="10344"/>
                    <a:pt x="7910" y="10244"/>
                    <a:pt x="7647" y="10244"/>
                  </a:cubicBezTo>
                  <a:cubicBezTo>
                    <a:pt x="7443" y="10244"/>
                    <a:pt x="7239" y="10305"/>
                    <a:pt x="7065" y="10425"/>
                  </a:cubicBezTo>
                  <a:cubicBezTo>
                    <a:pt x="6891" y="10305"/>
                    <a:pt x="6687" y="10244"/>
                    <a:pt x="6483" y="10244"/>
                  </a:cubicBezTo>
                  <a:cubicBezTo>
                    <a:pt x="6221" y="10244"/>
                    <a:pt x="5958" y="10344"/>
                    <a:pt x="5755" y="10547"/>
                  </a:cubicBezTo>
                  <a:cubicBezTo>
                    <a:pt x="5619" y="10682"/>
                    <a:pt x="5449" y="10757"/>
                    <a:pt x="5272" y="10757"/>
                  </a:cubicBezTo>
                  <a:cubicBezTo>
                    <a:pt x="4979" y="10757"/>
                    <a:pt x="4761" y="11026"/>
                    <a:pt x="4817" y="11314"/>
                  </a:cubicBezTo>
                  <a:cubicBezTo>
                    <a:pt x="4844" y="11462"/>
                    <a:pt x="4900" y="11603"/>
                    <a:pt x="4973" y="11731"/>
                  </a:cubicBezTo>
                  <a:cubicBezTo>
                    <a:pt x="4743" y="11983"/>
                    <a:pt x="4536" y="12400"/>
                    <a:pt x="4536" y="13097"/>
                  </a:cubicBezTo>
                  <a:cubicBezTo>
                    <a:pt x="4536" y="13380"/>
                    <a:pt x="4571" y="13672"/>
                    <a:pt x="4636" y="13954"/>
                  </a:cubicBezTo>
                  <a:cubicBezTo>
                    <a:pt x="3850" y="13532"/>
                    <a:pt x="3175" y="12905"/>
                    <a:pt x="2697" y="12146"/>
                  </a:cubicBezTo>
                  <a:cubicBezTo>
                    <a:pt x="2869" y="11975"/>
                    <a:pt x="3369" y="11420"/>
                    <a:pt x="3221" y="10909"/>
                  </a:cubicBezTo>
                  <a:cubicBezTo>
                    <a:pt x="3050" y="10316"/>
                    <a:pt x="2962" y="9705"/>
                    <a:pt x="2956" y="9089"/>
                  </a:cubicBezTo>
                  <a:cubicBezTo>
                    <a:pt x="2955" y="8817"/>
                    <a:pt x="3080" y="8559"/>
                    <a:pt x="3298" y="8398"/>
                  </a:cubicBezTo>
                  <a:lnTo>
                    <a:pt x="4484" y="7521"/>
                  </a:lnTo>
                  <a:cubicBezTo>
                    <a:pt x="4809" y="7282"/>
                    <a:pt x="4981" y="6785"/>
                    <a:pt x="4878" y="6392"/>
                  </a:cubicBezTo>
                  <a:cubicBezTo>
                    <a:pt x="4870" y="6364"/>
                    <a:pt x="4864" y="6335"/>
                    <a:pt x="4857" y="6309"/>
                  </a:cubicBezTo>
                  <a:cubicBezTo>
                    <a:pt x="5139" y="6209"/>
                    <a:pt x="5426" y="6131"/>
                    <a:pt x="5722" y="6070"/>
                  </a:cubicBezTo>
                  <a:cubicBezTo>
                    <a:pt x="5894" y="6653"/>
                    <a:pt x="6437" y="7075"/>
                    <a:pt x="7067" y="7075"/>
                  </a:cubicBezTo>
                  <a:cubicBezTo>
                    <a:pt x="7704" y="7075"/>
                    <a:pt x="8240" y="6648"/>
                    <a:pt x="8414" y="6067"/>
                  </a:cubicBezTo>
                  <a:close/>
                  <a:moveTo>
                    <a:pt x="7062" y="12136"/>
                  </a:moveTo>
                  <a:cubicBezTo>
                    <a:pt x="7317" y="12339"/>
                    <a:pt x="7625" y="12441"/>
                    <a:pt x="7934" y="12441"/>
                  </a:cubicBezTo>
                  <a:cubicBezTo>
                    <a:pt x="8230" y="12441"/>
                    <a:pt x="8528" y="12347"/>
                    <a:pt x="8777" y="12158"/>
                  </a:cubicBezTo>
                  <a:lnTo>
                    <a:pt x="8777" y="12158"/>
                  </a:lnTo>
                  <a:cubicBezTo>
                    <a:pt x="9398" y="12940"/>
                    <a:pt x="8757" y="15056"/>
                    <a:pt x="8143" y="15056"/>
                  </a:cubicBezTo>
                  <a:cubicBezTo>
                    <a:pt x="8116" y="15056"/>
                    <a:pt x="8089" y="15052"/>
                    <a:pt x="8062" y="15043"/>
                  </a:cubicBezTo>
                  <a:cubicBezTo>
                    <a:pt x="8034" y="15034"/>
                    <a:pt x="8005" y="15030"/>
                    <a:pt x="7977" y="15030"/>
                  </a:cubicBezTo>
                  <a:cubicBezTo>
                    <a:pt x="7868" y="15030"/>
                    <a:pt x="7765" y="15095"/>
                    <a:pt x="7719" y="15200"/>
                  </a:cubicBezTo>
                  <a:cubicBezTo>
                    <a:pt x="7555" y="15583"/>
                    <a:pt x="7309" y="15812"/>
                    <a:pt x="7064" y="15812"/>
                  </a:cubicBezTo>
                  <a:cubicBezTo>
                    <a:pt x="6818" y="15812"/>
                    <a:pt x="6573" y="15583"/>
                    <a:pt x="6407" y="15200"/>
                  </a:cubicBezTo>
                  <a:cubicBezTo>
                    <a:pt x="6362" y="15095"/>
                    <a:pt x="6259" y="15030"/>
                    <a:pt x="6150" y="15030"/>
                  </a:cubicBezTo>
                  <a:cubicBezTo>
                    <a:pt x="6122" y="15030"/>
                    <a:pt x="6093" y="15034"/>
                    <a:pt x="6065" y="15043"/>
                  </a:cubicBezTo>
                  <a:cubicBezTo>
                    <a:pt x="6039" y="15052"/>
                    <a:pt x="6012" y="15056"/>
                    <a:pt x="5985" y="15056"/>
                  </a:cubicBezTo>
                  <a:cubicBezTo>
                    <a:pt x="5374" y="15056"/>
                    <a:pt x="4727" y="12947"/>
                    <a:pt x="5346" y="12158"/>
                  </a:cubicBezTo>
                  <a:lnTo>
                    <a:pt x="5346" y="12158"/>
                  </a:lnTo>
                  <a:cubicBezTo>
                    <a:pt x="5596" y="12346"/>
                    <a:pt x="5894" y="12440"/>
                    <a:pt x="6191" y="12440"/>
                  </a:cubicBezTo>
                  <a:cubicBezTo>
                    <a:pt x="6500" y="12440"/>
                    <a:pt x="6808" y="12339"/>
                    <a:pt x="7062" y="12136"/>
                  </a:cubicBezTo>
                  <a:close/>
                  <a:moveTo>
                    <a:pt x="4327" y="6518"/>
                  </a:moveTo>
                  <a:cubicBezTo>
                    <a:pt x="4329" y="6524"/>
                    <a:pt x="4329" y="6530"/>
                    <a:pt x="4330" y="6533"/>
                  </a:cubicBezTo>
                  <a:cubicBezTo>
                    <a:pt x="4376" y="6708"/>
                    <a:pt x="4289" y="6961"/>
                    <a:pt x="4146" y="7067"/>
                  </a:cubicBezTo>
                  <a:lnTo>
                    <a:pt x="2961" y="7944"/>
                  </a:lnTo>
                  <a:cubicBezTo>
                    <a:pt x="2600" y="8211"/>
                    <a:pt x="2387" y="8641"/>
                    <a:pt x="2390" y="9092"/>
                  </a:cubicBezTo>
                  <a:cubicBezTo>
                    <a:pt x="2396" y="9759"/>
                    <a:pt x="2493" y="10422"/>
                    <a:pt x="2678" y="11063"/>
                  </a:cubicBezTo>
                  <a:cubicBezTo>
                    <a:pt x="2714" y="11184"/>
                    <a:pt x="2556" y="11503"/>
                    <a:pt x="2273" y="11770"/>
                  </a:cubicBezTo>
                  <a:cubicBezTo>
                    <a:pt x="2103" y="11932"/>
                    <a:pt x="2069" y="12198"/>
                    <a:pt x="2194" y="12399"/>
                  </a:cubicBezTo>
                  <a:cubicBezTo>
                    <a:pt x="2807" y="13394"/>
                    <a:pt x="3723" y="14187"/>
                    <a:pt x="4792" y="14652"/>
                  </a:cubicBezTo>
                  <a:cubicBezTo>
                    <a:pt x="4183" y="14977"/>
                    <a:pt x="3662" y="15427"/>
                    <a:pt x="3252" y="15957"/>
                  </a:cubicBezTo>
                  <a:cubicBezTo>
                    <a:pt x="2453" y="15618"/>
                    <a:pt x="1778" y="15177"/>
                    <a:pt x="1244" y="14644"/>
                  </a:cubicBezTo>
                  <a:cubicBezTo>
                    <a:pt x="941" y="14341"/>
                    <a:pt x="941" y="13847"/>
                    <a:pt x="1246" y="13542"/>
                  </a:cubicBezTo>
                  <a:cubicBezTo>
                    <a:pt x="1766" y="13017"/>
                    <a:pt x="1766" y="12167"/>
                    <a:pt x="1244" y="11647"/>
                  </a:cubicBezTo>
                  <a:cubicBezTo>
                    <a:pt x="1051" y="11454"/>
                    <a:pt x="976" y="11179"/>
                    <a:pt x="1036" y="10925"/>
                  </a:cubicBezTo>
                  <a:lnTo>
                    <a:pt x="1036" y="10925"/>
                  </a:lnTo>
                  <a:cubicBezTo>
                    <a:pt x="1220" y="10997"/>
                    <a:pt x="1422" y="11036"/>
                    <a:pt x="1630" y="11036"/>
                  </a:cubicBezTo>
                  <a:cubicBezTo>
                    <a:pt x="1696" y="11036"/>
                    <a:pt x="1762" y="11032"/>
                    <a:pt x="1829" y="11024"/>
                  </a:cubicBezTo>
                  <a:cubicBezTo>
                    <a:pt x="1996" y="11003"/>
                    <a:pt x="2109" y="10840"/>
                    <a:pt x="2066" y="10678"/>
                  </a:cubicBezTo>
                  <a:cubicBezTo>
                    <a:pt x="1864" y="9877"/>
                    <a:pt x="1852" y="9024"/>
                    <a:pt x="2051" y="8197"/>
                  </a:cubicBezTo>
                  <a:cubicBezTo>
                    <a:pt x="2685" y="7478"/>
                    <a:pt x="3462" y="6907"/>
                    <a:pt x="4327" y="6518"/>
                  </a:cubicBezTo>
                  <a:close/>
                  <a:moveTo>
                    <a:pt x="9802" y="6515"/>
                  </a:moveTo>
                  <a:cubicBezTo>
                    <a:pt x="10664" y="6901"/>
                    <a:pt x="11440" y="7472"/>
                    <a:pt x="12074" y="8187"/>
                  </a:cubicBezTo>
                  <a:cubicBezTo>
                    <a:pt x="12265" y="8980"/>
                    <a:pt x="12273" y="9836"/>
                    <a:pt x="12060" y="10678"/>
                  </a:cubicBezTo>
                  <a:cubicBezTo>
                    <a:pt x="12018" y="10840"/>
                    <a:pt x="12130" y="11004"/>
                    <a:pt x="12298" y="11024"/>
                  </a:cubicBezTo>
                  <a:cubicBezTo>
                    <a:pt x="12363" y="11032"/>
                    <a:pt x="12429" y="11037"/>
                    <a:pt x="12496" y="11037"/>
                  </a:cubicBezTo>
                  <a:cubicBezTo>
                    <a:pt x="12694" y="11037"/>
                    <a:pt x="12897" y="11000"/>
                    <a:pt x="13092" y="10925"/>
                  </a:cubicBezTo>
                  <a:lnTo>
                    <a:pt x="13092" y="10925"/>
                  </a:lnTo>
                  <a:cubicBezTo>
                    <a:pt x="13152" y="11181"/>
                    <a:pt x="13078" y="11454"/>
                    <a:pt x="12884" y="11649"/>
                  </a:cubicBezTo>
                  <a:cubicBezTo>
                    <a:pt x="12364" y="12175"/>
                    <a:pt x="12364" y="13025"/>
                    <a:pt x="12884" y="13543"/>
                  </a:cubicBezTo>
                  <a:cubicBezTo>
                    <a:pt x="13190" y="13854"/>
                    <a:pt x="13192" y="14339"/>
                    <a:pt x="12885" y="14646"/>
                  </a:cubicBezTo>
                  <a:cubicBezTo>
                    <a:pt x="12351" y="15180"/>
                    <a:pt x="11676" y="15620"/>
                    <a:pt x="10877" y="15959"/>
                  </a:cubicBezTo>
                  <a:cubicBezTo>
                    <a:pt x="10462" y="15422"/>
                    <a:pt x="9935" y="14976"/>
                    <a:pt x="9337" y="14654"/>
                  </a:cubicBezTo>
                  <a:cubicBezTo>
                    <a:pt x="10379" y="14201"/>
                    <a:pt x="11282" y="13433"/>
                    <a:pt x="11894" y="12469"/>
                  </a:cubicBezTo>
                  <a:cubicBezTo>
                    <a:pt x="12045" y="12232"/>
                    <a:pt x="11980" y="11905"/>
                    <a:pt x="11725" y="11756"/>
                  </a:cubicBezTo>
                  <a:cubicBezTo>
                    <a:pt x="11485" y="11616"/>
                    <a:pt x="11371" y="11331"/>
                    <a:pt x="11451" y="11063"/>
                  </a:cubicBezTo>
                  <a:cubicBezTo>
                    <a:pt x="11635" y="10422"/>
                    <a:pt x="11732" y="9759"/>
                    <a:pt x="11738" y="9092"/>
                  </a:cubicBezTo>
                  <a:cubicBezTo>
                    <a:pt x="11742" y="8641"/>
                    <a:pt x="11529" y="8211"/>
                    <a:pt x="11169" y="7944"/>
                  </a:cubicBezTo>
                  <a:lnTo>
                    <a:pt x="9981" y="7067"/>
                  </a:lnTo>
                  <a:cubicBezTo>
                    <a:pt x="9840" y="6961"/>
                    <a:pt x="9751" y="6708"/>
                    <a:pt x="9797" y="6533"/>
                  </a:cubicBezTo>
                  <a:cubicBezTo>
                    <a:pt x="9799" y="6527"/>
                    <a:pt x="9802" y="6522"/>
                    <a:pt x="9802" y="6515"/>
                  </a:cubicBezTo>
                  <a:close/>
                  <a:moveTo>
                    <a:pt x="5398" y="16487"/>
                  </a:moveTo>
                  <a:cubicBezTo>
                    <a:pt x="5708" y="16487"/>
                    <a:pt x="5959" y="16738"/>
                    <a:pt x="5959" y="17048"/>
                  </a:cubicBezTo>
                  <a:cubicBezTo>
                    <a:pt x="5959" y="17359"/>
                    <a:pt x="5708" y="17611"/>
                    <a:pt x="5398" y="17611"/>
                  </a:cubicBezTo>
                  <a:cubicBezTo>
                    <a:pt x="5087" y="17611"/>
                    <a:pt x="4835" y="17359"/>
                    <a:pt x="4835" y="17048"/>
                  </a:cubicBezTo>
                  <a:cubicBezTo>
                    <a:pt x="4835" y="16738"/>
                    <a:pt x="5087" y="16487"/>
                    <a:pt x="5398" y="16487"/>
                  </a:cubicBezTo>
                  <a:close/>
                  <a:moveTo>
                    <a:pt x="4097" y="15847"/>
                  </a:moveTo>
                  <a:cubicBezTo>
                    <a:pt x="4212" y="16040"/>
                    <a:pt x="4337" y="16226"/>
                    <a:pt x="4472" y="16408"/>
                  </a:cubicBezTo>
                  <a:cubicBezTo>
                    <a:pt x="4347" y="16588"/>
                    <a:pt x="4274" y="16807"/>
                    <a:pt x="4274" y="17043"/>
                  </a:cubicBezTo>
                  <a:cubicBezTo>
                    <a:pt x="4274" y="17312"/>
                    <a:pt x="4370" y="17559"/>
                    <a:pt x="4527" y="17752"/>
                  </a:cubicBezTo>
                  <a:cubicBezTo>
                    <a:pt x="4406" y="18021"/>
                    <a:pt x="4334" y="18306"/>
                    <a:pt x="4304" y="18610"/>
                  </a:cubicBezTo>
                  <a:lnTo>
                    <a:pt x="2820" y="18610"/>
                  </a:lnTo>
                  <a:cubicBezTo>
                    <a:pt x="2892" y="17551"/>
                    <a:pt x="3355" y="16571"/>
                    <a:pt x="4097" y="15847"/>
                  </a:cubicBezTo>
                  <a:close/>
                  <a:moveTo>
                    <a:pt x="6061" y="17950"/>
                  </a:moveTo>
                  <a:cubicBezTo>
                    <a:pt x="6435" y="18209"/>
                    <a:pt x="6832" y="18432"/>
                    <a:pt x="7246" y="18610"/>
                  </a:cubicBezTo>
                  <a:lnTo>
                    <a:pt x="4870" y="18610"/>
                  </a:lnTo>
                  <a:cubicBezTo>
                    <a:pt x="4892" y="18429"/>
                    <a:pt x="4933" y="18255"/>
                    <a:pt x="4996" y="18091"/>
                  </a:cubicBezTo>
                  <a:cubicBezTo>
                    <a:pt x="5122" y="18140"/>
                    <a:pt x="5257" y="18166"/>
                    <a:pt x="5400" y="18166"/>
                  </a:cubicBezTo>
                  <a:cubicBezTo>
                    <a:pt x="5647" y="18166"/>
                    <a:pt x="5875" y="18086"/>
                    <a:pt x="6061" y="17950"/>
                  </a:cubicBezTo>
                  <a:close/>
                  <a:moveTo>
                    <a:pt x="7067" y="0"/>
                  </a:moveTo>
                  <a:cubicBezTo>
                    <a:pt x="6410" y="0"/>
                    <a:pt x="5705" y="1082"/>
                    <a:pt x="5705" y="1082"/>
                  </a:cubicBezTo>
                  <a:lnTo>
                    <a:pt x="5153" y="1082"/>
                  </a:lnTo>
                  <a:cubicBezTo>
                    <a:pt x="4501" y="1082"/>
                    <a:pt x="3941" y="1525"/>
                    <a:pt x="3787" y="2158"/>
                  </a:cubicBezTo>
                  <a:lnTo>
                    <a:pt x="3507" y="3321"/>
                  </a:lnTo>
                  <a:cubicBezTo>
                    <a:pt x="3361" y="3404"/>
                    <a:pt x="3217" y="3493"/>
                    <a:pt x="3076" y="3586"/>
                  </a:cubicBezTo>
                  <a:cubicBezTo>
                    <a:pt x="2701" y="3833"/>
                    <a:pt x="2439" y="4211"/>
                    <a:pt x="2333" y="4651"/>
                  </a:cubicBezTo>
                  <a:lnTo>
                    <a:pt x="2220" y="5123"/>
                  </a:lnTo>
                  <a:cubicBezTo>
                    <a:pt x="2188" y="5260"/>
                    <a:pt x="2255" y="5406"/>
                    <a:pt x="2385" y="5458"/>
                  </a:cubicBezTo>
                  <a:cubicBezTo>
                    <a:pt x="2420" y="5472"/>
                    <a:pt x="2456" y="5478"/>
                    <a:pt x="2491" y="5478"/>
                  </a:cubicBezTo>
                  <a:cubicBezTo>
                    <a:pt x="2617" y="5478"/>
                    <a:pt x="2733" y="5392"/>
                    <a:pt x="2763" y="5261"/>
                  </a:cubicBezTo>
                  <a:lnTo>
                    <a:pt x="2879" y="4780"/>
                  </a:lnTo>
                  <a:cubicBezTo>
                    <a:pt x="2953" y="4478"/>
                    <a:pt x="3132" y="4221"/>
                    <a:pt x="3386" y="4053"/>
                  </a:cubicBezTo>
                  <a:cubicBezTo>
                    <a:pt x="4481" y="3327"/>
                    <a:pt x="5754" y="2947"/>
                    <a:pt x="7065" y="2947"/>
                  </a:cubicBezTo>
                  <a:cubicBezTo>
                    <a:pt x="8469" y="2947"/>
                    <a:pt x="9816" y="3379"/>
                    <a:pt x="10955" y="4198"/>
                  </a:cubicBezTo>
                  <a:cubicBezTo>
                    <a:pt x="11209" y="4381"/>
                    <a:pt x="11382" y="4649"/>
                    <a:pt x="11442" y="4956"/>
                  </a:cubicBezTo>
                  <a:lnTo>
                    <a:pt x="11874" y="7208"/>
                  </a:lnTo>
                  <a:cubicBezTo>
                    <a:pt x="10909" y="6352"/>
                    <a:pt x="9728" y="5763"/>
                    <a:pt x="8455" y="5513"/>
                  </a:cubicBezTo>
                  <a:cubicBezTo>
                    <a:pt x="8374" y="4818"/>
                    <a:pt x="7780" y="4275"/>
                    <a:pt x="7062" y="4275"/>
                  </a:cubicBezTo>
                  <a:cubicBezTo>
                    <a:pt x="6358" y="4275"/>
                    <a:pt x="5748" y="4804"/>
                    <a:pt x="5668" y="5516"/>
                  </a:cubicBezTo>
                  <a:cubicBezTo>
                    <a:pt x="4418" y="5761"/>
                    <a:pt x="3255" y="6334"/>
                    <a:pt x="2303" y="7167"/>
                  </a:cubicBezTo>
                  <a:lnTo>
                    <a:pt x="2496" y="6363"/>
                  </a:lnTo>
                  <a:cubicBezTo>
                    <a:pt x="2530" y="6226"/>
                    <a:pt x="2462" y="6081"/>
                    <a:pt x="2332" y="6027"/>
                  </a:cubicBezTo>
                  <a:cubicBezTo>
                    <a:pt x="2297" y="6013"/>
                    <a:pt x="2261" y="6007"/>
                    <a:pt x="2227" y="6007"/>
                  </a:cubicBezTo>
                  <a:cubicBezTo>
                    <a:pt x="2100" y="6007"/>
                    <a:pt x="1985" y="6093"/>
                    <a:pt x="1954" y="6223"/>
                  </a:cubicBezTo>
                  <a:lnTo>
                    <a:pt x="1579" y="7783"/>
                  </a:lnTo>
                  <a:cubicBezTo>
                    <a:pt x="690" y="7812"/>
                    <a:pt x="0" y="8541"/>
                    <a:pt x="0" y="9414"/>
                  </a:cubicBezTo>
                  <a:cubicBezTo>
                    <a:pt x="0" y="9877"/>
                    <a:pt x="200" y="10320"/>
                    <a:pt x="545" y="10629"/>
                  </a:cubicBezTo>
                  <a:cubicBezTo>
                    <a:pt x="359" y="11115"/>
                    <a:pt x="470" y="11670"/>
                    <a:pt x="850" y="12052"/>
                  </a:cubicBezTo>
                  <a:cubicBezTo>
                    <a:pt x="1157" y="12359"/>
                    <a:pt x="1157" y="12842"/>
                    <a:pt x="850" y="13152"/>
                  </a:cubicBezTo>
                  <a:cubicBezTo>
                    <a:pt x="328" y="13673"/>
                    <a:pt x="328" y="14523"/>
                    <a:pt x="850" y="15046"/>
                  </a:cubicBezTo>
                  <a:cubicBezTo>
                    <a:pt x="1410" y="15606"/>
                    <a:pt x="2109" y="16072"/>
                    <a:pt x="2930" y="16434"/>
                  </a:cubicBezTo>
                  <a:cubicBezTo>
                    <a:pt x="2494" y="17166"/>
                    <a:pt x="2249" y="18011"/>
                    <a:pt x="2249" y="18895"/>
                  </a:cubicBezTo>
                  <a:cubicBezTo>
                    <a:pt x="2249" y="19050"/>
                    <a:pt x="2373" y="19179"/>
                    <a:pt x="2531" y="19179"/>
                  </a:cubicBezTo>
                  <a:lnTo>
                    <a:pt x="11603" y="19179"/>
                  </a:lnTo>
                  <a:cubicBezTo>
                    <a:pt x="11758" y="19179"/>
                    <a:pt x="11882" y="19054"/>
                    <a:pt x="11883" y="18899"/>
                  </a:cubicBezTo>
                  <a:cubicBezTo>
                    <a:pt x="11883" y="18510"/>
                    <a:pt x="11837" y="18122"/>
                    <a:pt x="11745" y="17746"/>
                  </a:cubicBezTo>
                  <a:cubicBezTo>
                    <a:pt x="11715" y="17617"/>
                    <a:pt x="11599" y="17530"/>
                    <a:pt x="11471" y="17530"/>
                  </a:cubicBezTo>
                  <a:cubicBezTo>
                    <a:pt x="11428" y="17530"/>
                    <a:pt x="11383" y="17540"/>
                    <a:pt x="11339" y="17562"/>
                  </a:cubicBezTo>
                  <a:cubicBezTo>
                    <a:pt x="11222" y="17622"/>
                    <a:pt x="11166" y="17760"/>
                    <a:pt x="11198" y="17887"/>
                  </a:cubicBezTo>
                  <a:cubicBezTo>
                    <a:pt x="11255" y="18125"/>
                    <a:pt x="11291" y="18366"/>
                    <a:pt x="11308" y="18611"/>
                  </a:cubicBezTo>
                  <a:lnTo>
                    <a:pt x="9926" y="18611"/>
                  </a:lnTo>
                  <a:cubicBezTo>
                    <a:pt x="8690" y="18611"/>
                    <a:pt x="7454" y="18221"/>
                    <a:pt x="6415" y="17513"/>
                  </a:cubicBezTo>
                  <a:cubicBezTo>
                    <a:pt x="6496" y="17339"/>
                    <a:pt x="6533" y="17146"/>
                    <a:pt x="6515" y="16941"/>
                  </a:cubicBezTo>
                  <a:cubicBezTo>
                    <a:pt x="6467" y="16393"/>
                    <a:pt x="6021" y="15954"/>
                    <a:pt x="5472" y="15916"/>
                  </a:cubicBezTo>
                  <a:cubicBezTo>
                    <a:pt x="5444" y="15914"/>
                    <a:pt x="5416" y="15913"/>
                    <a:pt x="5388" y="15913"/>
                  </a:cubicBezTo>
                  <a:cubicBezTo>
                    <a:pt x="5209" y="15913"/>
                    <a:pt x="5040" y="15955"/>
                    <a:pt x="4889" y="16033"/>
                  </a:cubicBezTo>
                  <a:cubicBezTo>
                    <a:pt x="4757" y="15850"/>
                    <a:pt x="4634" y="15663"/>
                    <a:pt x="4524" y="15468"/>
                  </a:cubicBezTo>
                  <a:cubicBezTo>
                    <a:pt x="4712" y="15327"/>
                    <a:pt x="4916" y="15200"/>
                    <a:pt x="5131" y="15091"/>
                  </a:cubicBezTo>
                  <a:cubicBezTo>
                    <a:pt x="5381" y="15427"/>
                    <a:pt x="5677" y="15605"/>
                    <a:pt x="5984" y="15605"/>
                  </a:cubicBezTo>
                  <a:lnTo>
                    <a:pt x="5990" y="15605"/>
                  </a:lnTo>
                  <a:cubicBezTo>
                    <a:pt x="6252" y="16082"/>
                    <a:pt x="6644" y="16361"/>
                    <a:pt x="7065" y="16361"/>
                  </a:cubicBezTo>
                  <a:cubicBezTo>
                    <a:pt x="7487" y="16361"/>
                    <a:pt x="7878" y="16082"/>
                    <a:pt x="8141" y="15605"/>
                  </a:cubicBezTo>
                  <a:lnTo>
                    <a:pt x="8142" y="15605"/>
                  </a:lnTo>
                  <a:cubicBezTo>
                    <a:pt x="8447" y="15605"/>
                    <a:pt x="8744" y="15427"/>
                    <a:pt x="8994" y="15092"/>
                  </a:cubicBezTo>
                  <a:cubicBezTo>
                    <a:pt x="9767" y="15488"/>
                    <a:pt x="10411" y="16118"/>
                    <a:pt x="10822" y="16887"/>
                  </a:cubicBezTo>
                  <a:cubicBezTo>
                    <a:pt x="10872" y="16985"/>
                    <a:pt x="10973" y="17045"/>
                    <a:pt x="11078" y="17045"/>
                  </a:cubicBezTo>
                  <a:cubicBezTo>
                    <a:pt x="11108" y="17045"/>
                    <a:pt x="11138" y="17040"/>
                    <a:pt x="11167" y="17030"/>
                  </a:cubicBezTo>
                  <a:cubicBezTo>
                    <a:pt x="11333" y="16970"/>
                    <a:pt x="11403" y="16783"/>
                    <a:pt x="11322" y="16632"/>
                  </a:cubicBezTo>
                  <a:cubicBezTo>
                    <a:pt x="11284" y="16560"/>
                    <a:pt x="11242" y="16488"/>
                    <a:pt x="11199" y="16418"/>
                  </a:cubicBezTo>
                  <a:cubicBezTo>
                    <a:pt x="12022" y="16056"/>
                    <a:pt x="12723" y="15589"/>
                    <a:pt x="13281" y="15029"/>
                  </a:cubicBezTo>
                  <a:cubicBezTo>
                    <a:pt x="13801" y="14509"/>
                    <a:pt x="13801" y="13661"/>
                    <a:pt x="13281" y="13133"/>
                  </a:cubicBezTo>
                  <a:cubicBezTo>
                    <a:pt x="12974" y="12827"/>
                    <a:pt x="12974" y="12342"/>
                    <a:pt x="13281" y="12032"/>
                  </a:cubicBezTo>
                  <a:cubicBezTo>
                    <a:pt x="13663" y="11652"/>
                    <a:pt x="13775" y="11095"/>
                    <a:pt x="13586" y="10609"/>
                  </a:cubicBezTo>
                  <a:cubicBezTo>
                    <a:pt x="13934" y="10297"/>
                    <a:pt x="14134" y="9854"/>
                    <a:pt x="14134" y="9391"/>
                  </a:cubicBezTo>
                  <a:cubicBezTo>
                    <a:pt x="14134" y="8518"/>
                    <a:pt x="13445" y="7792"/>
                    <a:pt x="12565" y="7760"/>
                  </a:cubicBezTo>
                  <a:lnTo>
                    <a:pt x="11998" y="4823"/>
                  </a:lnTo>
                  <a:cubicBezTo>
                    <a:pt x="11913" y="4375"/>
                    <a:pt x="11661" y="3979"/>
                    <a:pt x="11290" y="3715"/>
                  </a:cubicBezTo>
                  <a:cubicBezTo>
                    <a:pt x="11163" y="3625"/>
                    <a:pt x="11037" y="3539"/>
                    <a:pt x="10906" y="3458"/>
                  </a:cubicBezTo>
                  <a:lnTo>
                    <a:pt x="10662" y="2192"/>
                  </a:lnTo>
                  <a:cubicBezTo>
                    <a:pt x="10537" y="1532"/>
                    <a:pt x="9955" y="1054"/>
                    <a:pt x="9283" y="1054"/>
                  </a:cubicBezTo>
                  <a:lnTo>
                    <a:pt x="8431" y="1054"/>
                  </a:lnTo>
                  <a:cubicBezTo>
                    <a:pt x="8431" y="1054"/>
                    <a:pt x="7725" y="0"/>
                    <a:pt x="7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277;p68">
              <a:extLst>
                <a:ext uri="{FF2B5EF4-FFF2-40B4-BE49-F238E27FC236}">
                  <a16:creationId xmlns:a16="http://schemas.microsoft.com/office/drawing/2014/main" id="{834C3737-D4DC-40D8-9900-B20F455CA6A2}"/>
                </a:ext>
              </a:extLst>
            </p:cNvPr>
            <p:cNvSpPr/>
            <p:nvPr/>
          </p:nvSpPr>
          <p:spPr>
            <a:xfrm>
              <a:off x="2298300" y="2048075"/>
              <a:ext cx="14225" cy="25600"/>
            </a:xfrm>
            <a:custGeom>
              <a:avLst/>
              <a:gdLst/>
              <a:ahLst/>
              <a:cxnLst/>
              <a:rect l="l" t="t" r="r" b="b"/>
              <a:pathLst>
                <a:path w="569" h="1024" extrusionOk="0">
                  <a:moveTo>
                    <a:pt x="283" y="1"/>
                  </a:moveTo>
                  <a:cubicBezTo>
                    <a:pt x="262" y="1"/>
                    <a:pt x="240" y="3"/>
                    <a:pt x="217" y="8"/>
                  </a:cubicBezTo>
                  <a:cubicBezTo>
                    <a:pt x="90" y="37"/>
                    <a:pt x="1" y="158"/>
                    <a:pt x="1" y="290"/>
                  </a:cubicBezTo>
                  <a:lnTo>
                    <a:pt x="1" y="734"/>
                  </a:lnTo>
                  <a:cubicBezTo>
                    <a:pt x="1" y="866"/>
                    <a:pt x="90" y="987"/>
                    <a:pt x="217" y="1016"/>
                  </a:cubicBezTo>
                  <a:cubicBezTo>
                    <a:pt x="240" y="1021"/>
                    <a:pt x="262" y="1023"/>
                    <a:pt x="283" y="1023"/>
                  </a:cubicBezTo>
                  <a:cubicBezTo>
                    <a:pt x="441" y="1023"/>
                    <a:pt x="568" y="896"/>
                    <a:pt x="568" y="740"/>
                  </a:cubicBezTo>
                  <a:lnTo>
                    <a:pt x="568" y="284"/>
                  </a:lnTo>
                  <a:cubicBezTo>
                    <a:pt x="568" y="128"/>
                    <a:pt x="441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278;p68">
              <a:extLst>
                <a:ext uri="{FF2B5EF4-FFF2-40B4-BE49-F238E27FC236}">
                  <a16:creationId xmlns:a16="http://schemas.microsoft.com/office/drawing/2014/main" id="{DF1A9AFE-15FD-4611-A4A0-4DEB18992127}"/>
                </a:ext>
              </a:extLst>
            </p:cNvPr>
            <p:cNvSpPr/>
            <p:nvPr/>
          </p:nvSpPr>
          <p:spPr>
            <a:xfrm>
              <a:off x="2415300" y="2048075"/>
              <a:ext cx="14225" cy="25600"/>
            </a:xfrm>
            <a:custGeom>
              <a:avLst/>
              <a:gdLst/>
              <a:ahLst/>
              <a:cxnLst/>
              <a:rect l="l" t="t" r="r" b="b"/>
              <a:pathLst>
                <a:path w="569" h="1024" extrusionOk="0">
                  <a:moveTo>
                    <a:pt x="286" y="1"/>
                  </a:moveTo>
                  <a:cubicBezTo>
                    <a:pt x="129" y="1"/>
                    <a:pt x="1" y="128"/>
                    <a:pt x="1" y="284"/>
                  </a:cubicBezTo>
                  <a:lnTo>
                    <a:pt x="1" y="734"/>
                  </a:lnTo>
                  <a:cubicBezTo>
                    <a:pt x="1" y="866"/>
                    <a:pt x="90" y="987"/>
                    <a:pt x="219" y="1016"/>
                  </a:cubicBezTo>
                  <a:cubicBezTo>
                    <a:pt x="241" y="1021"/>
                    <a:pt x="263" y="1023"/>
                    <a:pt x="284" y="1023"/>
                  </a:cubicBezTo>
                  <a:cubicBezTo>
                    <a:pt x="441" y="1023"/>
                    <a:pt x="568" y="896"/>
                    <a:pt x="568" y="740"/>
                  </a:cubicBezTo>
                  <a:lnTo>
                    <a:pt x="568" y="290"/>
                  </a:lnTo>
                  <a:cubicBezTo>
                    <a:pt x="568" y="158"/>
                    <a:pt x="481" y="37"/>
                    <a:pt x="352" y="8"/>
                  </a:cubicBezTo>
                  <a:cubicBezTo>
                    <a:pt x="330" y="3"/>
                    <a:pt x="308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Tramo 1: </a:t>
            </a:r>
            <a:r>
              <a:rPr lang="es-MX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Desarrollo humano: Autoconcepto </a:t>
            </a:r>
            <a:br>
              <a:rPr lang="es-MX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E661E2DA-90F2-4C2E-BC05-3CD8E6D0581F}"/>
              </a:ext>
            </a:extLst>
          </p:cNvPr>
          <p:cNvGrpSpPr/>
          <p:nvPr/>
        </p:nvGrpSpPr>
        <p:grpSpPr>
          <a:xfrm>
            <a:off x="4846815" y="1334244"/>
            <a:ext cx="4070100" cy="3605125"/>
            <a:chOff x="2545825" y="980965"/>
            <a:chExt cx="4070100" cy="3605125"/>
          </a:xfrm>
        </p:grpSpPr>
        <p:sp>
          <p:nvSpPr>
            <p:cNvPr id="6" name="Google Shape;1328;p47">
              <a:extLst>
                <a:ext uri="{FF2B5EF4-FFF2-40B4-BE49-F238E27FC236}">
                  <a16:creationId xmlns:a16="http://schemas.microsoft.com/office/drawing/2014/main" id="{09D233DD-F424-48BC-9697-72219F74C6FA}"/>
                </a:ext>
              </a:extLst>
            </p:cNvPr>
            <p:cNvSpPr/>
            <p:nvPr/>
          </p:nvSpPr>
          <p:spPr>
            <a:xfrm>
              <a:off x="3212625" y="980965"/>
              <a:ext cx="2436900" cy="2311800"/>
            </a:xfrm>
            <a:prstGeom prst="ellipse">
              <a:avLst/>
            </a:prstGeom>
            <a:solidFill>
              <a:srgbClr val="611232">
                <a:alpha val="9000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miko"/>
                <a:ea typeface="Amiko"/>
                <a:cs typeface="Amiko"/>
                <a:sym typeface="Amiko"/>
              </a:endParaRPr>
            </a:p>
          </p:txBody>
        </p:sp>
        <p:sp>
          <p:nvSpPr>
            <p:cNvPr id="7" name="Google Shape;1329;p47">
              <a:extLst>
                <a:ext uri="{FF2B5EF4-FFF2-40B4-BE49-F238E27FC236}">
                  <a16:creationId xmlns:a16="http://schemas.microsoft.com/office/drawing/2014/main" id="{FD6FAE37-C7DE-44F1-9620-0C355C5B4775}"/>
                </a:ext>
              </a:extLst>
            </p:cNvPr>
            <p:cNvSpPr/>
            <p:nvPr/>
          </p:nvSpPr>
          <p:spPr>
            <a:xfrm>
              <a:off x="4329925" y="2262040"/>
              <a:ext cx="2286000" cy="2222400"/>
            </a:xfrm>
            <a:prstGeom prst="ellipse">
              <a:avLst/>
            </a:prstGeom>
            <a:solidFill>
              <a:srgbClr val="1E5A50">
                <a:alpha val="9000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miko"/>
                <a:ea typeface="Amiko"/>
                <a:cs typeface="Amiko"/>
                <a:sym typeface="Amiko"/>
              </a:endParaRPr>
            </a:p>
          </p:txBody>
        </p:sp>
        <p:sp>
          <p:nvSpPr>
            <p:cNvPr id="8" name="Google Shape;1330;p47">
              <a:extLst>
                <a:ext uri="{FF2B5EF4-FFF2-40B4-BE49-F238E27FC236}">
                  <a16:creationId xmlns:a16="http://schemas.microsoft.com/office/drawing/2014/main" id="{D665F416-1120-4014-AFEA-8007146D591A}"/>
                </a:ext>
              </a:extLst>
            </p:cNvPr>
            <p:cNvSpPr/>
            <p:nvPr/>
          </p:nvSpPr>
          <p:spPr>
            <a:xfrm>
              <a:off x="2545825" y="2363690"/>
              <a:ext cx="2286000" cy="2222400"/>
            </a:xfrm>
            <a:prstGeom prst="ellipse">
              <a:avLst/>
            </a:prstGeom>
            <a:solidFill>
              <a:srgbClr val="E6D094">
                <a:alpha val="9000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miko"/>
                <a:ea typeface="Amiko"/>
                <a:cs typeface="Amiko"/>
                <a:sym typeface="Amiko"/>
              </a:endParaRPr>
            </a:p>
          </p:txBody>
        </p:sp>
        <p:sp>
          <p:nvSpPr>
            <p:cNvPr id="9" name="Google Shape;1331;p47">
              <a:extLst>
                <a:ext uri="{FF2B5EF4-FFF2-40B4-BE49-F238E27FC236}">
                  <a16:creationId xmlns:a16="http://schemas.microsoft.com/office/drawing/2014/main" id="{9114BFAC-0017-45DA-BD1B-A401B72F578B}"/>
                </a:ext>
              </a:extLst>
            </p:cNvPr>
            <p:cNvSpPr txBox="1"/>
            <p:nvPr/>
          </p:nvSpPr>
          <p:spPr>
            <a:xfrm>
              <a:off x="3502425" y="1286509"/>
              <a:ext cx="1857300" cy="10310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>
                <a:buNone/>
                <a:defRPr sz="1500" b="1">
                  <a:latin typeface="KG Red Hands" panose="02000505000000020004" pitchFamily="2" charset="0"/>
                  <a:ea typeface="Denk One"/>
                  <a:cs typeface="Denk One"/>
                </a:defRPr>
              </a:lvl1pPr>
            </a:lstStyle>
            <a:p>
              <a:r>
                <a:rPr lang="en" dirty="0">
                  <a:ln>
                    <a:solidFill>
                      <a:srgbClr val="000000"/>
                    </a:solidFill>
                  </a:ln>
                  <a:solidFill>
                    <a:srgbClr val="FFFFFF"/>
                  </a:solidFill>
                  <a:sym typeface="Denk One"/>
                </a:rPr>
                <a:t>PERSONAL</a:t>
              </a:r>
              <a:endParaRPr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sym typeface="Denk One"/>
              </a:endParaRPr>
            </a:p>
            <a:p>
              <a:r>
                <a:rPr lang="en" sz="1000" dirty="0">
                  <a:ln>
                    <a:solidFill>
                      <a:srgbClr val="000000"/>
                    </a:solidFill>
                  </a:ln>
                  <a:solidFill>
                    <a:srgbClr val="FFFFFF"/>
                  </a:solidFill>
                  <a:sym typeface="Amiko"/>
                </a:rPr>
                <a:t>Motivaciones</a:t>
              </a:r>
              <a:endParaRPr sz="100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sym typeface="Amiko"/>
              </a:endParaRPr>
            </a:p>
            <a:p>
              <a:r>
                <a:rPr lang="en" sz="1000" dirty="0">
                  <a:ln>
                    <a:solidFill>
                      <a:srgbClr val="000000"/>
                    </a:solidFill>
                  </a:ln>
                  <a:solidFill>
                    <a:srgbClr val="FFFFFF"/>
                  </a:solidFill>
                  <a:sym typeface="Amiko"/>
                </a:rPr>
                <a:t>crecimiento personal</a:t>
              </a:r>
              <a:endParaRPr sz="100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sym typeface="Amiko"/>
              </a:endParaRPr>
            </a:p>
            <a:p>
              <a:r>
                <a:rPr lang="en" sz="1000" dirty="0">
                  <a:ln>
                    <a:solidFill>
                      <a:srgbClr val="000000"/>
                    </a:solidFill>
                  </a:ln>
                  <a:solidFill>
                    <a:srgbClr val="FFFFFF"/>
                  </a:solidFill>
                  <a:sym typeface="Amiko"/>
                </a:rPr>
                <a:t>Autorrealización</a:t>
              </a:r>
              <a:endParaRPr sz="100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sym typeface="Amiko"/>
              </a:endParaRPr>
            </a:p>
            <a:p>
              <a:r>
                <a:rPr lang="en" sz="1000" dirty="0">
                  <a:ln>
                    <a:solidFill>
                      <a:srgbClr val="000000"/>
                    </a:solidFill>
                  </a:ln>
                  <a:solidFill>
                    <a:srgbClr val="FFFFFF"/>
                  </a:solidFill>
                  <a:sym typeface="Amiko"/>
                </a:rPr>
                <a:t>Experiencias de vida</a:t>
              </a:r>
              <a:endParaRPr sz="100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sym typeface="Amiko"/>
              </a:endParaRPr>
            </a:p>
          </p:txBody>
        </p:sp>
        <p:sp>
          <p:nvSpPr>
            <p:cNvPr id="10" name="Google Shape;1332;p47">
              <a:extLst>
                <a:ext uri="{FF2B5EF4-FFF2-40B4-BE49-F238E27FC236}">
                  <a16:creationId xmlns:a16="http://schemas.microsoft.com/office/drawing/2014/main" id="{D9704778-CC43-49D9-A8A1-5FC8B968935E}"/>
                </a:ext>
              </a:extLst>
            </p:cNvPr>
            <p:cNvSpPr txBox="1"/>
            <p:nvPr/>
          </p:nvSpPr>
          <p:spPr>
            <a:xfrm>
              <a:off x="2558312" y="2983026"/>
              <a:ext cx="2171550" cy="10310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>
                  <a:latin typeface="KG Red Hands" panose="02000505000000020004" pitchFamily="2" charset="0"/>
                  <a:ea typeface="Denk One"/>
                  <a:cs typeface="Denk One"/>
                  <a:sym typeface="Denk One"/>
                </a:rPr>
                <a:t>ESCOLAR Y ÁULICA</a:t>
              </a:r>
              <a:endParaRPr sz="1500" b="1" dirty="0">
                <a:latin typeface="KG Red Hands" panose="02000505000000020004" pitchFamily="2" charset="0"/>
                <a:ea typeface="Denk One"/>
                <a:cs typeface="Denk One"/>
                <a:sym typeface="Denk One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dirty="0">
                  <a:latin typeface="KG Red Hands" panose="02000505000000020004" pitchFamily="2" charset="0"/>
                  <a:ea typeface="Amiko"/>
                  <a:cs typeface="Amiko"/>
                  <a:sym typeface="Amiko"/>
                </a:rPr>
                <a:t>Experiencias y aprendizajes</a:t>
              </a:r>
              <a:endParaRPr sz="1000" dirty="0">
                <a:latin typeface="KG Red Hands" panose="02000505000000020004" pitchFamily="2" charset="0"/>
                <a:ea typeface="Amiko"/>
                <a:cs typeface="Amiko"/>
                <a:sym typeface="Amik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dirty="0">
                  <a:latin typeface="KG Red Hands" panose="02000505000000020004" pitchFamily="2" charset="0"/>
                  <a:ea typeface="Amiko"/>
                  <a:cs typeface="Amiko"/>
                  <a:sym typeface="Amiko"/>
                </a:rPr>
                <a:t> en la práctica docente</a:t>
              </a:r>
              <a:endParaRPr sz="1000" dirty="0">
                <a:latin typeface="KG Red Hands" panose="02000505000000020004" pitchFamily="2" charset="0"/>
                <a:ea typeface="Amiko"/>
                <a:cs typeface="Amiko"/>
                <a:sym typeface="Amik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dirty="0">
                  <a:latin typeface="KG Red Hands" panose="02000505000000020004" pitchFamily="2" charset="0"/>
                  <a:ea typeface="Amiko"/>
                  <a:cs typeface="Amiko"/>
                  <a:sym typeface="Amiko"/>
                </a:rPr>
                <a:t>Idea de la docencia</a:t>
              </a:r>
              <a:endParaRPr sz="1000" dirty="0">
                <a:latin typeface="KG Red Hands" panose="02000505000000020004" pitchFamily="2" charset="0"/>
                <a:ea typeface="Amiko"/>
                <a:cs typeface="Amiko"/>
                <a:sym typeface="Amik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dirty="0">
                  <a:latin typeface="KG Red Hands" panose="02000505000000020004" pitchFamily="2" charset="0"/>
                  <a:ea typeface="Amiko"/>
                  <a:cs typeface="Amiko"/>
                  <a:sym typeface="Amiko"/>
                </a:rPr>
                <a:t>Interés en la educación</a:t>
              </a:r>
              <a:endParaRPr sz="1000" dirty="0">
                <a:latin typeface="KG Red Hands" panose="02000505000000020004" pitchFamily="2" charset="0"/>
                <a:ea typeface="Amiko"/>
                <a:cs typeface="Amiko"/>
                <a:sym typeface="Amiko"/>
              </a:endParaRPr>
            </a:p>
          </p:txBody>
        </p:sp>
        <p:sp>
          <p:nvSpPr>
            <p:cNvPr id="11" name="Google Shape;1333;p47">
              <a:extLst>
                <a:ext uri="{FF2B5EF4-FFF2-40B4-BE49-F238E27FC236}">
                  <a16:creationId xmlns:a16="http://schemas.microsoft.com/office/drawing/2014/main" id="{D6FE8E60-EFDE-4DDB-AF6A-5969DDE267AE}"/>
                </a:ext>
              </a:extLst>
            </p:cNvPr>
            <p:cNvSpPr txBox="1"/>
            <p:nvPr/>
          </p:nvSpPr>
          <p:spPr>
            <a:xfrm>
              <a:off x="4656662" y="3034968"/>
              <a:ext cx="1857300" cy="877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>
                <a:buNone/>
                <a:defRPr sz="1500" b="1">
                  <a:ln>
                    <a:solidFill>
                      <a:srgbClr val="000000"/>
                    </a:solidFill>
                  </a:ln>
                  <a:solidFill>
                    <a:srgbClr val="FFFFFF"/>
                  </a:solidFill>
                  <a:latin typeface="KG Red Hands" panose="02000505000000020004" pitchFamily="2" charset="0"/>
                  <a:ea typeface="Denk One"/>
                  <a:cs typeface="Denk One"/>
                </a:defRPr>
              </a:lvl1pPr>
            </a:lstStyle>
            <a:p>
              <a:r>
                <a:rPr lang="en" dirty="0">
                  <a:sym typeface="Denk One"/>
                </a:rPr>
                <a:t>PROFESIONAL</a:t>
              </a:r>
              <a:endParaRPr dirty="0">
                <a:sym typeface="Denk One"/>
              </a:endParaRPr>
            </a:p>
            <a:p>
              <a:r>
                <a:rPr lang="en" sz="1000" dirty="0">
                  <a:sym typeface="Amiko"/>
                </a:rPr>
                <a:t>Construcción </a:t>
              </a:r>
              <a:endParaRPr sz="1000" dirty="0">
                <a:sym typeface="Amiko"/>
              </a:endParaRPr>
            </a:p>
            <a:p>
              <a:r>
                <a:rPr lang="en" sz="1000" dirty="0">
                  <a:sym typeface="Amiko"/>
                </a:rPr>
                <a:t>de la trayectoria </a:t>
              </a:r>
              <a:endParaRPr sz="1000" dirty="0">
                <a:sym typeface="Amiko"/>
              </a:endParaRPr>
            </a:p>
            <a:p>
              <a:r>
                <a:rPr lang="en" sz="1000" dirty="0">
                  <a:sym typeface="Amiko"/>
                </a:rPr>
                <a:t>profesional</a:t>
              </a:r>
              <a:endParaRPr sz="1000" dirty="0">
                <a:sym typeface="Amiko"/>
              </a:endParaRPr>
            </a:p>
          </p:txBody>
        </p:sp>
      </p:grpSp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F8164363-BD3E-4151-95A9-5D0341B7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sp>
        <p:nvSpPr>
          <p:cNvPr id="16" name="Google Shape;1073;p34">
            <a:extLst>
              <a:ext uri="{FF2B5EF4-FFF2-40B4-BE49-F238E27FC236}">
                <a16:creationId xmlns:a16="http://schemas.microsoft.com/office/drawing/2014/main" id="{025B6C08-04F2-4C21-AFAD-F2DF21F68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663" y="1681355"/>
            <a:ext cx="4663676" cy="3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El desarrollo humano es un proceso integral que involucra las dimensiones física, </a:t>
            </a:r>
            <a:r>
              <a:rPr lang="es-ES" sz="16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cognitiva</a:t>
            </a: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, social y emocional. Como docentes, estas dimensiones se entrelazan con tres esferas principales: Personal, Profesional y Vida docente</a:t>
            </a:r>
          </a:p>
          <a:p>
            <a:pPr marL="0" indent="0">
              <a:buSzPct val="167000"/>
              <a:buNone/>
            </a:pPr>
            <a:endParaRPr lang="es-ES" sz="16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Pregunta inicial para reflexionar: </a:t>
            </a:r>
            <a:r>
              <a:rPr lang="es-ES" sz="16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¿Cuál de estas esferas percibes más desarrollada en ti?</a:t>
            </a:r>
            <a:endParaRPr sz="1600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190500" dist="127000" dir="7200000" algn="tl">
                  <a:srgbClr val="000000"/>
                </a:outerShdw>
              </a:effectLst>
              <a:highlight>
                <a:srgbClr val="FF00FF"/>
              </a:highlight>
              <a:latin typeface="KG Red Hands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87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34"/>
          <p:cNvSpPr txBox="1">
            <a:spLocks noGrp="1"/>
          </p:cNvSpPr>
          <p:nvPr>
            <p:ph type="body" idx="1"/>
          </p:nvPr>
        </p:nvSpPr>
        <p:spPr>
          <a:xfrm>
            <a:off x="416212" y="730719"/>
            <a:ext cx="8615361" cy="34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SzPct val="175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Las tres esferas</a:t>
            </a:r>
            <a:r>
              <a:rPr lang="es-ES" sz="1600" b="1" dirty="0">
                <a:ln w="12700">
                  <a:solidFill>
                    <a:srgbClr val="000000"/>
                  </a:solidFill>
                </a:ln>
                <a:solidFill>
                  <a:schemeClr val="accent6"/>
                </a:solidFill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 interactúan constantemente en la construcción de nuestra identidad; veamos a continuación como: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175000"/>
              <a:buFont typeface="KG Red Hands" panose="02000505000000020004" pitchFamily="2" charset="0"/>
              <a:buChar char="–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solidFill>
                  <a:schemeClr val="accent6"/>
                </a:solidFill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Esfera personal: Motivaciones, crecimiento personal, autorrealización.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175000"/>
              <a:buFont typeface="KG Red Hands" panose="02000505000000020004" pitchFamily="2" charset="0"/>
              <a:buChar char="–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solidFill>
                  <a:schemeClr val="accent6"/>
                </a:solidFill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Esfera profesional: Formación, desarrollo de habilidades y competencias.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175000"/>
              <a:buFont typeface="KG Red Hands" panose="02000505000000020004" pitchFamily="2" charset="0"/>
              <a:buChar char="–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solidFill>
                  <a:schemeClr val="accent6"/>
                </a:solidFill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Esfera docente: Compromiso con la enseñanza, relación con estudiantes y colegas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6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285750" indent="-285750">
              <a:buSzPct val="175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solidFill>
                  <a:schemeClr val="accent6"/>
                </a:solidFill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Identifica 3 momentos trascendentales en tu vida; pueden girar en torno a lo personal, económico, social, familiar o cultural, que hayan contribuido en alguna medida a ser la persona que eres hoy.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6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highlight>
                <a:srgbClr val="FF00FF"/>
              </a:highlight>
              <a:latin typeface="KG Red Hands" panose="02000505000000020004" pitchFamily="2" charset="0"/>
            </a:endParaRPr>
          </a:p>
          <a:p>
            <a:pPr marL="285750" indent="-285750">
              <a:buSzPct val="175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Redacta el primer relato que hable </a:t>
            </a:r>
          </a:p>
          <a:p>
            <a:pPr marL="0" indent="0">
              <a:buSzPct val="175000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sobre ti en la esfera personal. un bosquejo </a:t>
            </a:r>
          </a:p>
          <a:p>
            <a:pPr marL="0" indent="0">
              <a:buSzPct val="175000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sobre cómo te percibes (autoconcepto).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600" b="1" dirty="0">
              <a:ln w="12700">
                <a:solidFill>
                  <a:srgbClr val="000000"/>
                </a:solidFill>
              </a:ln>
              <a:solidFill>
                <a:schemeClr val="accent6"/>
              </a:solidFill>
              <a:effectLst>
                <a:outerShdw blurRad="190500" dist="127000" dir="7200000" algn="tl">
                  <a:srgbClr val="000000"/>
                </a:outerShdw>
              </a:effectLst>
              <a:highlight>
                <a:srgbClr val="FF00FF"/>
              </a:highlight>
              <a:latin typeface="KG Red Hands" panose="02000505000000020004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600" b="1" dirty="0">
              <a:ln w="12700">
                <a:solidFill>
                  <a:srgbClr val="000000"/>
                </a:solidFill>
              </a:ln>
              <a:solidFill>
                <a:schemeClr val="accent6"/>
              </a:solidFill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</p:txBody>
      </p:sp>
      <p:pic>
        <p:nvPicPr>
          <p:cNvPr id="6" name="Imagen 5">
            <a:hlinkClick r:id="rId3"/>
            <a:extLst>
              <a:ext uri="{FF2B5EF4-FFF2-40B4-BE49-F238E27FC236}">
                <a16:creationId xmlns:a16="http://schemas.microsoft.com/office/drawing/2014/main" id="{75C8CB59-051A-47B8-8146-3E7ECE760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grpSp>
        <p:nvGrpSpPr>
          <p:cNvPr id="185" name="Google Shape;3702;p69">
            <a:extLst>
              <a:ext uri="{FF2B5EF4-FFF2-40B4-BE49-F238E27FC236}">
                <a16:creationId xmlns:a16="http://schemas.microsoft.com/office/drawing/2014/main" id="{8A772FD8-E847-487C-9E51-C5BD3D66E043}"/>
              </a:ext>
            </a:extLst>
          </p:cNvPr>
          <p:cNvGrpSpPr/>
          <p:nvPr/>
        </p:nvGrpSpPr>
        <p:grpSpPr>
          <a:xfrm>
            <a:off x="6200757" y="3511041"/>
            <a:ext cx="1618386" cy="1171700"/>
            <a:chOff x="4833900" y="4337225"/>
            <a:chExt cx="1307575" cy="9466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6" name="Google Shape;3703;p69">
              <a:extLst>
                <a:ext uri="{FF2B5EF4-FFF2-40B4-BE49-F238E27FC236}">
                  <a16:creationId xmlns:a16="http://schemas.microsoft.com/office/drawing/2014/main" id="{C74A032A-7761-4C2C-8327-46F124818F08}"/>
                </a:ext>
              </a:extLst>
            </p:cNvPr>
            <p:cNvSpPr/>
            <p:nvPr/>
          </p:nvSpPr>
          <p:spPr>
            <a:xfrm>
              <a:off x="4846450" y="4555650"/>
              <a:ext cx="1278450" cy="728250"/>
            </a:xfrm>
            <a:custGeom>
              <a:avLst/>
              <a:gdLst/>
              <a:ahLst/>
              <a:cxnLst/>
              <a:rect l="l" t="t" r="r" b="b"/>
              <a:pathLst>
                <a:path w="51138" h="29130" extrusionOk="0">
                  <a:moveTo>
                    <a:pt x="25995" y="12553"/>
                  </a:moveTo>
                  <a:cubicBezTo>
                    <a:pt x="26206" y="12553"/>
                    <a:pt x="26416" y="12556"/>
                    <a:pt x="26626" y="12564"/>
                  </a:cubicBezTo>
                  <a:cubicBezTo>
                    <a:pt x="26975" y="12578"/>
                    <a:pt x="29488" y="12698"/>
                    <a:pt x="28996" y="13500"/>
                  </a:cubicBezTo>
                  <a:cubicBezTo>
                    <a:pt x="28710" y="13830"/>
                    <a:pt x="28220" y="13915"/>
                    <a:pt x="27808" y="13992"/>
                  </a:cubicBezTo>
                  <a:cubicBezTo>
                    <a:pt x="27263" y="14094"/>
                    <a:pt x="26700" y="14126"/>
                    <a:pt x="26146" y="14141"/>
                  </a:cubicBezTo>
                  <a:cubicBezTo>
                    <a:pt x="25961" y="14146"/>
                    <a:pt x="25777" y="14148"/>
                    <a:pt x="25592" y="14148"/>
                  </a:cubicBezTo>
                  <a:cubicBezTo>
                    <a:pt x="25214" y="14148"/>
                    <a:pt x="24836" y="14137"/>
                    <a:pt x="24460" y="14114"/>
                  </a:cubicBezTo>
                  <a:cubicBezTo>
                    <a:pt x="23919" y="14080"/>
                    <a:pt x="23361" y="14028"/>
                    <a:pt x="22841" y="13873"/>
                  </a:cubicBezTo>
                  <a:cubicBezTo>
                    <a:pt x="22636" y="13811"/>
                    <a:pt x="22019" y="13600"/>
                    <a:pt x="22223" y="13288"/>
                  </a:cubicBezTo>
                  <a:cubicBezTo>
                    <a:pt x="22436" y="12961"/>
                    <a:pt x="22956" y="12820"/>
                    <a:pt x="23311" y="12740"/>
                  </a:cubicBezTo>
                  <a:cubicBezTo>
                    <a:pt x="23841" y="12622"/>
                    <a:pt x="24387" y="12595"/>
                    <a:pt x="24928" y="12575"/>
                  </a:cubicBezTo>
                  <a:cubicBezTo>
                    <a:pt x="25283" y="12562"/>
                    <a:pt x="25639" y="12553"/>
                    <a:pt x="25995" y="12553"/>
                  </a:cubicBezTo>
                  <a:close/>
                  <a:moveTo>
                    <a:pt x="28249" y="0"/>
                  </a:moveTo>
                  <a:cubicBezTo>
                    <a:pt x="26689" y="0"/>
                    <a:pt x="25129" y="53"/>
                    <a:pt x="23572" y="137"/>
                  </a:cubicBezTo>
                  <a:cubicBezTo>
                    <a:pt x="21172" y="266"/>
                    <a:pt x="18767" y="418"/>
                    <a:pt x="16387" y="766"/>
                  </a:cubicBezTo>
                  <a:cubicBezTo>
                    <a:pt x="14033" y="1110"/>
                    <a:pt x="11697" y="1669"/>
                    <a:pt x="9507" y="2612"/>
                  </a:cubicBezTo>
                  <a:cubicBezTo>
                    <a:pt x="7811" y="3342"/>
                    <a:pt x="6245" y="4371"/>
                    <a:pt x="4880" y="5613"/>
                  </a:cubicBezTo>
                  <a:cubicBezTo>
                    <a:pt x="2238" y="8018"/>
                    <a:pt x="273" y="11369"/>
                    <a:pt x="142" y="15002"/>
                  </a:cubicBezTo>
                  <a:cubicBezTo>
                    <a:pt x="1" y="18972"/>
                    <a:pt x="2198" y="22619"/>
                    <a:pt x="5432" y="24810"/>
                  </a:cubicBezTo>
                  <a:cubicBezTo>
                    <a:pt x="7264" y="26050"/>
                    <a:pt x="9417" y="26822"/>
                    <a:pt x="11529" y="27433"/>
                  </a:cubicBezTo>
                  <a:cubicBezTo>
                    <a:pt x="13802" y="28089"/>
                    <a:pt x="16139" y="28501"/>
                    <a:pt x="18490" y="28759"/>
                  </a:cubicBezTo>
                  <a:cubicBezTo>
                    <a:pt x="20877" y="29021"/>
                    <a:pt x="23283" y="29124"/>
                    <a:pt x="25683" y="29129"/>
                  </a:cubicBezTo>
                  <a:cubicBezTo>
                    <a:pt x="25734" y="29129"/>
                    <a:pt x="25785" y="29129"/>
                    <a:pt x="25835" y="29129"/>
                  </a:cubicBezTo>
                  <a:cubicBezTo>
                    <a:pt x="28251" y="29129"/>
                    <a:pt x="30668" y="29008"/>
                    <a:pt x="33065" y="28707"/>
                  </a:cubicBezTo>
                  <a:cubicBezTo>
                    <a:pt x="35492" y="28402"/>
                    <a:pt x="37910" y="27926"/>
                    <a:pt x="40243" y="27181"/>
                  </a:cubicBezTo>
                  <a:cubicBezTo>
                    <a:pt x="41348" y="26829"/>
                    <a:pt x="42418" y="26370"/>
                    <a:pt x="43453" y="25846"/>
                  </a:cubicBezTo>
                  <a:cubicBezTo>
                    <a:pt x="44372" y="25379"/>
                    <a:pt x="45289" y="24883"/>
                    <a:pt x="46135" y="24292"/>
                  </a:cubicBezTo>
                  <a:cubicBezTo>
                    <a:pt x="47579" y="23284"/>
                    <a:pt x="48746" y="21973"/>
                    <a:pt x="49568" y="20415"/>
                  </a:cubicBezTo>
                  <a:cubicBezTo>
                    <a:pt x="50493" y="18659"/>
                    <a:pt x="50977" y="16757"/>
                    <a:pt x="51081" y="14779"/>
                  </a:cubicBezTo>
                  <a:cubicBezTo>
                    <a:pt x="51138" y="13692"/>
                    <a:pt x="51073" y="12597"/>
                    <a:pt x="50841" y="11531"/>
                  </a:cubicBezTo>
                  <a:cubicBezTo>
                    <a:pt x="50448" y="9789"/>
                    <a:pt x="49752" y="8107"/>
                    <a:pt x="48693" y="6662"/>
                  </a:cubicBezTo>
                  <a:cubicBezTo>
                    <a:pt x="47612" y="5187"/>
                    <a:pt x="46193" y="3994"/>
                    <a:pt x="44582" y="3132"/>
                  </a:cubicBezTo>
                  <a:cubicBezTo>
                    <a:pt x="42667" y="2109"/>
                    <a:pt x="40525" y="1470"/>
                    <a:pt x="38416" y="991"/>
                  </a:cubicBezTo>
                  <a:cubicBezTo>
                    <a:pt x="36035" y="450"/>
                    <a:pt x="33592" y="182"/>
                    <a:pt x="31155" y="66"/>
                  </a:cubicBezTo>
                  <a:cubicBezTo>
                    <a:pt x="30187" y="20"/>
                    <a:pt x="29218" y="0"/>
                    <a:pt x="28249" y="0"/>
                  </a:cubicBezTo>
                  <a:close/>
                </a:path>
              </a:pathLst>
            </a:custGeom>
            <a:solidFill>
              <a:srgbClr val="FFBA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704;p69">
              <a:extLst>
                <a:ext uri="{FF2B5EF4-FFF2-40B4-BE49-F238E27FC236}">
                  <a16:creationId xmlns:a16="http://schemas.microsoft.com/office/drawing/2014/main" id="{89121AD8-713B-4462-BD1A-F20BF0798387}"/>
                </a:ext>
              </a:extLst>
            </p:cNvPr>
            <p:cNvSpPr/>
            <p:nvPr/>
          </p:nvSpPr>
          <p:spPr>
            <a:xfrm>
              <a:off x="4850550" y="4555600"/>
              <a:ext cx="1273375" cy="631450"/>
            </a:xfrm>
            <a:custGeom>
              <a:avLst/>
              <a:gdLst/>
              <a:ahLst/>
              <a:cxnLst/>
              <a:rect l="l" t="t" r="r" b="b"/>
              <a:pathLst>
                <a:path w="50935" h="25258" extrusionOk="0">
                  <a:moveTo>
                    <a:pt x="28084" y="1"/>
                  </a:moveTo>
                  <a:cubicBezTo>
                    <a:pt x="26525" y="1"/>
                    <a:pt x="24965" y="53"/>
                    <a:pt x="23409" y="137"/>
                  </a:cubicBezTo>
                  <a:cubicBezTo>
                    <a:pt x="22005" y="214"/>
                    <a:pt x="20601" y="296"/>
                    <a:pt x="19202" y="423"/>
                  </a:cubicBezTo>
                  <a:cubicBezTo>
                    <a:pt x="19000" y="884"/>
                    <a:pt x="18849" y="1371"/>
                    <a:pt x="18748" y="1869"/>
                  </a:cubicBezTo>
                  <a:cubicBezTo>
                    <a:pt x="18331" y="3938"/>
                    <a:pt x="18739" y="6134"/>
                    <a:pt x="19582" y="8046"/>
                  </a:cubicBezTo>
                  <a:cubicBezTo>
                    <a:pt x="20354" y="9797"/>
                    <a:pt x="21536" y="11451"/>
                    <a:pt x="23125" y="12547"/>
                  </a:cubicBezTo>
                  <a:cubicBezTo>
                    <a:pt x="22839" y="12073"/>
                    <a:pt x="22628" y="11558"/>
                    <a:pt x="22485" y="11022"/>
                  </a:cubicBezTo>
                  <a:cubicBezTo>
                    <a:pt x="21881" y="8741"/>
                    <a:pt x="24383" y="2584"/>
                    <a:pt x="25797" y="629"/>
                  </a:cubicBezTo>
                  <a:cubicBezTo>
                    <a:pt x="25812" y="608"/>
                    <a:pt x="25824" y="598"/>
                    <a:pt x="25833" y="598"/>
                  </a:cubicBezTo>
                  <a:cubicBezTo>
                    <a:pt x="26111" y="598"/>
                    <a:pt x="23757" y="9935"/>
                    <a:pt x="24880" y="12287"/>
                  </a:cubicBezTo>
                  <a:cubicBezTo>
                    <a:pt x="28155" y="3396"/>
                    <a:pt x="31023" y="2919"/>
                    <a:pt x="33494" y="2042"/>
                  </a:cubicBezTo>
                  <a:cubicBezTo>
                    <a:pt x="33494" y="2042"/>
                    <a:pt x="33494" y="2042"/>
                    <a:pt x="33494" y="2042"/>
                  </a:cubicBezTo>
                  <a:lnTo>
                    <a:pt x="33494" y="2042"/>
                  </a:lnTo>
                  <a:cubicBezTo>
                    <a:pt x="33521" y="2042"/>
                    <a:pt x="26508" y="7495"/>
                    <a:pt x="26868" y="12287"/>
                  </a:cubicBezTo>
                  <a:cubicBezTo>
                    <a:pt x="26868" y="12287"/>
                    <a:pt x="28355" y="10643"/>
                    <a:pt x="28866" y="10115"/>
                  </a:cubicBezTo>
                  <a:cubicBezTo>
                    <a:pt x="29898" y="9054"/>
                    <a:pt x="34382" y="6859"/>
                    <a:pt x="38491" y="6746"/>
                  </a:cubicBezTo>
                  <a:cubicBezTo>
                    <a:pt x="38623" y="6743"/>
                    <a:pt x="38761" y="6741"/>
                    <a:pt x="38903" y="6741"/>
                  </a:cubicBezTo>
                  <a:cubicBezTo>
                    <a:pt x="41260" y="6741"/>
                    <a:pt x="44879" y="7246"/>
                    <a:pt x="47723" y="8705"/>
                  </a:cubicBezTo>
                  <a:cubicBezTo>
                    <a:pt x="47724" y="8706"/>
                    <a:pt x="47706" y="8707"/>
                    <a:pt x="47668" y="8707"/>
                  </a:cubicBezTo>
                  <a:cubicBezTo>
                    <a:pt x="47562" y="8707"/>
                    <a:pt x="47308" y="8704"/>
                    <a:pt x="46934" y="8704"/>
                  </a:cubicBezTo>
                  <a:cubicBezTo>
                    <a:pt x="43693" y="8704"/>
                    <a:pt x="31422" y="8894"/>
                    <a:pt x="28331" y="12555"/>
                  </a:cubicBezTo>
                  <a:cubicBezTo>
                    <a:pt x="29336" y="12404"/>
                    <a:pt x="29946" y="12248"/>
                    <a:pt x="30563" y="12248"/>
                  </a:cubicBezTo>
                  <a:cubicBezTo>
                    <a:pt x="30728" y="12248"/>
                    <a:pt x="30893" y="12259"/>
                    <a:pt x="31066" y="12285"/>
                  </a:cubicBezTo>
                  <a:cubicBezTo>
                    <a:pt x="32468" y="12488"/>
                    <a:pt x="36813" y="13404"/>
                    <a:pt x="38033" y="14149"/>
                  </a:cubicBezTo>
                  <a:cubicBezTo>
                    <a:pt x="39341" y="14947"/>
                    <a:pt x="44396" y="17877"/>
                    <a:pt x="45025" y="19263"/>
                  </a:cubicBezTo>
                  <a:cubicBezTo>
                    <a:pt x="45025" y="19264"/>
                    <a:pt x="45025" y="19265"/>
                    <a:pt x="45023" y="19265"/>
                  </a:cubicBezTo>
                  <a:cubicBezTo>
                    <a:pt x="44938" y="19265"/>
                    <a:pt x="40664" y="16974"/>
                    <a:pt x="38797" y="16428"/>
                  </a:cubicBezTo>
                  <a:cubicBezTo>
                    <a:pt x="36672" y="15807"/>
                    <a:pt x="33586" y="14540"/>
                    <a:pt x="31069" y="14226"/>
                  </a:cubicBezTo>
                  <a:cubicBezTo>
                    <a:pt x="31069" y="14226"/>
                    <a:pt x="31068" y="14226"/>
                    <a:pt x="31068" y="14226"/>
                  </a:cubicBezTo>
                  <a:cubicBezTo>
                    <a:pt x="30914" y="14226"/>
                    <a:pt x="33662" y="23063"/>
                    <a:pt x="33659" y="23063"/>
                  </a:cubicBezTo>
                  <a:cubicBezTo>
                    <a:pt x="33659" y="23063"/>
                    <a:pt x="33659" y="23063"/>
                    <a:pt x="33659" y="23063"/>
                  </a:cubicBezTo>
                  <a:cubicBezTo>
                    <a:pt x="33444" y="22466"/>
                    <a:pt x="31649" y="20775"/>
                    <a:pt x="31356" y="20213"/>
                  </a:cubicBezTo>
                  <a:cubicBezTo>
                    <a:pt x="30334" y="18236"/>
                    <a:pt x="28869" y="16341"/>
                    <a:pt x="26954" y="15158"/>
                  </a:cubicBezTo>
                  <a:lnTo>
                    <a:pt x="26954" y="15158"/>
                  </a:lnTo>
                  <a:cubicBezTo>
                    <a:pt x="27384" y="16430"/>
                    <a:pt x="27651" y="17755"/>
                    <a:pt x="27651" y="19103"/>
                  </a:cubicBezTo>
                  <a:cubicBezTo>
                    <a:pt x="27651" y="20491"/>
                    <a:pt x="27264" y="24025"/>
                    <a:pt x="27255" y="24025"/>
                  </a:cubicBezTo>
                  <a:cubicBezTo>
                    <a:pt x="27255" y="24025"/>
                    <a:pt x="27255" y="24024"/>
                    <a:pt x="27255" y="24024"/>
                  </a:cubicBezTo>
                  <a:cubicBezTo>
                    <a:pt x="27253" y="23337"/>
                    <a:pt x="26677" y="21822"/>
                    <a:pt x="26517" y="21155"/>
                  </a:cubicBezTo>
                  <a:cubicBezTo>
                    <a:pt x="26217" y="19908"/>
                    <a:pt x="25703" y="18710"/>
                    <a:pt x="25027" y="17621"/>
                  </a:cubicBezTo>
                  <a:cubicBezTo>
                    <a:pt x="24393" y="16598"/>
                    <a:pt x="23597" y="15647"/>
                    <a:pt x="22613" y="14946"/>
                  </a:cubicBezTo>
                  <a:cubicBezTo>
                    <a:pt x="21725" y="17301"/>
                    <a:pt x="18083" y="23524"/>
                    <a:pt x="18063" y="23524"/>
                  </a:cubicBezTo>
                  <a:cubicBezTo>
                    <a:pt x="18063" y="23524"/>
                    <a:pt x="18063" y="23524"/>
                    <a:pt x="18063" y="23524"/>
                  </a:cubicBezTo>
                  <a:cubicBezTo>
                    <a:pt x="18826" y="20982"/>
                    <a:pt x="20572" y="16315"/>
                    <a:pt x="19964" y="13648"/>
                  </a:cubicBezTo>
                  <a:lnTo>
                    <a:pt x="19964" y="13648"/>
                  </a:lnTo>
                  <a:cubicBezTo>
                    <a:pt x="19467" y="14212"/>
                    <a:pt x="18877" y="14686"/>
                    <a:pt x="18251" y="15095"/>
                  </a:cubicBezTo>
                  <a:cubicBezTo>
                    <a:pt x="15684" y="16767"/>
                    <a:pt x="7720" y="19879"/>
                    <a:pt x="7647" y="19879"/>
                  </a:cubicBezTo>
                  <a:cubicBezTo>
                    <a:pt x="7646" y="19879"/>
                    <a:pt x="7646" y="19879"/>
                    <a:pt x="7646" y="19879"/>
                  </a:cubicBezTo>
                  <a:cubicBezTo>
                    <a:pt x="8210" y="19227"/>
                    <a:pt x="10880" y="17225"/>
                    <a:pt x="11549" y="16682"/>
                  </a:cubicBezTo>
                  <a:cubicBezTo>
                    <a:pt x="13835" y="14822"/>
                    <a:pt x="16555" y="13630"/>
                    <a:pt x="19138" y="12252"/>
                  </a:cubicBezTo>
                  <a:cubicBezTo>
                    <a:pt x="18639" y="11842"/>
                    <a:pt x="17921" y="11763"/>
                    <a:pt x="17271" y="11763"/>
                  </a:cubicBezTo>
                  <a:cubicBezTo>
                    <a:pt x="17141" y="11763"/>
                    <a:pt x="17014" y="11766"/>
                    <a:pt x="16892" y="11770"/>
                  </a:cubicBezTo>
                  <a:cubicBezTo>
                    <a:pt x="15255" y="11829"/>
                    <a:pt x="13654" y="12260"/>
                    <a:pt x="12073" y="12647"/>
                  </a:cubicBezTo>
                  <a:cubicBezTo>
                    <a:pt x="10971" y="12916"/>
                    <a:pt x="9883" y="13203"/>
                    <a:pt x="8802" y="13550"/>
                  </a:cubicBezTo>
                  <a:cubicBezTo>
                    <a:pt x="7538" y="13957"/>
                    <a:pt x="3849" y="15249"/>
                    <a:pt x="2566" y="15596"/>
                  </a:cubicBezTo>
                  <a:cubicBezTo>
                    <a:pt x="2566" y="15596"/>
                    <a:pt x="2565" y="15596"/>
                    <a:pt x="2565" y="15596"/>
                  </a:cubicBezTo>
                  <a:cubicBezTo>
                    <a:pt x="2526" y="15596"/>
                    <a:pt x="4902" y="13096"/>
                    <a:pt x="7160" y="12401"/>
                  </a:cubicBezTo>
                  <a:cubicBezTo>
                    <a:pt x="9028" y="11827"/>
                    <a:pt x="11998" y="10652"/>
                    <a:pt x="13920" y="10549"/>
                  </a:cubicBezTo>
                  <a:cubicBezTo>
                    <a:pt x="14516" y="10517"/>
                    <a:pt x="15012" y="10493"/>
                    <a:pt x="15467" y="10493"/>
                  </a:cubicBezTo>
                  <a:cubicBezTo>
                    <a:pt x="16477" y="10493"/>
                    <a:pt x="17281" y="10612"/>
                    <a:pt x="18500" y="11031"/>
                  </a:cubicBezTo>
                  <a:cubicBezTo>
                    <a:pt x="18292" y="10238"/>
                    <a:pt x="17712" y="9598"/>
                    <a:pt x="17103" y="9075"/>
                  </a:cubicBezTo>
                  <a:cubicBezTo>
                    <a:pt x="16479" y="8539"/>
                    <a:pt x="15779" y="8094"/>
                    <a:pt x="15064" y="7691"/>
                  </a:cubicBezTo>
                  <a:cubicBezTo>
                    <a:pt x="14361" y="7295"/>
                    <a:pt x="13650" y="6929"/>
                    <a:pt x="12889" y="6660"/>
                  </a:cubicBezTo>
                  <a:cubicBezTo>
                    <a:pt x="10810" y="5924"/>
                    <a:pt x="6413" y="5048"/>
                    <a:pt x="6469" y="5030"/>
                  </a:cubicBezTo>
                  <a:cubicBezTo>
                    <a:pt x="7468" y="4712"/>
                    <a:pt x="8509" y="4537"/>
                    <a:pt x="9558" y="4537"/>
                  </a:cubicBezTo>
                  <a:cubicBezTo>
                    <a:pt x="9588" y="4537"/>
                    <a:pt x="9618" y="4538"/>
                    <a:pt x="9648" y="4538"/>
                  </a:cubicBezTo>
                  <a:cubicBezTo>
                    <a:pt x="13261" y="4574"/>
                    <a:pt x="16461" y="6603"/>
                    <a:pt x="19080" y="8933"/>
                  </a:cubicBezTo>
                  <a:cubicBezTo>
                    <a:pt x="18943" y="8008"/>
                    <a:pt x="18699" y="7099"/>
                    <a:pt x="18383" y="6217"/>
                  </a:cubicBezTo>
                  <a:cubicBezTo>
                    <a:pt x="18084" y="5381"/>
                    <a:pt x="17721" y="4568"/>
                    <a:pt x="17316" y="3777"/>
                  </a:cubicBezTo>
                  <a:cubicBezTo>
                    <a:pt x="16971" y="3099"/>
                    <a:pt x="16516" y="2506"/>
                    <a:pt x="15948" y="2000"/>
                  </a:cubicBezTo>
                  <a:cubicBezTo>
                    <a:pt x="15552" y="1645"/>
                    <a:pt x="15123" y="1335"/>
                    <a:pt x="14695" y="1026"/>
                  </a:cubicBezTo>
                  <a:cubicBezTo>
                    <a:pt x="12862" y="1374"/>
                    <a:pt x="11055" y="1876"/>
                    <a:pt x="9340" y="2615"/>
                  </a:cubicBezTo>
                  <a:cubicBezTo>
                    <a:pt x="7644" y="3345"/>
                    <a:pt x="6078" y="4375"/>
                    <a:pt x="4714" y="5617"/>
                  </a:cubicBezTo>
                  <a:cubicBezTo>
                    <a:pt x="2180" y="7923"/>
                    <a:pt x="269" y="11100"/>
                    <a:pt x="1" y="14561"/>
                  </a:cubicBezTo>
                  <a:cubicBezTo>
                    <a:pt x="393" y="15987"/>
                    <a:pt x="1023" y="17345"/>
                    <a:pt x="1971" y="18488"/>
                  </a:cubicBezTo>
                  <a:cubicBezTo>
                    <a:pt x="3000" y="19728"/>
                    <a:pt x="4330" y="20666"/>
                    <a:pt x="5741" y="21424"/>
                  </a:cubicBezTo>
                  <a:cubicBezTo>
                    <a:pt x="9900" y="23656"/>
                    <a:pt x="14672" y="24122"/>
                    <a:pt x="19281" y="24684"/>
                  </a:cubicBezTo>
                  <a:cubicBezTo>
                    <a:pt x="21776" y="24988"/>
                    <a:pt x="24283" y="25229"/>
                    <a:pt x="26797" y="25255"/>
                  </a:cubicBezTo>
                  <a:cubicBezTo>
                    <a:pt x="26940" y="25257"/>
                    <a:pt x="27083" y="25257"/>
                    <a:pt x="27225" y="25257"/>
                  </a:cubicBezTo>
                  <a:cubicBezTo>
                    <a:pt x="29482" y="25257"/>
                    <a:pt x="31751" y="25082"/>
                    <a:pt x="33982" y="24751"/>
                  </a:cubicBezTo>
                  <a:cubicBezTo>
                    <a:pt x="36249" y="24415"/>
                    <a:pt x="38492" y="23876"/>
                    <a:pt x="40630" y="23040"/>
                  </a:cubicBezTo>
                  <a:cubicBezTo>
                    <a:pt x="41739" y="22607"/>
                    <a:pt x="42801" y="22084"/>
                    <a:pt x="43843" y="21510"/>
                  </a:cubicBezTo>
                  <a:cubicBezTo>
                    <a:pt x="44801" y="20982"/>
                    <a:pt x="45752" y="20433"/>
                    <a:pt x="46638" y="19789"/>
                  </a:cubicBezTo>
                  <a:cubicBezTo>
                    <a:pt x="48328" y="18561"/>
                    <a:pt x="49662" y="16909"/>
                    <a:pt x="50489" y="14988"/>
                  </a:cubicBezTo>
                  <a:cubicBezTo>
                    <a:pt x="50657" y="14599"/>
                    <a:pt x="50803" y="14200"/>
                    <a:pt x="50935" y="13799"/>
                  </a:cubicBezTo>
                  <a:cubicBezTo>
                    <a:pt x="50920" y="13038"/>
                    <a:pt x="50839" y="12277"/>
                    <a:pt x="50677" y="11532"/>
                  </a:cubicBezTo>
                  <a:cubicBezTo>
                    <a:pt x="50284" y="9788"/>
                    <a:pt x="49588" y="8108"/>
                    <a:pt x="48529" y="6663"/>
                  </a:cubicBezTo>
                  <a:cubicBezTo>
                    <a:pt x="47448" y="5187"/>
                    <a:pt x="46029" y="3995"/>
                    <a:pt x="44418" y="3133"/>
                  </a:cubicBezTo>
                  <a:cubicBezTo>
                    <a:pt x="42503" y="2110"/>
                    <a:pt x="40361" y="1471"/>
                    <a:pt x="38252" y="992"/>
                  </a:cubicBezTo>
                  <a:cubicBezTo>
                    <a:pt x="35871" y="451"/>
                    <a:pt x="33428" y="183"/>
                    <a:pt x="30991" y="67"/>
                  </a:cubicBezTo>
                  <a:cubicBezTo>
                    <a:pt x="30023" y="21"/>
                    <a:pt x="29053" y="1"/>
                    <a:pt x="28084" y="1"/>
                  </a:cubicBezTo>
                  <a:close/>
                </a:path>
              </a:pathLst>
            </a:custGeom>
            <a:solidFill>
              <a:srgbClr val="FFBA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705;p69">
              <a:extLst>
                <a:ext uri="{FF2B5EF4-FFF2-40B4-BE49-F238E27FC236}">
                  <a16:creationId xmlns:a16="http://schemas.microsoft.com/office/drawing/2014/main" id="{AFD3D654-BFE6-4FF5-9E7C-3BC3D6695CF4}"/>
                </a:ext>
              </a:extLst>
            </p:cNvPr>
            <p:cNvSpPr/>
            <p:nvPr/>
          </p:nvSpPr>
          <p:spPr>
            <a:xfrm>
              <a:off x="4892750" y="5002875"/>
              <a:ext cx="1218000" cy="281025"/>
            </a:xfrm>
            <a:custGeom>
              <a:avLst/>
              <a:gdLst/>
              <a:ahLst/>
              <a:cxnLst/>
              <a:rect l="l" t="t" r="r" b="b"/>
              <a:pathLst>
                <a:path w="48720" h="11241" extrusionOk="0">
                  <a:moveTo>
                    <a:pt x="48719" y="1"/>
                  </a:moveTo>
                  <a:lnTo>
                    <a:pt x="48719" y="1"/>
                  </a:lnTo>
                  <a:cubicBezTo>
                    <a:pt x="48291" y="1062"/>
                    <a:pt x="47811" y="2100"/>
                    <a:pt x="47100" y="3004"/>
                  </a:cubicBezTo>
                  <a:cubicBezTo>
                    <a:pt x="46528" y="3728"/>
                    <a:pt x="45833" y="4324"/>
                    <a:pt x="45024" y="4768"/>
                  </a:cubicBezTo>
                  <a:cubicBezTo>
                    <a:pt x="44142" y="5251"/>
                    <a:pt x="43197" y="5604"/>
                    <a:pt x="42307" y="6071"/>
                  </a:cubicBezTo>
                  <a:cubicBezTo>
                    <a:pt x="41441" y="6525"/>
                    <a:pt x="40704" y="7150"/>
                    <a:pt x="39755" y="7440"/>
                  </a:cubicBezTo>
                  <a:cubicBezTo>
                    <a:pt x="38888" y="7705"/>
                    <a:pt x="37978" y="7782"/>
                    <a:pt x="37097" y="7984"/>
                  </a:cubicBezTo>
                  <a:cubicBezTo>
                    <a:pt x="36172" y="8196"/>
                    <a:pt x="35304" y="8513"/>
                    <a:pt x="34431" y="8880"/>
                  </a:cubicBezTo>
                  <a:cubicBezTo>
                    <a:pt x="33595" y="9232"/>
                    <a:pt x="32748" y="9559"/>
                    <a:pt x="31839" y="9664"/>
                  </a:cubicBezTo>
                  <a:cubicBezTo>
                    <a:pt x="31201" y="9738"/>
                    <a:pt x="30553" y="9757"/>
                    <a:pt x="29906" y="9757"/>
                  </a:cubicBezTo>
                  <a:cubicBezTo>
                    <a:pt x="29444" y="9757"/>
                    <a:pt x="28983" y="9748"/>
                    <a:pt x="28525" y="9742"/>
                  </a:cubicBezTo>
                  <a:cubicBezTo>
                    <a:pt x="28011" y="9736"/>
                    <a:pt x="27495" y="9728"/>
                    <a:pt x="26980" y="9728"/>
                  </a:cubicBezTo>
                  <a:cubicBezTo>
                    <a:pt x="26411" y="9728"/>
                    <a:pt x="25842" y="9738"/>
                    <a:pt x="25274" y="9771"/>
                  </a:cubicBezTo>
                  <a:cubicBezTo>
                    <a:pt x="24178" y="9834"/>
                    <a:pt x="23099" y="10061"/>
                    <a:pt x="21997" y="10064"/>
                  </a:cubicBezTo>
                  <a:cubicBezTo>
                    <a:pt x="21989" y="10064"/>
                    <a:pt x="21981" y="10064"/>
                    <a:pt x="21973" y="10064"/>
                  </a:cubicBezTo>
                  <a:cubicBezTo>
                    <a:pt x="21009" y="10064"/>
                    <a:pt x="20052" y="9940"/>
                    <a:pt x="19100" y="9800"/>
                  </a:cubicBezTo>
                  <a:cubicBezTo>
                    <a:pt x="18065" y="9647"/>
                    <a:pt x="17033" y="9491"/>
                    <a:pt x="15987" y="9451"/>
                  </a:cubicBezTo>
                  <a:cubicBezTo>
                    <a:pt x="14975" y="9412"/>
                    <a:pt x="13967" y="9340"/>
                    <a:pt x="12968" y="9168"/>
                  </a:cubicBezTo>
                  <a:cubicBezTo>
                    <a:pt x="11990" y="8998"/>
                    <a:pt x="11033" y="8735"/>
                    <a:pt x="10102" y="8395"/>
                  </a:cubicBezTo>
                  <a:cubicBezTo>
                    <a:pt x="9619" y="8218"/>
                    <a:pt x="9149" y="8012"/>
                    <a:pt x="8658" y="7855"/>
                  </a:cubicBezTo>
                  <a:cubicBezTo>
                    <a:pt x="8185" y="7704"/>
                    <a:pt x="7702" y="7583"/>
                    <a:pt x="7219" y="7467"/>
                  </a:cubicBezTo>
                  <a:cubicBezTo>
                    <a:pt x="6285" y="7243"/>
                    <a:pt x="5339" y="7036"/>
                    <a:pt x="4453" y="6659"/>
                  </a:cubicBezTo>
                  <a:cubicBezTo>
                    <a:pt x="3755" y="6361"/>
                    <a:pt x="3231" y="5965"/>
                    <a:pt x="2718" y="5415"/>
                  </a:cubicBezTo>
                  <a:cubicBezTo>
                    <a:pt x="2222" y="4885"/>
                    <a:pt x="1758" y="4314"/>
                    <a:pt x="1201" y="3844"/>
                  </a:cubicBezTo>
                  <a:cubicBezTo>
                    <a:pt x="855" y="3551"/>
                    <a:pt x="441" y="3285"/>
                    <a:pt x="1" y="3248"/>
                  </a:cubicBezTo>
                  <a:lnTo>
                    <a:pt x="1" y="3248"/>
                  </a:lnTo>
                  <a:cubicBezTo>
                    <a:pt x="915" y="4692"/>
                    <a:pt x="2143" y="5950"/>
                    <a:pt x="3576" y="6921"/>
                  </a:cubicBezTo>
                  <a:cubicBezTo>
                    <a:pt x="5408" y="8161"/>
                    <a:pt x="7562" y="8933"/>
                    <a:pt x="9672" y="9544"/>
                  </a:cubicBezTo>
                  <a:cubicBezTo>
                    <a:pt x="11947" y="10200"/>
                    <a:pt x="14283" y="10612"/>
                    <a:pt x="16634" y="10870"/>
                  </a:cubicBezTo>
                  <a:cubicBezTo>
                    <a:pt x="19022" y="11132"/>
                    <a:pt x="21428" y="11235"/>
                    <a:pt x="23827" y="11240"/>
                  </a:cubicBezTo>
                  <a:cubicBezTo>
                    <a:pt x="23878" y="11240"/>
                    <a:pt x="23928" y="11240"/>
                    <a:pt x="23979" y="11240"/>
                  </a:cubicBezTo>
                  <a:cubicBezTo>
                    <a:pt x="26395" y="11240"/>
                    <a:pt x="28812" y="11119"/>
                    <a:pt x="31209" y="10818"/>
                  </a:cubicBezTo>
                  <a:cubicBezTo>
                    <a:pt x="33636" y="10513"/>
                    <a:pt x="36054" y="10037"/>
                    <a:pt x="38387" y="9292"/>
                  </a:cubicBezTo>
                  <a:cubicBezTo>
                    <a:pt x="39492" y="8940"/>
                    <a:pt x="40562" y="8481"/>
                    <a:pt x="41597" y="7957"/>
                  </a:cubicBezTo>
                  <a:cubicBezTo>
                    <a:pt x="42516" y="7490"/>
                    <a:pt x="43432" y="6994"/>
                    <a:pt x="44279" y="6403"/>
                  </a:cubicBezTo>
                  <a:cubicBezTo>
                    <a:pt x="45723" y="5395"/>
                    <a:pt x="46890" y="4084"/>
                    <a:pt x="47712" y="2526"/>
                  </a:cubicBezTo>
                  <a:cubicBezTo>
                    <a:pt x="48140" y="1713"/>
                    <a:pt x="48473" y="869"/>
                    <a:pt x="48719" y="1"/>
                  </a:cubicBezTo>
                  <a:close/>
                </a:path>
              </a:pathLst>
            </a:custGeom>
            <a:solidFill>
              <a:srgbClr val="FFBA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706;p69">
              <a:extLst>
                <a:ext uri="{FF2B5EF4-FFF2-40B4-BE49-F238E27FC236}">
                  <a16:creationId xmlns:a16="http://schemas.microsoft.com/office/drawing/2014/main" id="{356EA958-4DCC-4E40-B9FC-0D4BA44E0A70}"/>
                </a:ext>
              </a:extLst>
            </p:cNvPr>
            <p:cNvSpPr/>
            <p:nvPr/>
          </p:nvSpPr>
          <p:spPr>
            <a:xfrm>
              <a:off x="5346950" y="4788550"/>
              <a:ext cx="267925" cy="106800"/>
            </a:xfrm>
            <a:custGeom>
              <a:avLst/>
              <a:gdLst/>
              <a:ahLst/>
              <a:cxnLst/>
              <a:rect l="l" t="t" r="r" b="b"/>
              <a:pathLst>
                <a:path w="10717" h="4272" extrusionOk="0">
                  <a:moveTo>
                    <a:pt x="5090" y="1"/>
                  </a:moveTo>
                  <a:cubicBezTo>
                    <a:pt x="5056" y="1"/>
                    <a:pt x="5021" y="2"/>
                    <a:pt x="4986" y="4"/>
                  </a:cubicBezTo>
                  <a:cubicBezTo>
                    <a:pt x="4365" y="40"/>
                    <a:pt x="3813" y="408"/>
                    <a:pt x="3205" y="534"/>
                  </a:cubicBezTo>
                  <a:cubicBezTo>
                    <a:pt x="2786" y="622"/>
                    <a:pt x="2349" y="591"/>
                    <a:pt x="1927" y="669"/>
                  </a:cubicBezTo>
                  <a:cubicBezTo>
                    <a:pt x="1128" y="818"/>
                    <a:pt x="397" y="1412"/>
                    <a:pt x="199" y="2202"/>
                  </a:cubicBezTo>
                  <a:cubicBezTo>
                    <a:pt x="0" y="2992"/>
                    <a:pt x="813" y="3891"/>
                    <a:pt x="2173" y="4271"/>
                  </a:cubicBezTo>
                  <a:cubicBezTo>
                    <a:pt x="1821" y="4074"/>
                    <a:pt x="1377" y="3720"/>
                    <a:pt x="1260" y="3334"/>
                  </a:cubicBezTo>
                  <a:cubicBezTo>
                    <a:pt x="1260" y="3334"/>
                    <a:pt x="1206" y="2741"/>
                    <a:pt x="1513" y="2478"/>
                  </a:cubicBezTo>
                  <a:cubicBezTo>
                    <a:pt x="1737" y="2286"/>
                    <a:pt x="1956" y="2135"/>
                    <a:pt x="2246" y="2075"/>
                  </a:cubicBezTo>
                  <a:cubicBezTo>
                    <a:pt x="3256" y="1864"/>
                    <a:pt x="4274" y="1650"/>
                    <a:pt x="5306" y="1647"/>
                  </a:cubicBezTo>
                  <a:cubicBezTo>
                    <a:pt x="5340" y="1647"/>
                    <a:pt x="5374" y="1647"/>
                    <a:pt x="5408" y="1647"/>
                  </a:cubicBezTo>
                  <a:cubicBezTo>
                    <a:pt x="6652" y="1647"/>
                    <a:pt x="7917" y="1725"/>
                    <a:pt x="9074" y="2176"/>
                  </a:cubicBezTo>
                  <a:cubicBezTo>
                    <a:pt x="9284" y="2257"/>
                    <a:pt x="9626" y="2602"/>
                    <a:pt x="9758" y="2783"/>
                  </a:cubicBezTo>
                  <a:cubicBezTo>
                    <a:pt x="10074" y="3221"/>
                    <a:pt x="9657" y="3778"/>
                    <a:pt x="9069" y="4268"/>
                  </a:cubicBezTo>
                  <a:cubicBezTo>
                    <a:pt x="9648" y="4177"/>
                    <a:pt x="10308" y="3740"/>
                    <a:pt x="10512" y="3191"/>
                  </a:cubicBezTo>
                  <a:cubicBezTo>
                    <a:pt x="10716" y="2645"/>
                    <a:pt x="10552" y="1965"/>
                    <a:pt x="10088" y="1608"/>
                  </a:cubicBezTo>
                  <a:cubicBezTo>
                    <a:pt x="9872" y="1442"/>
                    <a:pt x="9607" y="1349"/>
                    <a:pt x="9394" y="1178"/>
                  </a:cubicBezTo>
                  <a:cubicBezTo>
                    <a:pt x="9174" y="1003"/>
                    <a:pt x="9017" y="752"/>
                    <a:pt x="8776" y="607"/>
                  </a:cubicBezTo>
                  <a:cubicBezTo>
                    <a:pt x="8570" y="482"/>
                    <a:pt x="8337" y="451"/>
                    <a:pt x="8095" y="451"/>
                  </a:cubicBezTo>
                  <a:cubicBezTo>
                    <a:pt x="7858" y="451"/>
                    <a:pt x="7613" y="481"/>
                    <a:pt x="7375" y="481"/>
                  </a:cubicBezTo>
                  <a:cubicBezTo>
                    <a:pt x="7334" y="481"/>
                    <a:pt x="7294" y="480"/>
                    <a:pt x="7253" y="478"/>
                  </a:cubicBezTo>
                  <a:cubicBezTo>
                    <a:pt x="6514" y="440"/>
                    <a:pt x="5826" y="1"/>
                    <a:pt x="50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707;p69">
              <a:extLst>
                <a:ext uri="{FF2B5EF4-FFF2-40B4-BE49-F238E27FC236}">
                  <a16:creationId xmlns:a16="http://schemas.microsoft.com/office/drawing/2014/main" id="{00C2FEA7-61CD-4003-8BA3-460913770C85}"/>
                </a:ext>
              </a:extLst>
            </p:cNvPr>
            <p:cNvSpPr/>
            <p:nvPr/>
          </p:nvSpPr>
          <p:spPr>
            <a:xfrm>
              <a:off x="4833900" y="4873825"/>
              <a:ext cx="1307575" cy="366875"/>
            </a:xfrm>
            <a:custGeom>
              <a:avLst/>
              <a:gdLst/>
              <a:ahLst/>
              <a:cxnLst/>
              <a:rect l="l" t="t" r="r" b="b"/>
              <a:pathLst>
                <a:path w="52303" h="14675" extrusionOk="0">
                  <a:moveTo>
                    <a:pt x="51534" y="1"/>
                  </a:moveTo>
                  <a:lnTo>
                    <a:pt x="51534" y="1"/>
                  </a:lnTo>
                  <a:cubicBezTo>
                    <a:pt x="50901" y="2726"/>
                    <a:pt x="48929" y="5030"/>
                    <a:pt x="46625" y="6617"/>
                  </a:cubicBezTo>
                  <a:cubicBezTo>
                    <a:pt x="44323" y="8204"/>
                    <a:pt x="41640" y="9146"/>
                    <a:pt x="38945" y="9893"/>
                  </a:cubicBezTo>
                  <a:cubicBezTo>
                    <a:pt x="34441" y="11141"/>
                    <a:pt x="29725" y="11877"/>
                    <a:pt x="25048" y="11877"/>
                  </a:cubicBezTo>
                  <a:cubicBezTo>
                    <a:pt x="20084" y="11877"/>
                    <a:pt x="15165" y="11048"/>
                    <a:pt x="10593" y="9123"/>
                  </a:cubicBezTo>
                  <a:cubicBezTo>
                    <a:pt x="9539" y="8681"/>
                    <a:pt x="8503" y="8178"/>
                    <a:pt x="7401" y="7870"/>
                  </a:cubicBezTo>
                  <a:cubicBezTo>
                    <a:pt x="6799" y="7702"/>
                    <a:pt x="6181" y="7592"/>
                    <a:pt x="5590" y="7389"/>
                  </a:cubicBezTo>
                  <a:cubicBezTo>
                    <a:pt x="2677" y="6390"/>
                    <a:pt x="827" y="3165"/>
                    <a:pt x="936" y="87"/>
                  </a:cubicBezTo>
                  <a:lnTo>
                    <a:pt x="936" y="87"/>
                  </a:lnTo>
                  <a:cubicBezTo>
                    <a:pt x="374" y="1838"/>
                    <a:pt x="1" y="4263"/>
                    <a:pt x="901" y="5463"/>
                  </a:cubicBezTo>
                  <a:cubicBezTo>
                    <a:pt x="1256" y="5936"/>
                    <a:pt x="1295" y="6280"/>
                    <a:pt x="1395" y="6863"/>
                  </a:cubicBezTo>
                  <a:cubicBezTo>
                    <a:pt x="1444" y="7142"/>
                    <a:pt x="1817" y="7642"/>
                    <a:pt x="2025" y="7833"/>
                  </a:cubicBezTo>
                  <a:cubicBezTo>
                    <a:pt x="2595" y="8352"/>
                    <a:pt x="3209" y="8277"/>
                    <a:pt x="3832" y="8820"/>
                  </a:cubicBezTo>
                  <a:cubicBezTo>
                    <a:pt x="4244" y="9177"/>
                    <a:pt x="4302" y="9799"/>
                    <a:pt x="4640" y="10227"/>
                  </a:cubicBezTo>
                  <a:cubicBezTo>
                    <a:pt x="5382" y="11166"/>
                    <a:pt x="6932" y="10716"/>
                    <a:pt x="7991" y="11271"/>
                  </a:cubicBezTo>
                  <a:cubicBezTo>
                    <a:pt x="8552" y="11565"/>
                    <a:pt x="8927" y="12119"/>
                    <a:pt x="9427" y="12507"/>
                  </a:cubicBezTo>
                  <a:cubicBezTo>
                    <a:pt x="9936" y="12902"/>
                    <a:pt x="10580" y="13107"/>
                    <a:pt x="11224" y="13107"/>
                  </a:cubicBezTo>
                  <a:cubicBezTo>
                    <a:pt x="11666" y="13107"/>
                    <a:pt x="12108" y="13010"/>
                    <a:pt x="12505" y="12812"/>
                  </a:cubicBezTo>
                  <a:cubicBezTo>
                    <a:pt x="13262" y="13621"/>
                    <a:pt x="14365" y="14091"/>
                    <a:pt x="15471" y="14091"/>
                  </a:cubicBezTo>
                  <a:cubicBezTo>
                    <a:pt x="15559" y="14091"/>
                    <a:pt x="15648" y="14088"/>
                    <a:pt x="15736" y="14082"/>
                  </a:cubicBezTo>
                  <a:cubicBezTo>
                    <a:pt x="16139" y="14053"/>
                    <a:pt x="16537" y="13966"/>
                    <a:pt x="16939" y="13963"/>
                  </a:cubicBezTo>
                  <a:cubicBezTo>
                    <a:pt x="16952" y="13963"/>
                    <a:pt x="16968" y="13962"/>
                    <a:pt x="16985" y="13962"/>
                  </a:cubicBezTo>
                  <a:cubicBezTo>
                    <a:pt x="17492" y="13962"/>
                    <a:pt x="19814" y="14033"/>
                    <a:pt x="20187" y="14084"/>
                  </a:cubicBezTo>
                  <a:cubicBezTo>
                    <a:pt x="21284" y="14236"/>
                    <a:pt x="22882" y="14674"/>
                    <a:pt x="24003" y="14674"/>
                  </a:cubicBezTo>
                  <a:cubicBezTo>
                    <a:pt x="24017" y="14674"/>
                    <a:pt x="24031" y="14674"/>
                    <a:pt x="24045" y="14674"/>
                  </a:cubicBezTo>
                  <a:cubicBezTo>
                    <a:pt x="26766" y="14646"/>
                    <a:pt x="26906" y="14162"/>
                    <a:pt x="29627" y="14135"/>
                  </a:cubicBezTo>
                  <a:cubicBezTo>
                    <a:pt x="29676" y="14134"/>
                    <a:pt x="29726" y="14134"/>
                    <a:pt x="29775" y="14134"/>
                  </a:cubicBezTo>
                  <a:cubicBezTo>
                    <a:pt x="30539" y="14134"/>
                    <a:pt x="31304" y="14189"/>
                    <a:pt x="32066" y="14189"/>
                  </a:cubicBezTo>
                  <a:cubicBezTo>
                    <a:pt x="32502" y="14189"/>
                    <a:pt x="32938" y="14171"/>
                    <a:pt x="33372" y="14114"/>
                  </a:cubicBezTo>
                  <a:cubicBezTo>
                    <a:pt x="34871" y="13918"/>
                    <a:pt x="36331" y="13340"/>
                    <a:pt x="37769" y="12877"/>
                  </a:cubicBezTo>
                  <a:cubicBezTo>
                    <a:pt x="39768" y="12231"/>
                    <a:pt x="41559" y="10725"/>
                    <a:pt x="43658" y="10637"/>
                  </a:cubicBezTo>
                  <a:cubicBezTo>
                    <a:pt x="45887" y="10544"/>
                    <a:pt x="46993" y="7859"/>
                    <a:pt x="49036" y="7221"/>
                  </a:cubicBezTo>
                  <a:cubicBezTo>
                    <a:pt x="50946" y="6625"/>
                    <a:pt x="52303" y="2913"/>
                    <a:pt x="51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708;p69">
              <a:extLst>
                <a:ext uri="{FF2B5EF4-FFF2-40B4-BE49-F238E27FC236}">
                  <a16:creationId xmlns:a16="http://schemas.microsoft.com/office/drawing/2014/main" id="{93628173-A1CC-43A7-92D9-2D4A04F3DC34}"/>
                </a:ext>
              </a:extLst>
            </p:cNvPr>
            <p:cNvSpPr/>
            <p:nvPr/>
          </p:nvSpPr>
          <p:spPr>
            <a:xfrm>
              <a:off x="5193000" y="4934100"/>
              <a:ext cx="179100" cy="152250"/>
            </a:xfrm>
            <a:custGeom>
              <a:avLst/>
              <a:gdLst/>
              <a:ahLst/>
              <a:cxnLst/>
              <a:rect l="l" t="t" r="r" b="b"/>
              <a:pathLst>
                <a:path w="7164" h="6090" extrusionOk="0">
                  <a:moveTo>
                    <a:pt x="5551" y="0"/>
                  </a:moveTo>
                  <a:cubicBezTo>
                    <a:pt x="5357" y="0"/>
                    <a:pt x="5164" y="6"/>
                    <a:pt x="4973" y="17"/>
                  </a:cubicBezTo>
                  <a:cubicBezTo>
                    <a:pt x="3860" y="82"/>
                    <a:pt x="2731" y="324"/>
                    <a:pt x="1912" y="806"/>
                  </a:cubicBezTo>
                  <a:cubicBezTo>
                    <a:pt x="1102" y="1284"/>
                    <a:pt x="410" y="2001"/>
                    <a:pt x="258" y="2731"/>
                  </a:cubicBezTo>
                  <a:cubicBezTo>
                    <a:pt x="1" y="4150"/>
                    <a:pt x="1371" y="5732"/>
                    <a:pt x="4040" y="6088"/>
                  </a:cubicBezTo>
                  <a:cubicBezTo>
                    <a:pt x="4050" y="6089"/>
                    <a:pt x="4061" y="6090"/>
                    <a:pt x="4072" y="6090"/>
                  </a:cubicBezTo>
                  <a:cubicBezTo>
                    <a:pt x="4172" y="6090"/>
                    <a:pt x="4273" y="6028"/>
                    <a:pt x="4307" y="5958"/>
                  </a:cubicBezTo>
                  <a:cubicBezTo>
                    <a:pt x="4633" y="5299"/>
                    <a:pt x="4940" y="4695"/>
                    <a:pt x="5225" y="4135"/>
                  </a:cubicBezTo>
                  <a:cubicBezTo>
                    <a:pt x="6034" y="2543"/>
                    <a:pt x="6722" y="1269"/>
                    <a:pt x="7146" y="207"/>
                  </a:cubicBezTo>
                  <a:cubicBezTo>
                    <a:pt x="7163" y="162"/>
                    <a:pt x="7109" y="124"/>
                    <a:pt x="7017" y="109"/>
                  </a:cubicBezTo>
                  <a:cubicBezTo>
                    <a:pt x="6537" y="36"/>
                    <a:pt x="6041" y="0"/>
                    <a:pt x="55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709;p69">
              <a:extLst>
                <a:ext uri="{FF2B5EF4-FFF2-40B4-BE49-F238E27FC236}">
                  <a16:creationId xmlns:a16="http://schemas.microsoft.com/office/drawing/2014/main" id="{135AF430-D043-45FD-94F3-43D736EC5365}"/>
                </a:ext>
              </a:extLst>
            </p:cNvPr>
            <p:cNvSpPr/>
            <p:nvPr/>
          </p:nvSpPr>
          <p:spPr>
            <a:xfrm>
              <a:off x="5213950" y="4940600"/>
              <a:ext cx="156075" cy="133600"/>
            </a:xfrm>
            <a:custGeom>
              <a:avLst/>
              <a:gdLst/>
              <a:ahLst/>
              <a:cxnLst/>
              <a:rect l="l" t="t" r="r" b="b"/>
              <a:pathLst>
                <a:path w="6243" h="5344" extrusionOk="0">
                  <a:moveTo>
                    <a:pt x="4864" y="0"/>
                  </a:moveTo>
                  <a:cubicBezTo>
                    <a:pt x="3963" y="0"/>
                    <a:pt x="3030" y="125"/>
                    <a:pt x="2333" y="383"/>
                  </a:cubicBezTo>
                  <a:cubicBezTo>
                    <a:pt x="1202" y="803"/>
                    <a:pt x="306" y="1596"/>
                    <a:pt x="165" y="2452"/>
                  </a:cubicBezTo>
                  <a:cubicBezTo>
                    <a:pt x="1" y="3451"/>
                    <a:pt x="1108" y="5060"/>
                    <a:pt x="3645" y="5343"/>
                  </a:cubicBezTo>
                  <a:cubicBezTo>
                    <a:pt x="4755" y="3106"/>
                    <a:pt x="5835" y="1131"/>
                    <a:pt x="6243" y="106"/>
                  </a:cubicBezTo>
                  <a:cubicBezTo>
                    <a:pt x="5820" y="36"/>
                    <a:pt x="5346" y="0"/>
                    <a:pt x="4864" y="0"/>
                  </a:cubicBezTo>
                  <a:close/>
                </a:path>
              </a:pathLst>
            </a:custGeom>
            <a:solidFill>
              <a:srgbClr val="FFC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710;p69">
              <a:extLst>
                <a:ext uri="{FF2B5EF4-FFF2-40B4-BE49-F238E27FC236}">
                  <a16:creationId xmlns:a16="http://schemas.microsoft.com/office/drawing/2014/main" id="{A2B7FBD9-C5A4-4253-A988-A92F19F5063C}"/>
                </a:ext>
              </a:extLst>
            </p:cNvPr>
            <p:cNvSpPr/>
            <p:nvPr/>
          </p:nvSpPr>
          <p:spPr>
            <a:xfrm>
              <a:off x="5223200" y="4944750"/>
              <a:ext cx="141125" cy="119225"/>
            </a:xfrm>
            <a:custGeom>
              <a:avLst/>
              <a:gdLst/>
              <a:ahLst/>
              <a:cxnLst/>
              <a:rect l="l" t="t" r="r" b="b"/>
              <a:pathLst>
                <a:path w="5645" h="4769" extrusionOk="0">
                  <a:moveTo>
                    <a:pt x="4414" y="0"/>
                  </a:moveTo>
                  <a:cubicBezTo>
                    <a:pt x="3571" y="0"/>
                    <a:pt x="2663" y="115"/>
                    <a:pt x="2052" y="356"/>
                  </a:cubicBezTo>
                  <a:cubicBezTo>
                    <a:pt x="1068" y="745"/>
                    <a:pt x="285" y="1469"/>
                    <a:pt x="152" y="2229"/>
                  </a:cubicBezTo>
                  <a:cubicBezTo>
                    <a:pt x="1" y="3101"/>
                    <a:pt x="1184" y="4568"/>
                    <a:pt x="3281" y="4768"/>
                  </a:cubicBezTo>
                  <a:cubicBezTo>
                    <a:pt x="4263" y="2837"/>
                    <a:pt x="5253" y="1027"/>
                    <a:pt x="5645" y="95"/>
                  </a:cubicBezTo>
                  <a:cubicBezTo>
                    <a:pt x="5289" y="33"/>
                    <a:pt x="4861" y="0"/>
                    <a:pt x="44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711;p69">
              <a:extLst>
                <a:ext uri="{FF2B5EF4-FFF2-40B4-BE49-F238E27FC236}">
                  <a16:creationId xmlns:a16="http://schemas.microsoft.com/office/drawing/2014/main" id="{5E623E4B-C7CD-4A51-81FE-838F0E9F9FC1}"/>
                </a:ext>
              </a:extLst>
            </p:cNvPr>
            <p:cNvSpPr/>
            <p:nvPr/>
          </p:nvSpPr>
          <p:spPr>
            <a:xfrm>
              <a:off x="5230975" y="4975750"/>
              <a:ext cx="112800" cy="24275"/>
            </a:xfrm>
            <a:custGeom>
              <a:avLst/>
              <a:gdLst/>
              <a:ahLst/>
              <a:cxnLst/>
              <a:rect l="l" t="t" r="r" b="b"/>
              <a:pathLst>
                <a:path w="4512" h="971" extrusionOk="0">
                  <a:moveTo>
                    <a:pt x="58" y="0"/>
                  </a:moveTo>
                  <a:cubicBezTo>
                    <a:pt x="23" y="0"/>
                    <a:pt x="1" y="31"/>
                    <a:pt x="26" y="42"/>
                  </a:cubicBezTo>
                  <a:cubicBezTo>
                    <a:pt x="267" y="139"/>
                    <a:pt x="608" y="185"/>
                    <a:pt x="902" y="247"/>
                  </a:cubicBezTo>
                  <a:cubicBezTo>
                    <a:pt x="1244" y="319"/>
                    <a:pt x="1596" y="392"/>
                    <a:pt x="1955" y="467"/>
                  </a:cubicBezTo>
                  <a:cubicBezTo>
                    <a:pt x="2728" y="627"/>
                    <a:pt x="3539" y="793"/>
                    <a:pt x="4386" y="967"/>
                  </a:cubicBezTo>
                  <a:cubicBezTo>
                    <a:pt x="4395" y="969"/>
                    <a:pt x="4404" y="970"/>
                    <a:pt x="4413" y="970"/>
                  </a:cubicBezTo>
                  <a:cubicBezTo>
                    <a:pt x="4487" y="970"/>
                    <a:pt x="4511" y="899"/>
                    <a:pt x="4428" y="882"/>
                  </a:cubicBezTo>
                  <a:cubicBezTo>
                    <a:pt x="3586" y="712"/>
                    <a:pt x="2779" y="549"/>
                    <a:pt x="2010" y="391"/>
                  </a:cubicBezTo>
                  <a:cubicBezTo>
                    <a:pt x="1653" y="318"/>
                    <a:pt x="1303" y="245"/>
                    <a:pt x="960" y="174"/>
                  </a:cubicBezTo>
                  <a:cubicBezTo>
                    <a:pt x="669" y="113"/>
                    <a:pt x="373" y="24"/>
                    <a:pt x="63" y="1"/>
                  </a:cubicBezTo>
                  <a:cubicBezTo>
                    <a:pt x="61" y="0"/>
                    <a:pt x="59" y="0"/>
                    <a:pt x="58" y="0"/>
                  </a:cubicBezTo>
                  <a:close/>
                </a:path>
              </a:pathLst>
            </a:custGeom>
            <a:solidFill>
              <a:srgbClr val="FFC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712;p69">
              <a:extLst>
                <a:ext uri="{FF2B5EF4-FFF2-40B4-BE49-F238E27FC236}">
                  <a16:creationId xmlns:a16="http://schemas.microsoft.com/office/drawing/2014/main" id="{5232AD1F-8806-4B32-AAE9-0325E3E67003}"/>
                </a:ext>
              </a:extLst>
            </p:cNvPr>
            <p:cNvSpPr/>
            <p:nvPr/>
          </p:nvSpPr>
          <p:spPr>
            <a:xfrm>
              <a:off x="5228075" y="4997675"/>
              <a:ext cx="115925" cy="33650"/>
            </a:xfrm>
            <a:custGeom>
              <a:avLst/>
              <a:gdLst/>
              <a:ahLst/>
              <a:cxnLst/>
              <a:rect l="l" t="t" r="r" b="b"/>
              <a:pathLst>
                <a:path w="4637" h="1346" extrusionOk="0">
                  <a:moveTo>
                    <a:pt x="4520" y="0"/>
                  </a:moveTo>
                  <a:cubicBezTo>
                    <a:pt x="4509" y="0"/>
                    <a:pt x="4499" y="2"/>
                    <a:pt x="4487" y="5"/>
                  </a:cubicBezTo>
                  <a:cubicBezTo>
                    <a:pt x="3764" y="212"/>
                    <a:pt x="3026" y="425"/>
                    <a:pt x="2271" y="640"/>
                  </a:cubicBezTo>
                  <a:cubicBezTo>
                    <a:pt x="1885" y="750"/>
                    <a:pt x="1496" y="860"/>
                    <a:pt x="1101" y="971"/>
                  </a:cubicBezTo>
                  <a:cubicBezTo>
                    <a:pt x="756" y="1069"/>
                    <a:pt x="369" y="1149"/>
                    <a:pt x="41" y="1290"/>
                  </a:cubicBezTo>
                  <a:cubicBezTo>
                    <a:pt x="1" y="1307"/>
                    <a:pt x="19" y="1345"/>
                    <a:pt x="56" y="1345"/>
                  </a:cubicBezTo>
                  <a:cubicBezTo>
                    <a:pt x="59" y="1345"/>
                    <a:pt x="62" y="1345"/>
                    <a:pt x="65" y="1344"/>
                  </a:cubicBezTo>
                  <a:cubicBezTo>
                    <a:pt x="446" y="1291"/>
                    <a:pt x="834" y="1152"/>
                    <a:pt x="1195" y="1050"/>
                  </a:cubicBezTo>
                  <a:cubicBezTo>
                    <a:pt x="1576" y="943"/>
                    <a:pt x="1955" y="834"/>
                    <a:pt x="2328" y="728"/>
                  </a:cubicBezTo>
                  <a:cubicBezTo>
                    <a:pt x="3089" y="510"/>
                    <a:pt x="3832" y="296"/>
                    <a:pt x="4562" y="85"/>
                  </a:cubicBezTo>
                  <a:cubicBezTo>
                    <a:pt x="4636" y="63"/>
                    <a:pt x="4590" y="0"/>
                    <a:pt x="4520" y="0"/>
                  </a:cubicBezTo>
                  <a:close/>
                </a:path>
              </a:pathLst>
            </a:custGeom>
            <a:solidFill>
              <a:srgbClr val="FFC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713;p69">
              <a:extLst>
                <a:ext uri="{FF2B5EF4-FFF2-40B4-BE49-F238E27FC236}">
                  <a16:creationId xmlns:a16="http://schemas.microsoft.com/office/drawing/2014/main" id="{19B45342-5AC5-45A1-8A42-4458F7F4379C}"/>
                </a:ext>
              </a:extLst>
            </p:cNvPr>
            <p:cNvSpPr/>
            <p:nvPr/>
          </p:nvSpPr>
          <p:spPr>
            <a:xfrm>
              <a:off x="5295125" y="4945475"/>
              <a:ext cx="46500" cy="52250"/>
            </a:xfrm>
            <a:custGeom>
              <a:avLst/>
              <a:gdLst/>
              <a:ahLst/>
              <a:cxnLst/>
              <a:rect l="l" t="t" r="r" b="b"/>
              <a:pathLst>
                <a:path w="1860" h="2090" extrusionOk="0">
                  <a:moveTo>
                    <a:pt x="47" y="1"/>
                  </a:moveTo>
                  <a:cubicBezTo>
                    <a:pt x="25" y="1"/>
                    <a:pt x="0" y="12"/>
                    <a:pt x="4" y="22"/>
                  </a:cubicBezTo>
                  <a:cubicBezTo>
                    <a:pt x="51" y="165"/>
                    <a:pt x="208" y="305"/>
                    <a:pt x="322" y="443"/>
                  </a:cubicBezTo>
                  <a:cubicBezTo>
                    <a:pt x="448" y="593"/>
                    <a:pt x="578" y="747"/>
                    <a:pt x="712" y="907"/>
                  </a:cubicBezTo>
                  <a:cubicBezTo>
                    <a:pt x="1014" y="1264"/>
                    <a:pt x="1342" y="1650"/>
                    <a:pt x="1697" y="2066"/>
                  </a:cubicBezTo>
                  <a:cubicBezTo>
                    <a:pt x="1712" y="2083"/>
                    <a:pt x="1736" y="2090"/>
                    <a:pt x="1760" y="2090"/>
                  </a:cubicBezTo>
                  <a:cubicBezTo>
                    <a:pt x="1810" y="2090"/>
                    <a:pt x="1860" y="2060"/>
                    <a:pt x="1829" y="2026"/>
                  </a:cubicBezTo>
                  <a:cubicBezTo>
                    <a:pt x="1469" y="1612"/>
                    <a:pt x="1138" y="1230"/>
                    <a:pt x="830" y="873"/>
                  </a:cubicBezTo>
                  <a:cubicBezTo>
                    <a:pt x="694" y="715"/>
                    <a:pt x="563" y="561"/>
                    <a:pt x="437" y="412"/>
                  </a:cubicBezTo>
                  <a:cubicBezTo>
                    <a:pt x="320" y="274"/>
                    <a:pt x="231" y="119"/>
                    <a:pt x="68" y="6"/>
                  </a:cubicBezTo>
                  <a:cubicBezTo>
                    <a:pt x="62" y="2"/>
                    <a:pt x="55" y="1"/>
                    <a:pt x="47" y="1"/>
                  </a:cubicBezTo>
                  <a:close/>
                </a:path>
              </a:pathLst>
            </a:custGeom>
            <a:solidFill>
              <a:srgbClr val="FFC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714;p69">
              <a:extLst>
                <a:ext uri="{FF2B5EF4-FFF2-40B4-BE49-F238E27FC236}">
                  <a16:creationId xmlns:a16="http://schemas.microsoft.com/office/drawing/2014/main" id="{A1688098-97E5-478F-83A9-DB4007B324F0}"/>
                </a:ext>
              </a:extLst>
            </p:cNvPr>
            <p:cNvSpPr/>
            <p:nvPr/>
          </p:nvSpPr>
          <p:spPr>
            <a:xfrm>
              <a:off x="5325150" y="4990950"/>
              <a:ext cx="21300" cy="15225"/>
            </a:xfrm>
            <a:custGeom>
              <a:avLst/>
              <a:gdLst/>
              <a:ahLst/>
              <a:cxnLst/>
              <a:rect l="l" t="t" r="r" b="b"/>
              <a:pathLst>
                <a:path w="852" h="609" extrusionOk="0">
                  <a:moveTo>
                    <a:pt x="478" y="0"/>
                  </a:moveTo>
                  <a:cubicBezTo>
                    <a:pt x="450" y="0"/>
                    <a:pt x="421" y="1"/>
                    <a:pt x="393" y="4"/>
                  </a:cubicBezTo>
                  <a:cubicBezTo>
                    <a:pt x="272" y="14"/>
                    <a:pt x="155" y="52"/>
                    <a:pt x="87" y="113"/>
                  </a:cubicBezTo>
                  <a:cubicBezTo>
                    <a:pt x="26" y="166"/>
                    <a:pt x="0" y="245"/>
                    <a:pt x="12" y="309"/>
                  </a:cubicBezTo>
                  <a:cubicBezTo>
                    <a:pt x="22" y="366"/>
                    <a:pt x="66" y="433"/>
                    <a:pt x="132" y="480"/>
                  </a:cubicBezTo>
                  <a:cubicBezTo>
                    <a:pt x="248" y="560"/>
                    <a:pt x="421" y="604"/>
                    <a:pt x="579" y="609"/>
                  </a:cubicBezTo>
                  <a:cubicBezTo>
                    <a:pt x="673" y="426"/>
                    <a:pt x="764" y="248"/>
                    <a:pt x="852" y="76"/>
                  </a:cubicBezTo>
                  <a:cubicBezTo>
                    <a:pt x="749" y="29"/>
                    <a:pt x="616" y="0"/>
                    <a:pt x="478" y="0"/>
                  </a:cubicBezTo>
                  <a:close/>
                </a:path>
              </a:pathLst>
            </a:custGeom>
            <a:solidFill>
              <a:srgbClr val="FFC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715;p69">
              <a:extLst>
                <a:ext uri="{FF2B5EF4-FFF2-40B4-BE49-F238E27FC236}">
                  <a16:creationId xmlns:a16="http://schemas.microsoft.com/office/drawing/2014/main" id="{10C74502-2418-4F02-B775-481BB509CF04}"/>
                </a:ext>
              </a:extLst>
            </p:cNvPr>
            <p:cNvSpPr/>
            <p:nvPr/>
          </p:nvSpPr>
          <p:spPr>
            <a:xfrm>
              <a:off x="5326025" y="4992650"/>
              <a:ext cx="13650" cy="6850"/>
            </a:xfrm>
            <a:custGeom>
              <a:avLst/>
              <a:gdLst/>
              <a:ahLst/>
              <a:cxnLst/>
              <a:rect l="l" t="t" r="r" b="b"/>
              <a:pathLst>
                <a:path w="546" h="274" extrusionOk="0">
                  <a:moveTo>
                    <a:pt x="372" y="0"/>
                  </a:moveTo>
                  <a:cubicBezTo>
                    <a:pt x="364" y="0"/>
                    <a:pt x="355" y="1"/>
                    <a:pt x="347" y="2"/>
                  </a:cubicBezTo>
                  <a:cubicBezTo>
                    <a:pt x="321" y="4"/>
                    <a:pt x="294" y="10"/>
                    <a:pt x="271" y="17"/>
                  </a:cubicBezTo>
                  <a:cubicBezTo>
                    <a:pt x="222" y="30"/>
                    <a:pt x="180" y="50"/>
                    <a:pt x="145" y="74"/>
                  </a:cubicBezTo>
                  <a:cubicBezTo>
                    <a:pt x="82" y="116"/>
                    <a:pt x="1" y="229"/>
                    <a:pt x="125" y="266"/>
                  </a:cubicBezTo>
                  <a:cubicBezTo>
                    <a:pt x="144" y="271"/>
                    <a:pt x="164" y="274"/>
                    <a:pt x="184" y="274"/>
                  </a:cubicBezTo>
                  <a:cubicBezTo>
                    <a:pt x="220" y="274"/>
                    <a:pt x="253" y="264"/>
                    <a:pt x="275" y="245"/>
                  </a:cubicBezTo>
                  <a:cubicBezTo>
                    <a:pt x="295" y="226"/>
                    <a:pt x="304" y="208"/>
                    <a:pt x="325" y="188"/>
                  </a:cubicBezTo>
                  <a:cubicBezTo>
                    <a:pt x="338" y="175"/>
                    <a:pt x="358" y="165"/>
                    <a:pt x="381" y="158"/>
                  </a:cubicBezTo>
                  <a:cubicBezTo>
                    <a:pt x="394" y="155"/>
                    <a:pt x="397" y="154"/>
                    <a:pt x="397" y="154"/>
                  </a:cubicBezTo>
                  <a:lnTo>
                    <a:pt x="397" y="154"/>
                  </a:lnTo>
                  <a:cubicBezTo>
                    <a:pt x="397" y="154"/>
                    <a:pt x="389" y="156"/>
                    <a:pt x="391" y="156"/>
                  </a:cubicBezTo>
                  <a:cubicBezTo>
                    <a:pt x="392" y="156"/>
                    <a:pt x="397" y="156"/>
                    <a:pt x="409" y="153"/>
                  </a:cubicBezTo>
                  <a:cubicBezTo>
                    <a:pt x="443" y="147"/>
                    <a:pt x="463" y="137"/>
                    <a:pt x="490" y="125"/>
                  </a:cubicBezTo>
                  <a:cubicBezTo>
                    <a:pt x="546" y="101"/>
                    <a:pt x="537" y="35"/>
                    <a:pt x="471" y="17"/>
                  </a:cubicBezTo>
                  <a:cubicBezTo>
                    <a:pt x="438" y="9"/>
                    <a:pt x="408" y="0"/>
                    <a:pt x="3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716;p69">
              <a:extLst>
                <a:ext uri="{FF2B5EF4-FFF2-40B4-BE49-F238E27FC236}">
                  <a16:creationId xmlns:a16="http://schemas.microsoft.com/office/drawing/2014/main" id="{8D0A8118-8BE4-44B6-B5A8-ED398A569A19}"/>
                </a:ext>
              </a:extLst>
            </p:cNvPr>
            <p:cNvSpPr/>
            <p:nvPr/>
          </p:nvSpPr>
          <p:spPr>
            <a:xfrm>
              <a:off x="5332350" y="4998850"/>
              <a:ext cx="7125" cy="3900"/>
            </a:xfrm>
            <a:custGeom>
              <a:avLst/>
              <a:gdLst/>
              <a:ahLst/>
              <a:cxnLst/>
              <a:rect l="l" t="t" r="r" b="b"/>
              <a:pathLst>
                <a:path w="285" h="156" extrusionOk="0">
                  <a:moveTo>
                    <a:pt x="146" y="1"/>
                  </a:moveTo>
                  <a:cubicBezTo>
                    <a:pt x="113" y="1"/>
                    <a:pt x="80" y="8"/>
                    <a:pt x="56" y="23"/>
                  </a:cubicBezTo>
                  <a:cubicBezTo>
                    <a:pt x="2" y="54"/>
                    <a:pt x="0" y="112"/>
                    <a:pt x="70" y="138"/>
                  </a:cubicBezTo>
                  <a:cubicBezTo>
                    <a:pt x="66" y="136"/>
                    <a:pt x="63" y="134"/>
                    <a:pt x="61" y="133"/>
                  </a:cubicBezTo>
                  <a:lnTo>
                    <a:pt x="61" y="133"/>
                  </a:lnTo>
                  <a:cubicBezTo>
                    <a:pt x="65" y="135"/>
                    <a:pt x="71" y="138"/>
                    <a:pt x="78" y="142"/>
                  </a:cubicBezTo>
                  <a:cubicBezTo>
                    <a:pt x="90" y="144"/>
                    <a:pt x="100" y="148"/>
                    <a:pt x="110" y="151"/>
                  </a:cubicBezTo>
                  <a:cubicBezTo>
                    <a:pt x="124" y="154"/>
                    <a:pt x="138" y="156"/>
                    <a:pt x="152" y="156"/>
                  </a:cubicBezTo>
                  <a:cubicBezTo>
                    <a:pt x="163" y="156"/>
                    <a:pt x="174" y="155"/>
                    <a:pt x="183" y="154"/>
                  </a:cubicBezTo>
                  <a:cubicBezTo>
                    <a:pt x="225" y="150"/>
                    <a:pt x="269" y="128"/>
                    <a:pt x="276" y="102"/>
                  </a:cubicBezTo>
                  <a:cubicBezTo>
                    <a:pt x="283" y="84"/>
                    <a:pt x="284" y="70"/>
                    <a:pt x="273" y="54"/>
                  </a:cubicBezTo>
                  <a:cubicBezTo>
                    <a:pt x="264" y="38"/>
                    <a:pt x="247" y="24"/>
                    <a:pt x="223" y="14"/>
                  </a:cubicBezTo>
                  <a:cubicBezTo>
                    <a:pt x="199" y="5"/>
                    <a:pt x="172" y="1"/>
                    <a:pt x="1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3717;p69">
              <a:extLst>
                <a:ext uri="{FF2B5EF4-FFF2-40B4-BE49-F238E27FC236}">
                  <a16:creationId xmlns:a16="http://schemas.microsoft.com/office/drawing/2014/main" id="{65DC4D48-34BD-4B55-8BB8-EDE6E22A206D}"/>
                </a:ext>
              </a:extLst>
            </p:cNvPr>
            <p:cNvSpPr/>
            <p:nvPr/>
          </p:nvSpPr>
          <p:spPr>
            <a:xfrm>
              <a:off x="5287225" y="5030400"/>
              <a:ext cx="24675" cy="18175"/>
            </a:xfrm>
            <a:custGeom>
              <a:avLst/>
              <a:gdLst/>
              <a:ahLst/>
              <a:cxnLst/>
              <a:rect l="l" t="t" r="r" b="b"/>
              <a:pathLst>
                <a:path w="987" h="727" extrusionOk="0">
                  <a:moveTo>
                    <a:pt x="814" y="1"/>
                  </a:moveTo>
                  <a:cubicBezTo>
                    <a:pt x="777" y="1"/>
                    <a:pt x="738" y="11"/>
                    <a:pt x="706" y="35"/>
                  </a:cubicBezTo>
                  <a:cubicBezTo>
                    <a:pt x="480" y="211"/>
                    <a:pt x="207" y="415"/>
                    <a:pt x="40" y="631"/>
                  </a:cubicBezTo>
                  <a:cubicBezTo>
                    <a:pt x="0" y="683"/>
                    <a:pt x="68" y="727"/>
                    <a:pt x="137" y="727"/>
                  </a:cubicBezTo>
                  <a:cubicBezTo>
                    <a:pt x="160" y="727"/>
                    <a:pt x="184" y="722"/>
                    <a:pt x="204" y="710"/>
                  </a:cubicBezTo>
                  <a:cubicBezTo>
                    <a:pt x="357" y="626"/>
                    <a:pt x="481" y="514"/>
                    <a:pt x="605" y="412"/>
                  </a:cubicBezTo>
                  <a:cubicBezTo>
                    <a:pt x="715" y="323"/>
                    <a:pt x="835" y="234"/>
                    <a:pt x="923" y="136"/>
                  </a:cubicBezTo>
                  <a:cubicBezTo>
                    <a:pt x="987" y="64"/>
                    <a:pt x="906" y="1"/>
                    <a:pt x="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3718;p69">
              <a:extLst>
                <a:ext uri="{FF2B5EF4-FFF2-40B4-BE49-F238E27FC236}">
                  <a16:creationId xmlns:a16="http://schemas.microsoft.com/office/drawing/2014/main" id="{5ACC9C80-AA98-41FF-A893-E2CAC7268AA5}"/>
                </a:ext>
              </a:extLst>
            </p:cNvPr>
            <p:cNvSpPr/>
            <p:nvPr/>
          </p:nvSpPr>
          <p:spPr>
            <a:xfrm>
              <a:off x="5312650" y="5021225"/>
              <a:ext cx="10025" cy="6850"/>
            </a:xfrm>
            <a:custGeom>
              <a:avLst/>
              <a:gdLst/>
              <a:ahLst/>
              <a:cxnLst/>
              <a:rect l="l" t="t" r="r" b="b"/>
              <a:pathLst>
                <a:path w="401" h="274" extrusionOk="0">
                  <a:moveTo>
                    <a:pt x="245" y="0"/>
                  </a:moveTo>
                  <a:cubicBezTo>
                    <a:pt x="201" y="0"/>
                    <a:pt x="156" y="14"/>
                    <a:pt x="131" y="39"/>
                  </a:cubicBezTo>
                  <a:cubicBezTo>
                    <a:pt x="83" y="82"/>
                    <a:pt x="1" y="140"/>
                    <a:pt x="6" y="198"/>
                  </a:cubicBezTo>
                  <a:cubicBezTo>
                    <a:pt x="9" y="236"/>
                    <a:pt x="50" y="273"/>
                    <a:pt x="111" y="273"/>
                  </a:cubicBezTo>
                  <a:cubicBezTo>
                    <a:pt x="118" y="273"/>
                    <a:pt x="126" y="273"/>
                    <a:pt x="135" y="272"/>
                  </a:cubicBezTo>
                  <a:cubicBezTo>
                    <a:pt x="237" y="255"/>
                    <a:pt x="295" y="188"/>
                    <a:pt x="355" y="137"/>
                  </a:cubicBezTo>
                  <a:cubicBezTo>
                    <a:pt x="401" y="96"/>
                    <a:pt x="375" y="42"/>
                    <a:pt x="318" y="15"/>
                  </a:cubicBezTo>
                  <a:cubicBezTo>
                    <a:pt x="296" y="5"/>
                    <a:pt x="271" y="0"/>
                    <a:pt x="2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3719;p69">
              <a:extLst>
                <a:ext uri="{FF2B5EF4-FFF2-40B4-BE49-F238E27FC236}">
                  <a16:creationId xmlns:a16="http://schemas.microsoft.com/office/drawing/2014/main" id="{1F0F9F8D-215E-4CD4-B969-12B2E07C6EAC}"/>
                </a:ext>
              </a:extLst>
            </p:cNvPr>
            <p:cNvSpPr/>
            <p:nvPr/>
          </p:nvSpPr>
          <p:spPr>
            <a:xfrm>
              <a:off x="5210150" y="5027925"/>
              <a:ext cx="13325" cy="13250"/>
            </a:xfrm>
            <a:custGeom>
              <a:avLst/>
              <a:gdLst/>
              <a:ahLst/>
              <a:cxnLst/>
              <a:rect l="l" t="t" r="r" b="b"/>
              <a:pathLst>
                <a:path w="533" h="530" extrusionOk="0">
                  <a:moveTo>
                    <a:pt x="146" y="1"/>
                  </a:moveTo>
                  <a:cubicBezTo>
                    <a:pt x="105" y="1"/>
                    <a:pt x="64" y="20"/>
                    <a:pt x="44" y="52"/>
                  </a:cubicBezTo>
                  <a:cubicBezTo>
                    <a:pt x="0" y="128"/>
                    <a:pt x="59" y="214"/>
                    <a:pt x="96" y="278"/>
                  </a:cubicBezTo>
                  <a:cubicBezTo>
                    <a:pt x="139" y="354"/>
                    <a:pt x="194" y="426"/>
                    <a:pt x="258" y="495"/>
                  </a:cubicBezTo>
                  <a:cubicBezTo>
                    <a:pt x="278" y="517"/>
                    <a:pt x="315" y="530"/>
                    <a:pt x="355" y="530"/>
                  </a:cubicBezTo>
                  <a:cubicBezTo>
                    <a:pt x="375" y="530"/>
                    <a:pt x="395" y="526"/>
                    <a:pt x="415" y="520"/>
                  </a:cubicBezTo>
                  <a:cubicBezTo>
                    <a:pt x="440" y="513"/>
                    <a:pt x="459" y="503"/>
                    <a:pt x="477" y="488"/>
                  </a:cubicBezTo>
                  <a:cubicBezTo>
                    <a:pt x="519" y="453"/>
                    <a:pt x="533" y="404"/>
                    <a:pt x="500" y="371"/>
                  </a:cubicBezTo>
                  <a:cubicBezTo>
                    <a:pt x="440" y="312"/>
                    <a:pt x="383" y="248"/>
                    <a:pt x="337" y="183"/>
                  </a:cubicBezTo>
                  <a:cubicBezTo>
                    <a:pt x="297" y="126"/>
                    <a:pt x="271" y="41"/>
                    <a:pt x="191" y="9"/>
                  </a:cubicBezTo>
                  <a:cubicBezTo>
                    <a:pt x="177" y="3"/>
                    <a:pt x="161" y="1"/>
                    <a:pt x="1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3720;p69">
              <a:extLst>
                <a:ext uri="{FF2B5EF4-FFF2-40B4-BE49-F238E27FC236}">
                  <a16:creationId xmlns:a16="http://schemas.microsoft.com/office/drawing/2014/main" id="{00FC58C9-EA30-4620-BEEE-7244D7D147BB}"/>
                </a:ext>
              </a:extLst>
            </p:cNvPr>
            <p:cNvSpPr/>
            <p:nvPr/>
          </p:nvSpPr>
          <p:spPr>
            <a:xfrm>
              <a:off x="5222275" y="5042325"/>
              <a:ext cx="8525" cy="6475"/>
            </a:xfrm>
            <a:custGeom>
              <a:avLst/>
              <a:gdLst/>
              <a:ahLst/>
              <a:cxnLst/>
              <a:rect l="l" t="t" r="r" b="b"/>
              <a:pathLst>
                <a:path w="341" h="259" extrusionOk="0">
                  <a:moveTo>
                    <a:pt x="134" y="0"/>
                  </a:moveTo>
                  <a:cubicBezTo>
                    <a:pt x="70" y="0"/>
                    <a:pt x="0" y="43"/>
                    <a:pt x="4" y="90"/>
                  </a:cubicBezTo>
                  <a:cubicBezTo>
                    <a:pt x="7" y="120"/>
                    <a:pt x="21" y="144"/>
                    <a:pt x="36" y="168"/>
                  </a:cubicBezTo>
                  <a:cubicBezTo>
                    <a:pt x="58" y="206"/>
                    <a:pt x="79" y="238"/>
                    <a:pt x="135" y="253"/>
                  </a:cubicBezTo>
                  <a:cubicBezTo>
                    <a:pt x="149" y="257"/>
                    <a:pt x="163" y="259"/>
                    <a:pt x="177" y="259"/>
                  </a:cubicBezTo>
                  <a:cubicBezTo>
                    <a:pt x="255" y="259"/>
                    <a:pt x="340" y="206"/>
                    <a:pt x="334" y="146"/>
                  </a:cubicBezTo>
                  <a:cubicBezTo>
                    <a:pt x="331" y="102"/>
                    <a:pt x="299" y="77"/>
                    <a:pt x="257" y="51"/>
                  </a:cubicBezTo>
                  <a:cubicBezTo>
                    <a:pt x="229" y="35"/>
                    <a:pt x="203" y="15"/>
                    <a:pt x="167" y="5"/>
                  </a:cubicBezTo>
                  <a:cubicBezTo>
                    <a:pt x="157" y="2"/>
                    <a:pt x="145" y="0"/>
                    <a:pt x="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3721;p69">
              <a:extLst>
                <a:ext uri="{FF2B5EF4-FFF2-40B4-BE49-F238E27FC236}">
                  <a16:creationId xmlns:a16="http://schemas.microsoft.com/office/drawing/2014/main" id="{78EB4482-0D55-48F5-B25F-6F96211A423C}"/>
                </a:ext>
              </a:extLst>
            </p:cNvPr>
            <p:cNvSpPr/>
            <p:nvPr/>
          </p:nvSpPr>
          <p:spPr>
            <a:xfrm>
              <a:off x="5222825" y="4984650"/>
              <a:ext cx="8050" cy="7175"/>
            </a:xfrm>
            <a:custGeom>
              <a:avLst/>
              <a:gdLst/>
              <a:ahLst/>
              <a:cxnLst/>
              <a:rect l="l" t="t" r="r" b="b"/>
              <a:pathLst>
                <a:path w="322" h="287" extrusionOk="0">
                  <a:moveTo>
                    <a:pt x="221" y="1"/>
                  </a:moveTo>
                  <a:cubicBezTo>
                    <a:pt x="179" y="1"/>
                    <a:pt x="132" y="15"/>
                    <a:pt x="103" y="44"/>
                  </a:cubicBezTo>
                  <a:cubicBezTo>
                    <a:pt x="48" y="102"/>
                    <a:pt x="0" y="185"/>
                    <a:pt x="0" y="246"/>
                  </a:cubicBezTo>
                  <a:cubicBezTo>
                    <a:pt x="0" y="272"/>
                    <a:pt x="33" y="286"/>
                    <a:pt x="70" y="286"/>
                  </a:cubicBezTo>
                  <a:cubicBezTo>
                    <a:pt x="98" y="286"/>
                    <a:pt x="129" y="279"/>
                    <a:pt x="152" y="262"/>
                  </a:cubicBezTo>
                  <a:cubicBezTo>
                    <a:pt x="227" y="209"/>
                    <a:pt x="286" y="127"/>
                    <a:pt x="307" y="65"/>
                  </a:cubicBezTo>
                  <a:cubicBezTo>
                    <a:pt x="322" y="24"/>
                    <a:pt x="276" y="1"/>
                    <a:pt x="2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3722;p69">
              <a:extLst>
                <a:ext uri="{FF2B5EF4-FFF2-40B4-BE49-F238E27FC236}">
                  <a16:creationId xmlns:a16="http://schemas.microsoft.com/office/drawing/2014/main" id="{47B96943-25A3-4583-80E6-CE650DDE2644}"/>
                </a:ext>
              </a:extLst>
            </p:cNvPr>
            <p:cNvSpPr/>
            <p:nvPr/>
          </p:nvSpPr>
          <p:spPr>
            <a:xfrm>
              <a:off x="5228575" y="4979825"/>
              <a:ext cx="5650" cy="3475"/>
            </a:xfrm>
            <a:custGeom>
              <a:avLst/>
              <a:gdLst/>
              <a:ahLst/>
              <a:cxnLst/>
              <a:rect l="l" t="t" r="r" b="b"/>
              <a:pathLst>
                <a:path w="226" h="139" extrusionOk="0">
                  <a:moveTo>
                    <a:pt x="141" y="0"/>
                  </a:moveTo>
                  <a:cubicBezTo>
                    <a:pt x="77" y="0"/>
                    <a:pt x="1" y="36"/>
                    <a:pt x="7" y="77"/>
                  </a:cubicBezTo>
                  <a:cubicBezTo>
                    <a:pt x="9" y="93"/>
                    <a:pt x="4" y="109"/>
                    <a:pt x="23" y="123"/>
                  </a:cubicBezTo>
                  <a:cubicBezTo>
                    <a:pt x="37" y="134"/>
                    <a:pt x="57" y="139"/>
                    <a:pt x="79" y="139"/>
                  </a:cubicBezTo>
                  <a:cubicBezTo>
                    <a:pt x="92" y="139"/>
                    <a:pt x="106" y="137"/>
                    <a:pt x="121" y="134"/>
                  </a:cubicBezTo>
                  <a:cubicBezTo>
                    <a:pt x="139" y="129"/>
                    <a:pt x="155" y="121"/>
                    <a:pt x="169" y="113"/>
                  </a:cubicBezTo>
                  <a:cubicBezTo>
                    <a:pt x="172" y="110"/>
                    <a:pt x="184" y="103"/>
                    <a:pt x="183" y="103"/>
                  </a:cubicBezTo>
                  <a:lnTo>
                    <a:pt x="183" y="103"/>
                  </a:lnTo>
                  <a:cubicBezTo>
                    <a:pt x="183" y="103"/>
                    <a:pt x="180" y="104"/>
                    <a:pt x="172" y="109"/>
                  </a:cubicBezTo>
                  <a:cubicBezTo>
                    <a:pt x="204" y="90"/>
                    <a:pt x="226" y="71"/>
                    <a:pt x="225" y="48"/>
                  </a:cubicBezTo>
                  <a:cubicBezTo>
                    <a:pt x="224" y="26"/>
                    <a:pt x="201" y="10"/>
                    <a:pt x="168" y="3"/>
                  </a:cubicBezTo>
                  <a:cubicBezTo>
                    <a:pt x="159" y="1"/>
                    <a:pt x="150" y="0"/>
                    <a:pt x="1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3723;p69">
              <a:extLst>
                <a:ext uri="{FF2B5EF4-FFF2-40B4-BE49-F238E27FC236}">
                  <a16:creationId xmlns:a16="http://schemas.microsoft.com/office/drawing/2014/main" id="{9DF23E8D-2FED-4364-908E-A84DDF7D35E5}"/>
                </a:ext>
              </a:extLst>
            </p:cNvPr>
            <p:cNvSpPr/>
            <p:nvPr/>
          </p:nvSpPr>
          <p:spPr>
            <a:xfrm>
              <a:off x="5233400" y="4959400"/>
              <a:ext cx="10825" cy="6525"/>
            </a:xfrm>
            <a:custGeom>
              <a:avLst/>
              <a:gdLst/>
              <a:ahLst/>
              <a:cxnLst/>
              <a:rect l="l" t="t" r="r" b="b"/>
              <a:pathLst>
                <a:path w="433" h="261" extrusionOk="0">
                  <a:moveTo>
                    <a:pt x="303" y="1"/>
                  </a:moveTo>
                  <a:cubicBezTo>
                    <a:pt x="273" y="1"/>
                    <a:pt x="241" y="8"/>
                    <a:pt x="214" y="25"/>
                  </a:cubicBezTo>
                  <a:cubicBezTo>
                    <a:pt x="121" y="86"/>
                    <a:pt x="7" y="163"/>
                    <a:pt x="1" y="237"/>
                  </a:cubicBezTo>
                  <a:cubicBezTo>
                    <a:pt x="0" y="253"/>
                    <a:pt x="20" y="260"/>
                    <a:pt x="44" y="260"/>
                  </a:cubicBezTo>
                  <a:cubicBezTo>
                    <a:pt x="59" y="260"/>
                    <a:pt x="75" y="258"/>
                    <a:pt x="88" y="252"/>
                  </a:cubicBezTo>
                  <a:cubicBezTo>
                    <a:pt x="196" y="208"/>
                    <a:pt x="273" y="134"/>
                    <a:pt x="363" y="82"/>
                  </a:cubicBezTo>
                  <a:cubicBezTo>
                    <a:pt x="432" y="42"/>
                    <a:pt x="375" y="1"/>
                    <a:pt x="3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3724;p69">
              <a:extLst>
                <a:ext uri="{FF2B5EF4-FFF2-40B4-BE49-F238E27FC236}">
                  <a16:creationId xmlns:a16="http://schemas.microsoft.com/office/drawing/2014/main" id="{E6D0D366-EFDE-4252-BB0E-A18036DBC7C8}"/>
                </a:ext>
              </a:extLst>
            </p:cNvPr>
            <p:cNvSpPr/>
            <p:nvPr/>
          </p:nvSpPr>
          <p:spPr>
            <a:xfrm>
              <a:off x="5246050" y="4953750"/>
              <a:ext cx="7500" cy="3575"/>
            </a:xfrm>
            <a:custGeom>
              <a:avLst/>
              <a:gdLst/>
              <a:ahLst/>
              <a:cxnLst/>
              <a:rect l="l" t="t" r="r" b="b"/>
              <a:pathLst>
                <a:path w="300" h="143" extrusionOk="0">
                  <a:moveTo>
                    <a:pt x="202" y="0"/>
                  </a:moveTo>
                  <a:cubicBezTo>
                    <a:pt x="169" y="0"/>
                    <a:pt x="133" y="8"/>
                    <a:pt x="110" y="24"/>
                  </a:cubicBezTo>
                  <a:cubicBezTo>
                    <a:pt x="79" y="46"/>
                    <a:pt x="40" y="70"/>
                    <a:pt x="20" y="95"/>
                  </a:cubicBezTo>
                  <a:cubicBezTo>
                    <a:pt x="0" y="122"/>
                    <a:pt x="27" y="142"/>
                    <a:pt x="72" y="142"/>
                  </a:cubicBezTo>
                  <a:cubicBezTo>
                    <a:pt x="83" y="142"/>
                    <a:pt x="94" y="141"/>
                    <a:pt x="107" y="139"/>
                  </a:cubicBezTo>
                  <a:cubicBezTo>
                    <a:pt x="155" y="128"/>
                    <a:pt x="198" y="107"/>
                    <a:pt x="241" y="90"/>
                  </a:cubicBezTo>
                  <a:cubicBezTo>
                    <a:pt x="293" y="69"/>
                    <a:pt x="300" y="30"/>
                    <a:pt x="261" y="12"/>
                  </a:cubicBezTo>
                  <a:cubicBezTo>
                    <a:pt x="246" y="4"/>
                    <a:pt x="224" y="0"/>
                    <a:pt x="2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3725;p69">
              <a:extLst>
                <a:ext uri="{FF2B5EF4-FFF2-40B4-BE49-F238E27FC236}">
                  <a16:creationId xmlns:a16="http://schemas.microsoft.com/office/drawing/2014/main" id="{29043BE4-23D7-46C3-A438-B07BE4F16D77}"/>
                </a:ext>
              </a:extLst>
            </p:cNvPr>
            <p:cNvSpPr/>
            <p:nvPr/>
          </p:nvSpPr>
          <p:spPr>
            <a:xfrm>
              <a:off x="5252875" y="5000875"/>
              <a:ext cx="37050" cy="5700"/>
            </a:xfrm>
            <a:custGeom>
              <a:avLst/>
              <a:gdLst/>
              <a:ahLst/>
              <a:cxnLst/>
              <a:rect l="l" t="t" r="r" b="b"/>
              <a:pathLst>
                <a:path w="1482" h="228" extrusionOk="0">
                  <a:moveTo>
                    <a:pt x="1312" y="1"/>
                  </a:moveTo>
                  <a:cubicBezTo>
                    <a:pt x="1306" y="1"/>
                    <a:pt x="1299" y="1"/>
                    <a:pt x="1292" y="1"/>
                  </a:cubicBezTo>
                  <a:cubicBezTo>
                    <a:pt x="1068" y="21"/>
                    <a:pt x="849" y="45"/>
                    <a:pt x="627" y="69"/>
                  </a:cubicBezTo>
                  <a:cubicBezTo>
                    <a:pt x="435" y="90"/>
                    <a:pt x="222" y="98"/>
                    <a:pt x="45" y="162"/>
                  </a:cubicBezTo>
                  <a:cubicBezTo>
                    <a:pt x="11" y="174"/>
                    <a:pt x="1" y="205"/>
                    <a:pt x="40" y="212"/>
                  </a:cubicBezTo>
                  <a:cubicBezTo>
                    <a:pt x="100" y="223"/>
                    <a:pt x="164" y="227"/>
                    <a:pt x="229" y="227"/>
                  </a:cubicBezTo>
                  <a:cubicBezTo>
                    <a:pt x="352" y="227"/>
                    <a:pt x="481" y="213"/>
                    <a:pt x="604" y="205"/>
                  </a:cubicBezTo>
                  <a:cubicBezTo>
                    <a:pt x="845" y="190"/>
                    <a:pt x="1084" y="174"/>
                    <a:pt x="1325" y="151"/>
                  </a:cubicBezTo>
                  <a:cubicBezTo>
                    <a:pt x="1482" y="138"/>
                    <a:pt x="1455" y="1"/>
                    <a:pt x="13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3726;p69">
              <a:extLst>
                <a:ext uri="{FF2B5EF4-FFF2-40B4-BE49-F238E27FC236}">
                  <a16:creationId xmlns:a16="http://schemas.microsoft.com/office/drawing/2014/main" id="{5073A01F-A161-4457-A24D-F3ED7C4F1AD0}"/>
                </a:ext>
              </a:extLst>
            </p:cNvPr>
            <p:cNvSpPr/>
            <p:nvPr/>
          </p:nvSpPr>
          <p:spPr>
            <a:xfrm>
              <a:off x="5292200" y="4999175"/>
              <a:ext cx="16600" cy="4250"/>
            </a:xfrm>
            <a:custGeom>
              <a:avLst/>
              <a:gdLst/>
              <a:ahLst/>
              <a:cxnLst/>
              <a:rect l="l" t="t" r="r" b="b"/>
              <a:pathLst>
                <a:path w="664" h="170" extrusionOk="0">
                  <a:moveTo>
                    <a:pt x="490" y="1"/>
                  </a:moveTo>
                  <a:cubicBezTo>
                    <a:pt x="484" y="1"/>
                    <a:pt x="479" y="1"/>
                    <a:pt x="472" y="1"/>
                  </a:cubicBezTo>
                  <a:cubicBezTo>
                    <a:pt x="349" y="11"/>
                    <a:pt x="209" y="29"/>
                    <a:pt x="92" y="58"/>
                  </a:cubicBezTo>
                  <a:cubicBezTo>
                    <a:pt x="0" y="83"/>
                    <a:pt x="31" y="161"/>
                    <a:pt x="119" y="168"/>
                  </a:cubicBezTo>
                  <a:cubicBezTo>
                    <a:pt x="137" y="169"/>
                    <a:pt x="156" y="169"/>
                    <a:pt x="176" y="169"/>
                  </a:cubicBezTo>
                  <a:cubicBezTo>
                    <a:pt x="286" y="169"/>
                    <a:pt x="409" y="158"/>
                    <a:pt x="514" y="145"/>
                  </a:cubicBezTo>
                  <a:cubicBezTo>
                    <a:pt x="664" y="125"/>
                    <a:pt x="627" y="1"/>
                    <a:pt x="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3727;p69">
              <a:extLst>
                <a:ext uri="{FF2B5EF4-FFF2-40B4-BE49-F238E27FC236}">
                  <a16:creationId xmlns:a16="http://schemas.microsoft.com/office/drawing/2014/main" id="{0A6FFDFA-5A73-42E9-8B97-04737B9BEAB2}"/>
                </a:ext>
              </a:extLst>
            </p:cNvPr>
            <p:cNvSpPr/>
            <p:nvPr/>
          </p:nvSpPr>
          <p:spPr>
            <a:xfrm>
              <a:off x="5292600" y="4969775"/>
              <a:ext cx="31300" cy="18900"/>
            </a:xfrm>
            <a:custGeom>
              <a:avLst/>
              <a:gdLst/>
              <a:ahLst/>
              <a:cxnLst/>
              <a:rect l="l" t="t" r="r" b="b"/>
              <a:pathLst>
                <a:path w="1252" h="756" extrusionOk="0">
                  <a:moveTo>
                    <a:pt x="69" y="0"/>
                  </a:moveTo>
                  <a:cubicBezTo>
                    <a:pt x="34" y="0"/>
                    <a:pt x="1" y="22"/>
                    <a:pt x="17" y="41"/>
                  </a:cubicBezTo>
                  <a:cubicBezTo>
                    <a:pt x="120" y="157"/>
                    <a:pt x="293" y="260"/>
                    <a:pt x="446" y="366"/>
                  </a:cubicBezTo>
                  <a:cubicBezTo>
                    <a:pt x="618" y="486"/>
                    <a:pt x="799" y="608"/>
                    <a:pt x="983" y="732"/>
                  </a:cubicBezTo>
                  <a:cubicBezTo>
                    <a:pt x="1008" y="749"/>
                    <a:pt x="1037" y="756"/>
                    <a:pt x="1067" y="756"/>
                  </a:cubicBezTo>
                  <a:cubicBezTo>
                    <a:pt x="1160" y="756"/>
                    <a:pt x="1251" y="686"/>
                    <a:pt x="1170" y="635"/>
                  </a:cubicBezTo>
                  <a:cubicBezTo>
                    <a:pt x="978" y="517"/>
                    <a:pt x="790" y="399"/>
                    <a:pt x="606" y="288"/>
                  </a:cubicBezTo>
                  <a:cubicBezTo>
                    <a:pt x="442" y="188"/>
                    <a:pt x="286" y="79"/>
                    <a:pt x="95" y="5"/>
                  </a:cubicBezTo>
                  <a:cubicBezTo>
                    <a:pt x="87" y="2"/>
                    <a:pt x="78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3728;p69">
              <a:extLst>
                <a:ext uri="{FF2B5EF4-FFF2-40B4-BE49-F238E27FC236}">
                  <a16:creationId xmlns:a16="http://schemas.microsoft.com/office/drawing/2014/main" id="{082B53E3-FFD6-4F5C-ADF3-461D74934D8B}"/>
                </a:ext>
              </a:extLst>
            </p:cNvPr>
            <p:cNvSpPr/>
            <p:nvPr/>
          </p:nvSpPr>
          <p:spPr>
            <a:xfrm>
              <a:off x="5283200" y="4964275"/>
              <a:ext cx="7800" cy="4025"/>
            </a:xfrm>
            <a:custGeom>
              <a:avLst/>
              <a:gdLst/>
              <a:ahLst/>
              <a:cxnLst/>
              <a:rect l="l" t="t" r="r" b="b"/>
              <a:pathLst>
                <a:path w="312" h="161" extrusionOk="0">
                  <a:moveTo>
                    <a:pt x="105" y="0"/>
                  </a:moveTo>
                  <a:cubicBezTo>
                    <a:pt x="56" y="0"/>
                    <a:pt x="0" y="23"/>
                    <a:pt x="12" y="53"/>
                  </a:cubicBezTo>
                  <a:cubicBezTo>
                    <a:pt x="22" y="77"/>
                    <a:pt x="48" y="96"/>
                    <a:pt x="75" y="113"/>
                  </a:cubicBezTo>
                  <a:cubicBezTo>
                    <a:pt x="87" y="123"/>
                    <a:pt x="100" y="132"/>
                    <a:pt x="112" y="139"/>
                  </a:cubicBezTo>
                  <a:cubicBezTo>
                    <a:pt x="136" y="155"/>
                    <a:pt x="162" y="160"/>
                    <a:pt x="199" y="161"/>
                  </a:cubicBezTo>
                  <a:cubicBezTo>
                    <a:pt x="201" y="161"/>
                    <a:pt x="202" y="161"/>
                    <a:pt x="204" y="161"/>
                  </a:cubicBezTo>
                  <a:cubicBezTo>
                    <a:pt x="270" y="161"/>
                    <a:pt x="312" y="127"/>
                    <a:pt x="309" y="94"/>
                  </a:cubicBezTo>
                  <a:cubicBezTo>
                    <a:pt x="307" y="63"/>
                    <a:pt x="259" y="50"/>
                    <a:pt x="220" y="34"/>
                  </a:cubicBezTo>
                  <a:cubicBezTo>
                    <a:pt x="190" y="21"/>
                    <a:pt x="162" y="6"/>
                    <a:pt x="122" y="1"/>
                  </a:cubicBezTo>
                  <a:cubicBezTo>
                    <a:pt x="117" y="0"/>
                    <a:pt x="111" y="0"/>
                    <a:pt x="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3729;p69">
              <a:extLst>
                <a:ext uri="{FF2B5EF4-FFF2-40B4-BE49-F238E27FC236}">
                  <a16:creationId xmlns:a16="http://schemas.microsoft.com/office/drawing/2014/main" id="{A211DF97-EDE6-4ED5-A80E-A2825C95D286}"/>
                </a:ext>
              </a:extLst>
            </p:cNvPr>
            <p:cNvSpPr/>
            <p:nvPr/>
          </p:nvSpPr>
          <p:spPr>
            <a:xfrm>
              <a:off x="5275025" y="4959925"/>
              <a:ext cx="6300" cy="3150"/>
            </a:xfrm>
            <a:custGeom>
              <a:avLst/>
              <a:gdLst/>
              <a:ahLst/>
              <a:cxnLst/>
              <a:rect l="l" t="t" r="r" b="b"/>
              <a:pathLst>
                <a:path w="252" h="126" extrusionOk="0">
                  <a:moveTo>
                    <a:pt x="50" y="86"/>
                  </a:moveTo>
                  <a:lnTo>
                    <a:pt x="50" y="86"/>
                  </a:lnTo>
                  <a:cubicBezTo>
                    <a:pt x="50" y="86"/>
                    <a:pt x="50" y="86"/>
                    <a:pt x="51" y="86"/>
                  </a:cubicBezTo>
                  <a:lnTo>
                    <a:pt x="50" y="86"/>
                  </a:lnTo>
                  <a:lnTo>
                    <a:pt x="50" y="86"/>
                  </a:lnTo>
                  <a:cubicBezTo>
                    <a:pt x="50" y="86"/>
                    <a:pt x="50" y="86"/>
                    <a:pt x="50" y="86"/>
                  </a:cubicBezTo>
                  <a:close/>
                  <a:moveTo>
                    <a:pt x="50" y="86"/>
                  </a:moveTo>
                  <a:lnTo>
                    <a:pt x="50" y="86"/>
                  </a:lnTo>
                  <a:cubicBezTo>
                    <a:pt x="50" y="86"/>
                    <a:pt x="50" y="87"/>
                    <a:pt x="50" y="87"/>
                  </a:cubicBezTo>
                  <a:lnTo>
                    <a:pt x="50" y="87"/>
                  </a:lnTo>
                  <a:cubicBezTo>
                    <a:pt x="50" y="86"/>
                    <a:pt x="50" y="86"/>
                    <a:pt x="50" y="86"/>
                  </a:cubicBezTo>
                  <a:close/>
                  <a:moveTo>
                    <a:pt x="104" y="0"/>
                  </a:moveTo>
                  <a:cubicBezTo>
                    <a:pt x="88" y="0"/>
                    <a:pt x="72" y="2"/>
                    <a:pt x="57" y="7"/>
                  </a:cubicBezTo>
                  <a:cubicBezTo>
                    <a:pt x="17" y="18"/>
                    <a:pt x="0" y="40"/>
                    <a:pt x="12" y="62"/>
                  </a:cubicBezTo>
                  <a:cubicBezTo>
                    <a:pt x="17" y="70"/>
                    <a:pt x="29" y="76"/>
                    <a:pt x="42" y="82"/>
                  </a:cubicBezTo>
                  <a:lnTo>
                    <a:pt x="42" y="82"/>
                  </a:lnTo>
                  <a:cubicBezTo>
                    <a:pt x="42" y="82"/>
                    <a:pt x="42" y="82"/>
                    <a:pt x="42" y="82"/>
                  </a:cubicBezTo>
                  <a:lnTo>
                    <a:pt x="42" y="82"/>
                  </a:lnTo>
                  <a:cubicBezTo>
                    <a:pt x="43" y="82"/>
                    <a:pt x="46" y="84"/>
                    <a:pt x="48" y="85"/>
                  </a:cubicBezTo>
                  <a:lnTo>
                    <a:pt x="48" y="85"/>
                  </a:lnTo>
                  <a:cubicBezTo>
                    <a:pt x="48" y="85"/>
                    <a:pt x="48" y="85"/>
                    <a:pt x="48" y="85"/>
                  </a:cubicBezTo>
                  <a:lnTo>
                    <a:pt x="48" y="85"/>
                  </a:lnTo>
                  <a:cubicBezTo>
                    <a:pt x="47" y="85"/>
                    <a:pt x="47" y="85"/>
                    <a:pt x="46" y="84"/>
                  </a:cubicBezTo>
                  <a:cubicBezTo>
                    <a:pt x="45" y="84"/>
                    <a:pt x="44" y="83"/>
                    <a:pt x="42" y="82"/>
                  </a:cubicBezTo>
                  <a:lnTo>
                    <a:pt x="42" y="82"/>
                  </a:lnTo>
                  <a:cubicBezTo>
                    <a:pt x="42" y="83"/>
                    <a:pt x="46" y="85"/>
                    <a:pt x="48" y="86"/>
                  </a:cubicBezTo>
                  <a:lnTo>
                    <a:pt x="48" y="86"/>
                  </a:lnTo>
                  <a:cubicBezTo>
                    <a:pt x="48" y="86"/>
                    <a:pt x="48" y="86"/>
                    <a:pt x="48" y="85"/>
                  </a:cubicBezTo>
                  <a:lnTo>
                    <a:pt x="48" y="85"/>
                  </a:lnTo>
                  <a:cubicBezTo>
                    <a:pt x="48" y="85"/>
                    <a:pt x="48" y="85"/>
                    <a:pt x="49" y="86"/>
                  </a:cubicBezTo>
                  <a:lnTo>
                    <a:pt x="49" y="86"/>
                  </a:lnTo>
                  <a:cubicBezTo>
                    <a:pt x="49" y="86"/>
                    <a:pt x="49" y="86"/>
                    <a:pt x="49" y="86"/>
                  </a:cubicBezTo>
                  <a:lnTo>
                    <a:pt x="49" y="86"/>
                  </a:lnTo>
                  <a:cubicBezTo>
                    <a:pt x="49" y="86"/>
                    <a:pt x="49" y="86"/>
                    <a:pt x="48" y="86"/>
                  </a:cubicBezTo>
                  <a:lnTo>
                    <a:pt x="48" y="86"/>
                  </a:lnTo>
                  <a:cubicBezTo>
                    <a:pt x="52" y="99"/>
                    <a:pt x="71" y="109"/>
                    <a:pt x="89" y="117"/>
                  </a:cubicBezTo>
                  <a:cubicBezTo>
                    <a:pt x="101" y="123"/>
                    <a:pt x="118" y="126"/>
                    <a:pt x="135" y="126"/>
                  </a:cubicBezTo>
                  <a:cubicBezTo>
                    <a:pt x="157" y="126"/>
                    <a:pt x="180" y="122"/>
                    <a:pt x="198" y="115"/>
                  </a:cubicBezTo>
                  <a:cubicBezTo>
                    <a:pt x="234" y="102"/>
                    <a:pt x="251" y="80"/>
                    <a:pt x="248" y="60"/>
                  </a:cubicBezTo>
                  <a:cubicBezTo>
                    <a:pt x="244" y="36"/>
                    <a:pt x="212" y="20"/>
                    <a:pt x="177" y="12"/>
                  </a:cubicBezTo>
                  <a:cubicBezTo>
                    <a:pt x="156" y="6"/>
                    <a:pt x="130" y="0"/>
                    <a:pt x="1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3730;p69">
              <a:extLst>
                <a:ext uri="{FF2B5EF4-FFF2-40B4-BE49-F238E27FC236}">
                  <a16:creationId xmlns:a16="http://schemas.microsoft.com/office/drawing/2014/main" id="{1577FA1D-0377-482F-BC70-30824169CAC1}"/>
                </a:ext>
              </a:extLst>
            </p:cNvPr>
            <p:cNvSpPr/>
            <p:nvPr/>
          </p:nvSpPr>
          <p:spPr>
            <a:xfrm>
              <a:off x="5338325" y="4954625"/>
              <a:ext cx="10750" cy="29400"/>
            </a:xfrm>
            <a:custGeom>
              <a:avLst/>
              <a:gdLst/>
              <a:ahLst/>
              <a:cxnLst/>
              <a:rect l="l" t="t" r="r" b="b"/>
              <a:pathLst>
                <a:path w="430" h="1176" extrusionOk="0">
                  <a:moveTo>
                    <a:pt x="329" y="1"/>
                  </a:moveTo>
                  <a:cubicBezTo>
                    <a:pt x="323" y="1"/>
                    <a:pt x="317" y="2"/>
                    <a:pt x="312" y="5"/>
                  </a:cubicBezTo>
                  <a:cubicBezTo>
                    <a:pt x="227" y="52"/>
                    <a:pt x="229" y="112"/>
                    <a:pt x="211" y="175"/>
                  </a:cubicBezTo>
                  <a:cubicBezTo>
                    <a:pt x="186" y="272"/>
                    <a:pt x="163" y="369"/>
                    <a:pt x="141" y="468"/>
                  </a:cubicBezTo>
                  <a:cubicBezTo>
                    <a:pt x="95" y="674"/>
                    <a:pt x="52" y="886"/>
                    <a:pt x="9" y="1106"/>
                  </a:cubicBezTo>
                  <a:cubicBezTo>
                    <a:pt x="1" y="1152"/>
                    <a:pt x="62" y="1176"/>
                    <a:pt x="126" y="1176"/>
                  </a:cubicBezTo>
                  <a:cubicBezTo>
                    <a:pt x="188" y="1176"/>
                    <a:pt x="252" y="1154"/>
                    <a:pt x="260" y="1109"/>
                  </a:cubicBezTo>
                  <a:cubicBezTo>
                    <a:pt x="296" y="896"/>
                    <a:pt x="327" y="690"/>
                    <a:pt x="355" y="491"/>
                  </a:cubicBezTo>
                  <a:cubicBezTo>
                    <a:pt x="369" y="399"/>
                    <a:pt x="380" y="308"/>
                    <a:pt x="390" y="217"/>
                  </a:cubicBezTo>
                  <a:cubicBezTo>
                    <a:pt x="396" y="145"/>
                    <a:pt x="430" y="68"/>
                    <a:pt x="355" y="8"/>
                  </a:cubicBezTo>
                  <a:cubicBezTo>
                    <a:pt x="349" y="3"/>
                    <a:pt x="339" y="1"/>
                    <a:pt x="3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3731;p69">
              <a:extLst>
                <a:ext uri="{FF2B5EF4-FFF2-40B4-BE49-F238E27FC236}">
                  <a16:creationId xmlns:a16="http://schemas.microsoft.com/office/drawing/2014/main" id="{80A94F0A-9488-4575-ADD8-249564BA7D00}"/>
                </a:ext>
              </a:extLst>
            </p:cNvPr>
            <p:cNvSpPr/>
            <p:nvPr/>
          </p:nvSpPr>
          <p:spPr>
            <a:xfrm>
              <a:off x="5321800" y="4936525"/>
              <a:ext cx="17175" cy="2500"/>
            </a:xfrm>
            <a:custGeom>
              <a:avLst/>
              <a:gdLst/>
              <a:ahLst/>
              <a:cxnLst/>
              <a:rect l="l" t="t" r="r" b="b"/>
              <a:pathLst>
                <a:path w="687" h="100" extrusionOk="0">
                  <a:moveTo>
                    <a:pt x="481" y="0"/>
                  </a:moveTo>
                  <a:cubicBezTo>
                    <a:pt x="413" y="0"/>
                    <a:pt x="342" y="7"/>
                    <a:pt x="279" y="11"/>
                  </a:cubicBezTo>
                  <a:cubicBezTo>
                    <a:pt x="197" y="18"/>
                    <a:pt x="48" y="20"/>
                    <a:pt x="7" y="62"/>
                  </a:cubicBezTo>
                  <a:cubicBezTo>
                    <a:pt x="1" y="68"/>
                    <a:pt x="1" y="73"/>
                    <a:pt x="9" y="77"/>
                  </a:cubicBezTo>
                  <a:cubicBezTo>
                    <a:pt x="37" y="94"/>
                    <a:pt x="89" y="98"/>
                    <a:pt x="143" y="98"/>
                  </a:cubicBezTo>
                  <a:cubicBezTo>
                    <a:pt x="193" y="98"/>
                    <a:pt x="244" y="95"/>
                    <a:pt x="283" y="95"/>
                  </a:cubicBezTo>
                  <a:cubicBezTo>
                    <a:pt x="346" y="95"/>
                    <a:pt x="412" y="100"/>
                    <a:pt x="476" y="100"/>
                  </a:cubicBezTo>
                  <a:cubicBezTo>
                    <a:pt x="527" y="100"/>
                    <a:pt x="577" y="97"/>
                    <a:pt x="624" y="88"/>
                  </a:cubicBezTo>
                  <a:cubicBezTo>
                    <a:pt x="687" y="74"/>
                    <a:pt x="682" y="28"/>
                    <a:pt x="629" y="16"/>
                  </a:cubicBezTo>
                  <a:cubicBezTo>
                    <a:pt x="585" y="4"/>
                    <a:pt x="533" y="0"/>
                    <a:pt x="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3732;p69">
              <a:extLst>
                <a:ext uri="{FF2B5EF4-FFF2-40B4-BE49-F238E27FC236}">
                  <a16:creationId xmlns:a16="http://schemas.microsoft.com/office/drawing/2014/main" id="{9B57CE63-38DB-42F3-9349-5735382ED85A}"/>
                </a:ext>
              </a:extLst>
            </p:cNvPr>
            <p:cNvSpPr/>
            <p:nvPr/>
          </p:nvSpPr>
          <p:spPr>
            <a:xfrm>
              <a:off x="5316775" y="4942000"/>
              <a:ext cx="7875" cy="2075"/>
            </a:xfrm>
            <a:custGeom>
              <a:avLst/>
              <a:gdLst/>
              <a:ahLst/>
              <a:cxnLst/>
              <a:rect l="l" t="t" r="r" b="b"/>
              <a:pathLst>
                <a:path w="315" h="83" extrusionOk="0">
                  <a:moveTo>
                    <a:pt x="235" y="1"/>
                  </a:moveTo>
                  <a:cubicBezTo>
                    <a:pt x="228" y="1"/>
                    <a:pt x="220" y="1"/>
                    <a:pt x="212" y="3"/>
                  </a:cubicBezTo>
                  <a:cubicBezTo>
                    <a:pt x="148" y="11"/>
                    <a:pt x="65" y="23"/>
                    <a:pt x="19" y="49"/>
                  </a:cubicBezTo>
                  <a:cubicBezTo>
                    <a:pt x="1" y="57"/>
                    <a:pt x="1" y="76"/>
                    <a:pt x="31" y="80"/>
                  </a:cubicBezTo>
                  <a:cubicBezTo>
                    <a:pt x="54" y="82"/>
                    <a:pt x="77" y="82"/>
                    <a:pt x="100" y="82"/>
                  </a:cubicBezTo>
                  <a:cubicBezTo>
                    <a:pt x="129" y="82"/>
                    <a:pt x="159" y="81"/>
                    <a:pt x="189" y="81"/>
                  </a:cubicBezTo>
                  <a:cubicBezTo>
                    <a:pt x="201" y="81"/>
                    <a:pt x="213" y="82"/>
                    <a:pt x="225" y="82"/>
                  </a:cubicBezTo>
                  <a:cubicBezTo>
                    <a:pt x="227" y="82"/>
                    <a:pt x="229" y="82"/>
                    <a:pt x="231" y="82"/>
                  </a:cubicBezTo>
                  <a:cubicBezTo>
                    <a:pt x="278" y="82"/>
                    <a:pt x="315" y="56"/>
                    <a:pt x="311" y="36"/>
                  </a:cubicBezTo>
                  <a:cubicBezTo>
                    <a:pt x="308" y="16"/>
                    <a:pt x="275" y="1"/>
                    <a:pt x="2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3733;p69">
              <a:extLst>
                <a:ext uri="{FF2B5EF4-FFF2-40B4-BE49-F238E27FC236}">
                  <a16:creationId xmlns:a16="http://schemas.microsoft.com/office/drawing/2014/main" id="{B0AF1DA3-88B3-4A1D-B90B-FD7F2DCA80B3}"/>
                </a:ext>
              </a:extLst>
            </p:cNvPr>
            <p:cNvSpPr/>
            <p:nvPr/>
          </p:nvSpPr>
          <p:spPr>
            <a:xfrm>
              <a:off x="5258350" y="5054475"/>
              <a:ext cx="17325" cy="9275"/>
            </a:xfrm>
            <a:custGeom>
              <a:avLst/>
              <a:gdLst/>
              <a:ahLst/>
              <a:cxnLst/>
              <a:rect l="l" t="t" r="r" b="b"/>
              <a:pathLst>
                <a:path w="693" h="371" extrusionOk="0">
                  <a:moveTo>
                    <a:pt x="133" y="0"/>
                  </a:moveTo>
                  <a:cubicBezTo>
                    <a:pt x="67" y="0"/>
                    <a:pt x="1" y="48"/>
                    <a:pt x="29" y="97"/>
                  </a:cubicBezTo>
                  <a:cubicBezTo>
                    <a:pt x="92" y="204"/>
                    <a:pt x="234" y="291"/>
                    <a:pt x="369" y="353"/>
                  </a:cubicBezTo>
                  <a:cubicBezTo>
                    <a:pt x="396" y="366"/>
                    <a:pt x="423" y="371"/>
                    <a:pt x="449" y="371"/>
                  </a:cubicBezTo>
                  <a:cubicBezTo>
                    <a:pt x="582" y="371"/>
                    <a:pt x="693" y="238"/>
                    <a:pt x="563" y="173"/>
                  </a:cubicBezTo>
                  <a:cubicBezTo>
                    <a:pt x="439" y="111"/>
                    <a:pt x="303" y="35"/>
                    <a:pt x="159" y="3"/>
                  </a:cubicBezTo>
                  <a:cubicBezTo>
                    <a:pt x="150" y="1"/>
                    <a:pt x="142" y="0"/>
                    <a:pt x="1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3734;p69">
              <a:extLst>
                <a:ext uri="{FF2B5EF4-FFF2-40B4-BE49-F238E27FC236}">
                  <a16:creationId xmlns:a16="http://schemas.microsoft.com/office/drawing/2014/main" id="{D4DC7B47-D4E3-4BA6-B449-59608892F58F}"/>
                </a:ext>
              </a:extLst>
            </p:cNvPr>
            <p:cNvSpPr/>
            <p:nvPr/>
          </p:nvSpPr>
          <p:spPr>
            <a:xfrm>
              <a:off x="5274500" y="5061375"/>
              <a:ext cx="10550" cy="5775"/>
            </a:xfrm>
            <a:custGeom>
              <a:avLst/>
              <a:gdLst/>
              <a:ahLst/>
              <a:cxnLst/>
              <a:rect l="l" t="t" r="r" b="b"/>
              <a:pathLst>
                <a:path w="422" h="231" extrusionOk="0">
                  <a:moveTo>
                    <a:pt x="152" y="0"/>
                  </a:moveTo>
                  <a:cubicBezTo>
                    <a:pt x="97" y="0"/>
                    <a:pt x="50" y="22"/>
                    <a:pt x="26" y="59"/>
                  </a:cubicBezTo>
                  <a:cubicBezTo>
                    <a:pt x="0" y="98"/>
                    <a:pt x="22" y="140"/>
                    <a:pt x="61" y="165"/>
                  </a:cubicBezTo>
                  <a:cubicBezTo>
                    <a:pt x="98" y="190"/>
                    <a:pt x="145" y="211"/>
                    <a:pt x="192" y="224"/>
                  </a:cubicBezTo>
                  <a:cubicBezTo>
                    <a:pt x="208" y="228"/>
                    <a:pt x="225" y="230"/>
                    <a:pt x="241" y="230"/>
                  </a:cubicBezTo>
                  <a:cubicBezTo>
                    <a:pt x="302" y="230"/>
                    <a:pt x="359" y="202"/>
                    <a:pt x="387" y="159"/>
                  </a:cubicBezTo>
                  <a:cubicBezTo>
                    <a:pt x="422" y="103"/>
                    <a:pt x="379" y="38"/>
                    <a:pt x="309" y="20"/>
                  </a:cubicBezTo>
                  <a:cubicBezTo>
                    <a:pt x="262" y="6"/>
                    <a:pt x="207" y="1"/>
                    <a:pt x="156" y="0"/>
                  </a:cubicBezTo>
                  <a:cubicBezTo>
                    <a:pt x="155" y="0"/>
                    <a:pt x="153" y="0"/>
                    <a:pt x="1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3735;p69">
              <a:extLst>
                <a:ext uri="{FF2B5EF4-FFF2-40B4-BE49-F238E27FC236}">
                  <a16:creationId xmlns:a16="http://schemas.microsoft.com/office/drawing/2014/main" id="{180A943E-9D29-4132-8E8C-3590DB31AAAF}"/>
                </a:ext>
              </a:extLst>
            </p:cNvPr>
            <p:cNvSpPr/>
            <p:nvPr/>
          </p:nvSpPr>
          <p:spPr>
            <a:xfrm>
              <a:off x="5352950" y="4942500"/>
              <a:ext cx="12625" cy="3250"/>
            </a:xfrm>
            <a:custGeom>
              <a:avLst/>
              <a:gdLst/>
              <a:ahLst/>
              <a:cxnLst/>
              <a:rect l="l" t="t" r="r" b="b"/>
              <a:pathLst>
                <a:path w="505" h="130" extrusionOk="0">
                  <a:moveTo>
                    <a:pt x="120" y="1"/>
                  </a:moveTo>
                  <a:cubicBezTo>
                    <a:pt x="84" y="1"/>
                    <a:pt x="48" y="5"/>
                    <a:pt x="22" y="19"/>
                  </a:cubicBezTo>
                  <a:cubicBezTo>
                    <a:pt x="5" y="27"/>
                    <a:pt x="0" y="40"/>
                    <a:pt x="12" y="53"/>
                  </a:cubicBezTo>
                  <a:cubicBezTo>
                    <a:pt x="39" y="76"/>
                    <a:pt x="94" y="82"/>
                    <a:pt x="143" y="90"/>
                  </a:cubicBezTo>
                  <a:cubicBezTo>
                    <a:pt x="194" y="99"/>
                    <a:pt x="244" y="112"/>
                    <a:pt x="294" y="124"/>
                  </a:cubicBezTo>
                  <a:cubicBezTo>
                    <a:pt x="312" y="128"/>
                    <a:pt x="329" y="130"/>
                    <a:pt x="345" y="130"/>
                  </a:cubicBezTo>
                  <a:cubicBezTo>
                    <a:pt x="443" y="130"/>
                    <a:pt x="504" y="62"/>
                    <a:pt x="398" y="36"/>
                  </a:cubicBezTo>
                  <a:cubicBezTo>
                    <a:pt x="335" y="20"/>
                    <a:pt x="269" y="10"/>
                    <a:pt x="199" y="5"/>
                  </a:cubicBezTo>
                  <a:cubicBezTo>
                    <a:pt x="175" y="3"/>
                    <a:pt x="147" y="1"/>
                    <a:pt x="1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3736;p69">
              <a:extLst>
                <a:ext uri="{FF2B5EF4-FFF2-40B4-BE49-F238E27FC236}">
                  <a16:creationId xmlns:a16="http://schemas.microsoft.com/office/drawing/2014/main" id="{4F323089-3F65-48F0-97AA-A1E94C7D864D}"/>
                </a:ext>
              </a:extLst>
            </p:cNvPr>
            <p:cNvSpPr/>
            <p:nvPr/>
          </p:nvSpPr>
          <p:spPr>
            <a:xfrm>
              <a:off x="4954850" y="4729000"/>
              <a:ext cx="233300" cy="146050"/>
            </a:xfrm>
            <a:custGeom>
              <a:avLst/>
              <a:gdLst/>
              <a:ahLst/>
              <a:cxnLst/>
              <a:rect l="l" t="t" r="r" b="b"/>
              <a:pathLst>
                <a:path w="9332" h="5842" extrusionOk="0">
                  <a:moveTo>
                    <a:pt x="1891" y="1"/>
                  </a:moveTo>
                  <a:cubicBezTo>
                    <a:pt x="1846" y="1"/>
                    <a:pt x="1801" y="11"/>
                    <a:pt x="1769" y="34"/>
                  </a:cubicBezTo>
                  <a:cubicBezTo>
                    <a:pt x="283" y="1101"/>
                    <a:pt x="0" y="2832"/>
                    <a:pt x="965" y="4160"/>
                  </a:cubicBezTo>
                  <a:cubicBezTo>
                    <a:pt x="1589" y="4989"/>
                    <a:pt x="2816" y="5576"/>
                    <a:pt x="4055" y="5779"/>
                  </a:cubicBezTo>
                  <a:cubicBezTo>
                    <a:pt x="4311" y="5821"/>
                    <a:pt x="4569" y="5841"/>
                    <a:pt x="4825" y="5841"/>
                  </a:cubicBezTo>
                  <a:cubicBezTo>
                    <a:pt x="5909" y="5841"/>
                    <a:pt x="6966" y="5485"/>
                    <a:pt x="7821" y="4959"/>
                  </a:cubicBezTo>
                  <a:cubicBezTo>
                    <a:pt x="8438" y="4579"/>
                    <a:pt x="8948" y="4104"/>
                    <a:pt x="9288" y="3573"/>
                  </a:cubicBezTo>
                  <a:cubicBezTo>
                    <a:pt x="9332" y="3503"/>
                    <a:pt x="9309" y="3423"/>
                    <a:pt x="9223" y="3379"/>
                  </a:cubicBezTo>
                  <a:cubicBezTo>
                    <a:pt x="7391" y="2444"/>
                    <a:pt x="5496" y="1616"/>
                    <a:pt x="3644" y="776"/>
                  </a:cubicBezTo>
                  <a:cubicBezTo>
                    <a:pt x="3090" y="525"/>
                    <a:pt x="2538" y="274"/>
                    <a:pt x="1990" y="21"/>
                  </a:cubicBezTo>
                  <a:cubicBezTo>
                    <a:pt x="1963" y="8"/>
                    <a:pt x="1927" y="1"/>
                    <a:pt x="18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3737;p69">
              <a:extLst>
                <a:ext uri="{FF2B5EF4-FFF2-40B4-BE49-F238E27FC236}">
                  <a16:creationId xmlns:a16="http://schemas.microsoft.com/office/drawing/2014/main" id="{244D36A6-DEBE-480C-B6C2-492D0F72ED01}"/>
                </a:ext>
              </a:extLst>
            </p:cNvPr>
            <p:cNvSpPr/>
            <p:nvPr/>
          </p:nvSpPr>
          <p:spPr>
            <a:xfrm>
              <a:off x="4975875" y="4732800"/>
              <a:ext cx="202125" cy="126475"/>
            </a:xfrm>
            <a:custGeom>
              <a:avLst/>
              <a:gdLst/>
              <a:ahLst/>
              <a:cxnLst/>
              <a:rect l="l" t="t" r="r" b="b"/>
              <a:pathLst>
                <a:path w="8085" h="5059" extrusionOk="0">
                  <a:moveTo>
                    <a:pt x="1439" y="0"/>
                  </a:moveTo>
                  <a:cubicBezTo>
                    <a:pt x="0" y="1016"/>
                    <a:pt x="24" y="2710"/>
                    <a:pt x="761" y="3641"/>
                  </a:cubicBezTo>
                  <a:cubicBezTo>
                    <a:pt x="1454" y="4517"/>
                    <a:pt x="2807" y="5058"/>
                    <a:pt x="4179" y="5058"/>
                  </a:cubicBezTo>
                  <a:cubicBezTo>
                    <a:pt x="4302" y="5058"/>
                    <a:pt x="4424" y="5054"/>
                    <a:pt x="4547" y="5045"/>
                  </a:cubicBezTo>
                  <a:cubicBezTo>
                    <a:pt x="6016" y="4941"/>
                    <a:pt x="7476" y="4029"/>
                    <a:pt x="8085" y="3074"/>
                  </a:cubicBezTo>
                  <a:cubicBezTo>
                    <a:pt x="6361" y="2194"/>
                    <a:pt x="3628" y="1013"/>
                    <a:pt x="14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3738;p69">
              <a:extLst>
                <a:ext uri="{FF2B5EF4-FFF2-40B4-BE49-F238E27FC236}">
                  <a16:creationId xmlns:a16="http://schemas.microsoft.com/office/drawing/2014/main" id="{8F9CFEFD-27F1-42A6-8572-BE1868F1058E}"/>
                </a:ext>
              </a:extLst>
            </p:cNvPr>
            <p:cNvSpPr/>
            <p:nvPr/>
          </p:nvSpPr>
          <p:spPr>
            <a:xfrm>
              <a:off x="4986200" y="4738475"/>
              <a:ext cx="181700" cy="114150"/>
            </a:xfrm>
            <a:custGeom>
              <a:avLst/>
              <a:gdLst/>
              <a:ahLst/>
              <a:cxnLst/>
              <a:rect l="l" t="t" r="r" b="b"/>
              <a:pathLst>
                <a:path w="7268" h="4566" extrusionOk="0">
                  <a:moveTo>
                    <a:pt x="1259" y="0"/>
                  </a:moveTo>
                  <a:cubicBezTo>
                    <a:pt x="39" y="847"/>
                    <a:pt x="0" y="2488"/>
                    <a:pt x="682" y="3296"/>
                  </a:cubicBezTo>
                  <a:cubicBezTo>
                    <a:pt x="1339" y="4075"/>
                    <a:pt x="2592" y="4565"/>
                    <a:pt x="3827" y="4565"/>
                  </a:cubicBezTo>
                  <a:cubicBezTo>
                    <a:pt x="3898" y="4565"/>
                    <a:pt x="3970" y="4564"/>
                    <a:pt x="4041" y="4560"/>
                  </a:cubicBezTo>
                  <a:cubicBezTo>
                    <a:pt x="5325" y="4502"/>
                    <a:pt x="6758" y="3595"/>
                    <a:pt x="7268" y="2793"/>
                  </a:cubicBezTo>
                  <a:cubicBezTo>
                    <a:pt x="5725" y="2010"/>
                    <a:pt x="3221" y="909"/>
                    <a:pt x="12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3739;p69">
              <a:extLst>
                <a:ext uri="{FF2B5EF4-FFF2-40B4-BE49-F238E27FC236}">
                  <a16:creationId xmlns:a16="http://schemas.microsoft.com/office/drawing/2014/main" id="{A4475F09-533C-4C90-A966-BACCC7807219}"/>
                </a:ext>
              </a:extLst>
            </p:cNvPr>
            <p:cNvSpPr/>
            <p:nvPr/>
          </p:nvSpPr>
          <p:spPr>
            <a:xfrm>
              <a:off x="5025475" y="4768325"/>
              <a:ext cx="65975" cy="79500"/>
            </a:xfrm>
            <a:custGeom>
              <a:avLst/>
              <a:gdLst/>
              <a:ahLst/>
              <a:cxnLst/>
              <a:rect l="l" t="t" r="r" b="b"/>
              <a:pathLst>
                <a:path w="2639" h="3180" extrusionOk="0">
                  <a:moveTo>
                    <a:pt x="2549" y="1"/>
                  </a:moveTo>
                  <a:cubicBezTo>
                    <a:pt x="2530" y="1"/>
                    <a:pt x="2511" y="7"/>
                    <a:pt x="2497" y="23"/>
                  </a:cubicBezTo>
                  <a:cubicBezTo>
                    <a:pt x="2078" y="536"/>
                    <a:pt x="1650" y="1059"/>
                    <a:pt x="1214" y="1594"/>
                  </a:cubicBezTo>
                  <a:cubicBezTo>
                    <a:pt x="1002" y="1856"/>
                    <a:pt x="787" y="2119"/>
                    <a:pt x="573" y="2387"/>
                  </a:cubicBezTo>
                  <a:cubicBezTo>
                    <a:pt x="383" y="2623"/>
                    <a:pt x="133" y="2872"/>
                    <a:pt x="9" y="3135"/>
                  </a:cubicBezTo>
                  <a:cubicBezTo>
                    <a:pt x="0" y="3158"/>
                    <a:pt x="25" y="3180"/>
                    <a:pt x="51" y="3180"/>
                  </a:cubicBezTo>
                  <a:cubicBezTo>
                    <a:pt x="61" y="3180"/>
                    <a:pt x="71" y="3177"/>
                    <a:pt x="79" y="3170"/>
                  </a:cubicBezTo>
                  <a:cubicBezTo>
                    <a:pt x="328" y="2959"/>
                    <a:pt x="500" y="2680"/>
                    <a:pt x="688" y="2443"/>
                  </a:cubicBezTo>
                  <a:cubicBezTo>
                    <a:pt x="904" y="2175"/>
                    <a:pt x="1116" y="1910"/>
                    <a:pt x="1327" y="1648"/>
                  </a:cubicBezTo>
                  <a:cubicBezTo>
                    <a:pt x="1762" y="1113"/>
                    <a:pt x="2190" y="588"/>
                    <a:pt x="2608" y="75"/>
                  </a:cubicBezTo>
                  <a:cubicBezTo>
                    <a:pt x="2639" y="37"/>
                    <a:pt x="2594" y="1"/>
                    <a:pt x="25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3740;p69">
              <a:extLst>
                <a:ext uri="{FF2B5EF4-FFF2-40B4-BE49-F238E27FC236}">
                  <a16:creationId xmlns:a16="http://schemas.microsoft.com/office/drawing/2014/main" id="{6575C405-C0D8-43E7-8A49-BA017321CA94}"/>
                </a:ext>
              </a:extLst>
            </p:cNvPr>
            <p:cNvSpPr/>
            <p:nvPr/>
          </p:nvSpPr>
          <p:spPr>
            <a:xfrm>
              <a:off x="4985000" y="4768350"/>
              <a:ext cx="106700" cy="22825"/>
            </a:xfrm>
            <a:custGeom>
              <a:avLst/>
              <a:gdLst/>
              <a:ahLst/>
              <a:cxnLst/>
              <a:rect l="l" t="t" r="r" b="b"/>
              <a:pathLst>
                <a:path w="4268" h="913" extrusionOk="0">
                  <a:moveTo>
                    <a:pt x="4182" y="1"/>
                  </a:moveTo>
                  <a:cubicBezTo>
                    <a:pt x="4177" y="1"/>
                    <a:pt x="4171" y="1"/>
                    <a:pt x="4165" y="3"/>
                  </a:cubicBezTo>
                  <a:cubicBezTo>
                    <a:pt x="3476" y="138"/>
                    <a:pt x="2782" y="276"/>
                    <a:pt x="2080" y="416"/>
                  </a:cubicBezTo>
                  <a:cubicBezTo>
                    <a:pt x="1736" y="485"/>
                    <a:pt x="1390" y="555"/>
                    <a:pt x="1043" y="626"/>
                  </a:cubicBezTo>
                  <a:cubicBezTo>
                    <a:pt x="717" y="693"/>
                    <a:pt x="348" y="740"/>
                    <a:pt x="38" y="854"/>
                  </a:cubicBezTo>
                  <a:cubicBezTo>
                    <a:pt x="1" y="869"/>
                    <a:pt x="6" y="913"/>
                    <a:pt x="44" y="913"/>
                  </a:cubicBezTo>
                  <a:cubicBezTo>
                    <a:pt x="46" y="913"/>
                    <a:pt x="48" y="913"/>
                    <a:pt x="50" y="913"/>
                  </a:cubicBezTo>
                  <a:cubicBezTo>
                    <a:pt x="375" y="894"/>
                    <a:pt x="710" y="797"/>
                    <a:pt x="1024" y="732"/>
                  </a:cubicBezTo>
                  <a:cubicBezTo>
                    <a:pt x="1385" y="659"/>
                    <a:pt x="1745" y="586"/>
                    <a:pt x="2103" y="514"/>
                  </a:cubicBezTo>
                  <a:cubicBezTo>
                    <a:pt x="2806" y="372"/>
                    <a:pt x="3502" y="235"/>
                    <a:pt x="4191" y="97"/>
                  </a:cubicBezTo>
                  <a:cubicBezTo>
                    <a:pt x="4268" y="82"/>
                    <a:pt x="4250" y="1"/>
                    <a:pt x="41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3741;p69">
              <a:extLst>
                <a:ext uri="{FF2B5EF4-FFF2-40B4-BE49-F238E27FC236}">
                  <a16:creationId xmlns:a16="http://schemas.microsoft.com/office/drawing/2014/main" id="{3236100F-2663-4142-AD30-79E782565744}"/>
                </a:ext>
              </a:extLst>
            </p:cNvPr>
            <p:cNvSpPr/>
            <p:nvPr/>
          </p:nvSpPr>
          <p:spPr>
            <a:xfrm>
              <a:off x="5088225" y="4771075"/>
              <a:ext cx="28525" cy="79600"/>
            </a:xfrm>
            <a:custGeom>
              <a:avLst/>
              <a:gdLst/>
              <a:ahLst/>
              <a:cxnLst/>
              <a:rect l="l" t="t" r="r" b="b"/>
              <a:pathLst>
                <a:path w="1141" h="3184" extrusionOk="0">
                  <a:moveTo>
                    <a:pt x="79" y="1"/>
                  </a:moveTo>
                  <a:cubicBezTo>
                    <a:pt x="40" y="1"/>
                    <a:pt x="0" y="23"/>
                    <a:pt x="12" y="60"/>
                  </a:cubicBezTo>
                  <a:cubicBezTo>
                    <a:pt x="178" y="579"/>
                    <a:pt x="348" y="1107"/>
                    <a:pt x="523" y="1643"/>
                  </a:cubicBezTo>
                  <a:cubicBezTo>
                    <a:pt x="605" y="1896"/>
                    <a:pt x="691" y="2152"/>
                    <a:pt x="775" y="2409"/>
                  </a:cubicBezTo>
                  <a:cubicBezTo>
                    <a:pt x="858" y="2656"/>
                    <a:pt x="912" y="2940"/>
                    <a:pt x="1062" y="3169"/>
                  </a:cubicBezTo>
                  <a:cubicBezTo>
                    <a:pt x="1069" y="3179"/>
                    <a:pt x="1082" y="3184"/>
                    <a:pt x="1097" y="3184"/>
                  </a:cubicBezTo>
                  <a:cubicBezTo>
                    <a:pt x="1118" y="3184"/>
                    <a:pt x="1141" y="3173"/>
                    <a:pt x="1139" y="3152"/>
                  </a:cubicBezTo>
                  <a:cubicBezTo>
                    <a:pt x="1121" y="2893"/>
                    <a:pt x="990" y="2628"/>
                    <a:pt x="907" y="2382"/>
                  </a:cubicBezTo>
                  <a:cubicBezTo>
                    <a:pt x="821" y="2126"/>
                    <a:pt x="737" y="1869"/>
                    <a:pt x="654" y="1617"/>
                  </a:cubicBezTo>
                  <a:cubicBezTo>
                    <a:pt x="479" y="1082"/>
                    <a:pt x="307" y="555"/>
                    <a:pt x="141" y="36"/>
                  </a:cubicBezTo>
                  <a:cubicBezTo>
                    <a:pt x="133" y="11"/>
                    <a:pt x="106" y="1"/>
                    <a:pt x="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3742;p69">
              <a:extLst>
                <a:ext uri="{FF2B5EF4-FFF2-40B4-BE49-F238E27FC236}">
                  <a16:creationId xmlns:a16="http://schemas.microsoft.com/office/drawing/2014/main" id="{C4F1DA4A-EA66-400B-B6B4-07CC676DFA16}"/>
                </a:ext>
              </a:extLst>
            </p:cNvPr>
            <p:cNvSpPr/>
            <p:nvPr/>
          </p:nvSpPr>
          <p:spPr>
            <a:xfrm>
              <a:off x="5076800" y="4764400"/>
              <a:ext cx="22050" cy="15700"/>
            </a:xfrm>
            <a:custGeom>
              <a:avLst/>
              <a:gdLst/>
              <a:ahLst/>
              <a:cxnLst/>
              <a:rect l="l" t="t" r="r" b="b"/>
              <a:pathLst>
                <a:path w="882" h="628" extrusionOk="0">
                  <a:moveTo>
                    <a:pt x="189" y="1"/>
                  </a:moveTo>
                  <a:cubicBezTo>
                    <a:pt x="85" y="70"/>
                    <a:pt x="8" y="176"/>
                    <a:pt x="4" y="289"/>
                  </a:cubicBezTo>
                  <a:cubicBezTo>
                    <a:pt x="1" y="354"/>
                    <a:pt x="32" y="430"/>
                    <a:pt x="78" y="482"/>
                  </a:cubicBezTo>
                  <a:cubicBezTo>
                    <a:pt x="132" y="543"/>
                    <a:pt x="224" y="599"/>
                    <a:pt x="318" y="617"/>
                  </a:cubicBezTo>
                  <a:cubicBezTo>
                    <a:pt x="350" y="624"/>
                    <a:pt x="382" y="627"/>
                    <a:pt x="415" y="627"/>
                  </a:cubicBezTo>
                  <a:cubicBezTo>
                    <a:pt x="493" y="627"/>
                    <a:pt x="572" y="609"/>
                    <a:pt x="639" y="576"/>
                  </a:cubicBezTo>
                  <a:cubicBezTo>
                    <a:pt x="769" y="514"/>
                    <a:pt x="854" y="415"/>
                    <a:pt x="881" y="313"/>
                  </a:cubicBezTo>
                  <a:cubicBezTo>
                    <a:pt x="650" y="209"/>
                    <a:pt x="418" y="105"/>
                    <a:pt x="189" y="1"/>
                  </a:cubicBezTo>
                  <a:close/>
                </a:path>
              </a:pathLst>
            </a:custGeom>
            <a:solidFill>
              <a:srgbClr val="FFC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3743;p69">
              <a:extLst>
                <a:ext uri="{FF2B5EF4-FFF2-40B4-BE49-F238E27FC236}">
                  <a16:creationId xmlns:a16="http://schemas.microsoft.com/office/drawing/2014/main" id="{674BE798-7961-4796-8BDE-70391E814FDC}"/>
                </a:ext>
              </a:extLst>
            </p:cNvPr>
            <p:cNvSpPr/>
            <p:nvPr/>
          </p:nvSpPr>
          <p:spPr>
            <a:xfrm>
              <a:off x="5079400" y="4773125"/>
              <a:ext cx="13925" cy="5200"/>
            </a:xfrm>
            <a:custGeom>
              <a:avLst/>
              <a:gdLst/>
              <a:ahLst/>
              <a:cxnLst/>
              <a:rect l="l" t="t" r="r" b="b"/>
              <a:pathLst>
                <a:path w="557" h="208" extrusionOk="0">
                  <a:moveTo>
                    <a:pt x="148" y="0"/>
                  </a:moveTo>
                  <a:cubicBezTo>
                    <a:pt x="107" y="0"/>
                    <a:pt x="72" y="20"/>
                    <a:pt x="54" y="50"/>
                  </a:cubicBezTo>
                  <a:cubicBezTo>
                    <a:pt x="0" y="134"/>
                    <a:pt x="165" y="195"/>
                    <a:pt x="250" y="204"/>
                  </a:cubicBezTo>
                  <a:cubicBezTo>
                    <a:pt x="268" y="206"/>
                    <a:pt x="287" y="207"/>
                    <a:pt x="305" y="207"/>
                  </a:cubicBezTo>
                  <a:cubicBezTo>
                    <a:pt x="335" y="207"/>
                    <a:pt x="364" y="205"/>
                    <a:pt x="394" y="198"/>
                  </a:cubicBezTo>
                  <a:cubicBezTo>
                    <a:pt x="416" y="193"/>
                    <a:pt x="441" y="186"/>
                    <a:pt x="462" y="178"/>
                  </a:cubicBezTo>
                  <a:cubicBezTo>
                    <a:pt x="500" y="160"/>
                    <a:pt x="514" y="137"/>
                    <a:pt x="531" y="108"/>
                  </a:cubicBezTo>
                  <a:cubicBezTo>
                    <a:pt x="557" y="67"/>
                    <a:pt x="503" y="9"/>
                    <a:pt x="443" y="9"/>
                  </a:cubicBezTo>
                  <a:cubicBezTo>
                    <a:pt x="441" y="9"/>
                    <a:pt x="439" y="9"/>
                    <a:pt x="437" y="10"/>
                  </a:cubicBezTo>
                  <a:cubicBezTo>
                    <a:pt x="407" y="11"/>
                    <a:pt x="382" y="13"/>
                    <a:pt x="355" y="21"/>
                  </a:cubicBezTo>
                  <a:cubicBezTo>
                    <a:pt x="340" y="25"/>
                    <a:pt x="338" y="26"/>
                    <a:pt x="340" y="26"/>
                  </a:cubicBezTo>
                  <a:cubicBezTo>
                    <a:pt x="341" y="26"/>
                    <a:pt x="346" y="26"/>
                    <a:pt x="346" y="26"/>
                  </a:cubicBezTo>
                  <a:lnTo>
                    <a:pt x="346" y="26"/>
                  </a:lnTo>
                  <a:cubicBezTo>
                    <a:pt x="346" y="26"/>
                    <a:pt x="342" y="26"/>
                    <a:pt x="330" y="29"/>
                  </a:cubicBezTo>
                  <a:cubicBezTo>
                    <a:pt x="320" y="32"/>
                    <a:pt x="310" y="33"/>
                    <a:pt x="299" y="33"/>
                  </a:cubicBezTo>
                  <a:cubicBezTo>
                    <a:pt x="287" y="33"/>
                    <a:pt x="276" y="31"/>
                    <a:pt x="265" y="29"/>
                  </a:cubicBezTo>
                  <a:cubicBezTo>
                    <a:pt x="231" y="23"/>
                    <a:pt x="208" y="10"/>
                    <a:pt x="177" y="3"/>
                  </a:cubicBezTo>
                  <a:cubicBezTo>
                    <a:pt x="167" y="1"/>
                    <a:pt x="158" y="0"/>
                    <a:pt x="1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3744;p69">
              <a:extLst>
                <a:ext uri="{FF2B5EF4-FFF2-40B4-BE49-F238E27FC236}">
                  <a16:creationId xmlns:a16="http://schemas.microsoft.com/office/drawing/2014/main" id="{72B97F17-B9BC-4F3F-B275-2AB46C3AA1DA}"/>
                </a:ext>
              </a:extLst>
            </p:cNvPr>
            <p:cNvSpPr/>
            <p:nvPr/>
          </p:nvSpPr>
          <p:spPr>
            <a:xfrm>
              <a:off x="5080675" y="4768000"/>
              <a:ext cx="6300" cy="4325"/>
            </a:xfrm>
            <a:custGeom>
              <a:avLst/>
              <a:gdLst/>
              <a:ahLst/>
              <a:cxnLst/>
              <a:rect l="l" t="t" r="r" b="b"/>
              <a:pathLst>
                <a:path w="252" h="173" extrusionOk="0">
                  <a:moveTo>
                    <a:pt x="142" y="1"/>
                  </a:moveTo>
                  <a:cubicBezTo>
                    <a:pt x="123" y="1"/>
                    <a:pt x="104" y="4"/>
                    <a:pt x="88" y="10"/>
                  </a:cubicBezTo>
                  <a:cubicBezTo>
                    <a:pt x="71" y="19"/>
                    <a:pt x="52" y="30"/>
                    <a:pt x="42" y="43"/>
                  </a:cubicBezTo>
                  <a:cubicBezTo>
                    <a:pt x="39" y="50"/>
                    <a:pt x="34" y="58"/>
                    <a:pt x="29" y="64"/>
                  </a:cubicBezTo>
                  <a:cubicBezTo>
                    <a:pt x="26" y="78"/>
                    <a:pt x="25" y="85"/>
                    <a:pt x="24" y="85"/>
                  </a:cubicBezTo>
                  <a:cubicBezTo>
                    <a:pt x="24" y="85"/>
                    <a:pt x="25" y="80"/>
                    <a:pt x="26" y="69"/>
                  </a:cubicBezTo>
                  <a:lnTo>
                    <a:pt x="26" y="69"/>
                  </a:lnTo>
                  <a:cubicBezTo>
                    <a:pt x="1" y="122"/>
                    <a:pt x="57" y="168"/>
                    <a:pt x="123" y="172"/>
                  </a:cubicBezTo>
                  <a:cubicBezTo>
                    <a:pt x="127" y="173"/>
                    <a:pt x="130" y="173"/>
                    <a:pt x="133" y="173"/>
                  </a:cubicBezTo>
                  <a:cubicBezTo>
                    <a:pt x="185" y="173"/>
                    <a:pt x="228" y="144"/>
                    <a:pt x="245" y="107"/>
                  </a:cubicBezTo>
                  <a:cubicBezTo>
                    <a:pt x="252" y="91"/>
                    <a:pt x="251" y="71"/>
                    <a:pt x="243" y="55"/>
                  </a:cubicBezTo>
                  <a:cubicBezTo>
                    <a:pt x="234" y="37"/>
                    <a:pt x="220" y="25"/>
                    <a:pt x="199" y="14"/>
                  </a:cubicBezTo>
                  <a:cubicBezTo>
                    <a:pt x="184" y="5"/>
                    <a:pt x="163" y="1"/>
                    <a:pt x="1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3745;p69">
              <a:extLst>
                <a:ext uri="{FF2B5EF4-FFF2-40B4-BE49-F238E27FC236}">
                  <a16:creationId xmlns:a16="http://schemas.microsoft.com/office/drawing/2014/main" id="{F607F732-77F7-4FF4-8D12-7C5D4CC70E5B}"/>
                </a:ext>
              </a:extLst>
            </p:cNvPr>
            <p:cNvSpPr/>
            <p:nvPr/>
          </p:nvSpPr>
          <p:spPr>
            <a:xfrm>
              <a:off x="5015675" y="4752575"/>
              <a:ext cx="27400" cy="7000"/>
            </a:xfrm>
            <a:custGeom>
              <a:avLst/>
              <a:gdLst/>
              <a:ahLst/>
              <a:cxnLst/>
              <a:rect l="l" t="t" r="r" b="b"/>
              <a:pathLst>
                <a:path w="1096" h="280" extrusionOk="0">
                  <a:moveTo>
                    <a:pt x="131" y="1"/>
                  </a:moveTo>
                  <a:cubicBezTo>
                    <a:pt x="55" y="1"/>
                    <a:pt x="0" y="87"/>
                    <a:pt x="76" y="114"/>
                  </a:cubicBezTo>
                  <a:cubicBezTo>
                    <a:pt x="321" y="201"/>
                    <a:pt x="634" y="240"/>
                    <a:pt x="904" y="278"/>
                  </a:cubicBezTo>
                  <a:cubicBezTo>
                    <a:pt x="913" y="279"/>
                    <a:pt x="921" y="280"/>
                    <a:pt x="929" y="280"/>
                  </a:cubicBezTo>
                  <a:cubicBezTo>
                    <a:pt x="1046" y="280"/>
                    <a:pt x="1096" y="159"/>
                    <a:pt x="975" y="126"/>
                  </a:cubicBezTo>
                  <a:cubicBezTo>
                    <a:pt x="851" y="91"/>
                    <a:pt x="713" y="75"/>
                    <a:pt x="581" y="54"/>
                  </a:cubicBezTo>
                  <a:cubicBezTo>
                    <a:pt x="434" y="32"/>
                    <a:pt x="284" y="3"/>
                    <a:pt x="1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3746;p69">
              <a:extLst>
                <a:ext uri="{FF2B5EF4-FFF2-40B4-BE49-F238E27FC236}">
                  <a16:creationId xmlns:a16="http://schemas.microsoft.com/office/drawing/2014/main" id="{32D1B32A-BBCB-4180-99AD-927A8118DF38}"/>
                </a:ext>
              </a:extLst>
            </p:cNvPr>
            <p:cNvSpPr/>
            <p:nvPr/>
          </p:nvSpPr>
          <p:spPr>
            <a:xfrm>
              <a:off x="5046475" y="4757325"/>
              <a:ext cx="9825" cy="4625"/>
            </a:xfrm>
            <a:custGeom>
              <a:avLst/>
              <a:gdLst/>
              <a:ahLst/>
              <a:cxnLst/>
              <a:rect l="l" t="t" r="r" b="b"/>
              <a:pathLst>
                <a:path w="393" h="185" extrusionOk="0">
                  <a:moveTo>
                    <a:pt x="141" y="1"/>
                  </a:moveTo>
                  <a:cubicBezTo>
                    <a:pt x="114" y="1"/>
                    <a:pt x="87" y="4"/>
                    <a:pt x="62" y="13"/>
                  </a:cubicBezTo>
                  <a:cubicBezTo>
                    <a:pt x="2" y="31"/>
                    <a:pt x="1" y="81"/>
                    <a:pt x="31" y="114"/>
                  </a:cubicBezTo>
                  <a:cubicBezTo>
                    <a:pt x="72" y="157"/>
                    <a:pt x="168" y="167"/>
                    <a:pt x="235" y="182"/>
                  </a:cubicBezTo>
                  <a:cubicBezTo>
                    <a:pt x="244" y="184"/>
                    <a:pt x="254" y="185"/>
                    <a:pt x="263" y="185"/>
                  </a:cubicBezTo>
                  <a:cubicBezTo>
                    <a:pt x="312" y="185"/>
                    <a:pt x="363" y="162"/>
                    <a:pt x="377" y="126"/>
                  </a:cubicBezTo>
                  <a:cubicBezTo>
                    <a:pt x="393" y="85"/>
                    <a:pt x="367" y="37"/>
                    <a:pt x="307" y="24"/>
                  </a:cubicBezTo>
                  <a:cubicBezTo>
                    <a:pt x="255" y="15"/>
                    <a:pt x="197" y="1"/>
                    <a:pt x="1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3747;p69">
              <a:extLst>
                <a:ext uri="{FF2B5EF4-FFF2-40B4-BE49-F238E27FC236}">
                  <a16:creationId xmlns:a16="http://schemas.microsoft.com/office/drawing/2014/main" id="{CEB68576-E051-4BB3-8590-0F324A1DB285}"/>
                </a:ext>
              </a:extLst>
            </p:cNvPr>
            <p:cNvSpPr/>
            <p:nvPr/>
          </p:nvSpPr>
          <p:spPr>
            <a:xfrm>
              <a:off x="4971025" y="4785375"/>
              <a:ext cx="6600" cy="14625"/>
            </a:xfrm>
            <a:custGeom>
              <a:avLst/>
              <a:gdLst/>
              <a:ahLst/>
              <a:cxnLst/>
              <a:rect l="l" t="t" r="r" b="b"/>
              <a:pathLst>
                <a:path w="264" h="585" extrusionOk="0">
                  <a:moveTo>
                    <a:pt x="149" y="0"/>
                  </a:moveTo>
                  <a:cubicBezTo>
                    <a:pt x="139" y="0"/>
                    <a:pt x="129" y="1"/>
                    <a:pt x="118" y="3"/>
                  </a:cubicBezTo>
                  <a:cubicBezTo>
                    <a:pt x="65" y="10"/>
                    <a:pt x="21" y="49"/>
                    <a:pt x="16" y="87"/>
                  </a:cubicBezTo>
                  <a:cubicBezTo>
                    <a:pt x="4" y="173"/>
                    <a:pt x="0" y="257"/>
                    <a:pt x="6" y="343"/>
                  </a:cubicBezTo>
                  <a:cubicBezTo>
                    <a:pt x="11" y="415"/>
                    <a:pt x="11" y="518"/>
                    <a:pt x="84" y="569"/>
                  </a:cubicBezTo>
                  <a:cubicBezTo>
                    <a:pt x="101" y="579"/>
                    <a:pt x="120" y="585"/>
                    <a:pt x="139" y="585"/>
                  </a:cubicBezTo>
                  <a:cubicBezTo>
                    <a:pt x="171" y="585"/>
                    <a:pt x="202" y="570"/>
                    <a:pt x="220" y="544"/>
                  </a:cubicBezTo>
                  <a:cubicBezTo>
                    <a:pt x="263" y="479"/>
                    <a:pt x="236" y="391"/>
                    <a:pt x="236" y="324"/>
                  </a:cubicBezTo>
                  <a:cubicBezTo>
                    <a:pt x="236" y="247"/>
                    <a:pt x="244" y="169"/>
                    <a:pt x="257" y="91"/>
                  </a:cubicBezTo>
                  <a:cubicBezTo>
                    <a:pt x="263" y="51"/>
                    <a:pt x="228" y="15"/>
                    <a:pt x="180" y="4"/>
                  </a:cubicBezTo>
                  <a:cubicBezTo>
                    <a:pt x="170" y="1"/>
                    <a:pt x="159" y="0"/>
                    <a:pt x="1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3748;p69">
              <a:extLst>
                <a:ext uri="{FF2B5EF4-FFF2-40B4-BE49-F238E27FC236}">
                  <a16:creationId xmlns:a16="http://schemas.microsoft.com/office/drawing/2014/main" id="{0837DCD5-C2AC-4E9F-80DA-03FFC003C4CB}"/>
                </a:ext>
              </a:extLst>
            </p:cNvPr>
            <p:cNvSpPr/>
            <p:nvPr/>
          </p:nvSpPr>
          <p:spPr>
            <a:xfrm>
              <a:off x="4972975" y="4776300"/>
              <a:ext cx="6225" cy="6350"/>
            </a:xfrm>
            <a:custGeom>
              <a:avLst/>
              <a:gdLst/>
              <a:ahLst/>
              <a:cxnLst/>
              <a:rect l="l" t="t" r="r" b="b"/>
              <a:pathLst>
                <a:path w="249" h="254" extrusionOk="0">
                  <a:moveTo>
                    <a:pt x="136" y="0"/>
                  </a:moveTo>
                  <a:cubicBezTo>
                    <a:pt x="98" y="0"/>
                    <a:pt x="58" y="14"/>
                    <a:pt x="34" y="40"/>
                  </a:cubicBezTo>
                  <a:cubicBezTo>
                    <a:pt x="1" y="74"/>
                    <a:pt x="3" y="107"/>
                    <a:pt x="5" y="145"/>
                  </a:cubicBezTo>
                  <a:cubicBezTo>
                    <a:pt x="8" y="171"/>
                    <a:pt x="8" y="196"/>
                    <a:pt x="20" y="218"/>
                  </a:cubicBezTo>
                  <a:cubicBezTo>
                    <a:pt x="34" y="242"/>
                    <a:pt x="65" y="254"/>
                    <a:pt x="97" y="254"/>
                  </a:cubicBezTo>
                  <a:cubicBezTo>
                    <a:pt x="129" y="254"/>
                    <a:pt x="162" y="243"/>
                    <a:pt x="181" y="222"/>
                  </a:cubicBezTo>
                  <a:cubicBezTo>
                    <a:pt x="202" y="200"/>
                    <a:pt x="211" y="174"/>
                    <a:pt x="222" y="148"/>
                  </a:cubicBezTo>
                  <a:cubicBezTo>
                    <a:pt x="240" y="110"/>
                    <a:pt x="248" y="79"/>
                    <a:pt x="228" y="43"/>
                  </a:cubicBezTo>
                  <a:cubicBezTo>
                    <a:pt x="212" y="15"/>
                    <a:pt x="175" y="0"/>
                    <a:pt x="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3749;p69">
              <a:extLst>
                <a:ext uri="{FF2B5EF4-FFF2-40B4-BE49-F238E27FC236}">
                  <a16:creationId xmlns:a16="http://schemas.microsoft.com/office/drawing/2014/main" id="{98671B7D-080B-47E9-AA59-331450E2D00A}"/>
                </a:ext>
              </a:extLst>
            </p:cNvPr>
            <p:cNvSpPr/>
            <p:nvPr/>
          </p:nvSpPr>
          <p:spPr>
            <a:xfrm>
              <a:off x="5006025" y="4831525"/>
              <a:ext cx="12500" cy="7650"/>
            </a:xfrm>
            <a:custGeom>
              <a:avLst/>
              <a:gdLst/>
              <a:ahLst/>
              <a:cxnLst/>
              <a:rect l="l" t="t" r="r" b="b"/>
              <a:pathLst>
                <a:path w="500" h="306" extrusionOk="0">
                  <a:moveTo>
                    <a:pt x="123" y="0"/>
                  </a:moveTo>
                  <a:cubicBezTo>
                    <a:pt x="57" y="0"/>
                    <a:pt x="1" y="58"/>
                    <a:pt x="31" y="105"/>
                  </a:cubicBezTo>
                  <a:cubicBezTo>
                    <a:pt x="77" y="178"/>
                    <a:pt x="181" y="253"/>
                    <a:pt x="274" y="294"/>
                  </a:cubicBezTo>
                  <a:cubicBezTo>
                    <a:pt x="293" y="302"/>
                    <a:pt x="312" y="306"/>
                    <a:pt x="330" y="306"/>
                  </a:cubicBezTo>
                  <a:cubicBezTo>
                    <a:pt x="422" y="306"/>
                    <a:pt x="500" y="218"/>
                    <a:pt x="433" y="155"/>
                  </a:cubicBezTo>
                  <a:cubicBezTo>
                    <a:pt x="364" y="93"/>
                    <a:pt x="249" y="26"/>
                    <a:pt x="146" y="3"/>
                  </a:cubicBezTo>
                  <a:cubicBezTo>
                    <a:pt x="138" y="1"/>
                    <a:pt x="130" y="0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3750;p69">
              <a:extLst>
                <a:ext uri="{FF2B5EF4-FFF2-40B4-BE49-F238E27FC236}">
                  <a16:creationId xmlns:a16="http://schemas.microsoft.com/office/drawing/2014/main" id="{7EF74041-3A4B-4DA4-B081-519B55E118EA}"/>
                </a:ext>
              </a:extLst>
            </p:cNvPr>
            <p:cNvSpPr/>
            <p:nvPr/>
          </p:nvSpPr>
          <p:spPr>
            <a:xfrm>
              <a:off x="5018300" y="4838500"/>
              <a:ext cx="6500" cy="4650"/>
            </a:xfrm>
            <a:custGeom>
              <a:avLst/>
              <a:gdLst/>
              <a:ahLst/>
              <a:cxnLst/>
              <a:rect l="l" t="t" r="r" b="b"/>
              <a:pathLst>
                <a:path w="260" h="186" extrusionOk="0">
                  <a:moveTo>
                    <a:pt x="110" y="0"/>
                  </a:moveTo>
                  <a:cubicBezTo>
                    <a:pt x="101" y="0"/>
                    <a:pt x="92" y="2"/>
                    <a:pt x="82" y="5"/>
                  </a:cubicBezTo>
                  <a:cubicBezTo>
                    <a:pt x="40" y="16"/>
                    <a:pt x="10" y="39"/>
                    <a:pt x="5" y="73"/>
                  </a:cubicBezTo>
                  <a:cubicBezTo>
                    <a:pt x="1" y="101"/>
                    <a:pt x="17" y="116"/>
                    <a:pt x="30" y="140"/>
                  </a:cubicBezTo>
                  <a:cubicBezTo>
                    <a:pt x="46" y="171"/>
                    <a:pt x="83" y="185"/>
                    <a:pt x="123" y="185"/>
                  </a:cubicBezTo>
                  <a:cubicBezTo>
                    <a:pt x="164" y="185"/>
                    <a:pt x="208" y="170"/>
                    <a:pt x="232" y="141"/>
                  </a:cubicBezTo>
                  <a:cubicBezTo>
                    <a:pt x="256" y="114"/>
                    <a:pt x="259" y="79"/>
                    <a:pt x="243" y="52"/>
                  </a:cubicBezTo>
                  <a:cubicBezTo>
                    <a:pt x="223" y="21"/>
                    <a:pt x="188" y="11"/>
                    <a:pt x="146" y="6"/>
                  </a:cubicBezTo>
                  <a:lnTo>
                    <a:pt x="146" y="6"/>
                  </a:lnTo>
                  <a:cubicBezTo>
                    <a:pt x="154" y="6"/>
                    <a:pt x="158" y="7"/>
                    <a:pt x="160" y="7"/>
                  </a:cubicBezTo>
                  <a:cubicBezTo>
                    <a:pt x="166" y="7"/>
                    <a:pt x="146" y="4"/>
                    <a:pt x="141" y="3"/>
                  </a:cubicBezTo>
                  <a:cubicBezTo>
                    <a:pt x="130" y="2"/>
                    <a:pt x="120" y="0"/>
                    <a:pt x="1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3751;p69">
              <a:extLst>
                <a:ext uri="{FF2B5EF4-FFF2-40B4-BE49-F238E27FC236}">
                  <a16:creationId xmlns:a16="http://schemas.microsoft.com/office/drawing/2014/main" id="{38E95C79-0F40-48B9-8724-81E4CAF43822}"/>
                </a:ext>
              </a:extLst>
            </p:cNvPr>
            <p:cNvSpPr/>
            <p:nvPr/>
          </p:nvSpPr>
          <p:spPr>
            <a:xfrm>
              <a:off x="5037325" y="4859550"/>
              <a:ext cx="16125" cy="6425"/>
            </a:xfrm>
            <a:custGeom>
              <a:avLst/>
              <a:gdLst/>
              <a:ahLst/>
              <a:cxnLst/>
              <a:rect l="l" t="t" r="r" b="b"/>
              <a:pathLst>
                <a:path w="645" h="257" extrusionOk="0">
                  <a:moveTo>
                    <a:pt x="99" y="1"/>
                  </a:moveTo>
                  <a:cubicBezTo>
                    <a:pt x="95" y="1"/>
                    <a:pt x="91" y="1"/>
                    <a:pt x="88" y="1"/>
                  </a:cubicBezTo>
                  <a:cubicBezTo>
                    <a:pt x="42" y="3"/>
                    <a:pt x="0" y="44"/>
                    <a:pt x="24" y="77"/>
                  </a:cubicBezTo>
                  <a:cubicBezTo>
                    <a:pt x="104" y="183"/>
                    <a:pt x="287" y="224"/>
                    <a:pt x="433" y="253"/>
                  </a:cubicBezTo>
                  <a:cubicBezTo>
                    <a:pt x="444" y="255"/>
                    <a:pt x="454" y="256"/>
                    <a:pt x="464" y="256"/>
                  </a:cubicBezTo>
                  <a:cubicBezTo>
                    <a:pt x="588" y="256"/>
                    <a:pt x="645" y="92"/>
                    <a:pt x="508" y="75"/>
                  </a:cubicBezTo>
                  <a:cubicBezTo>
                    <a:pt x="375" y="56"/>
                    <a:pt x="236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3752;p69">
              <a:extLst>
                <a:ext uri="{FF2B5EF4-FFF2-40B4-BE49-F238E27FC236}">
                  <a16:creationId xmlns:a16="http://schemas.microsoft.com/office/drawing/2014/main" id="{E96A8BDE-3D82-4F80-9F43-8435072006AA}"/>
                </a:ext>
              </a:extLst>
            </p:cNvPr>
            <p:cNvSpPr/>
            <p:nvPr/>
          </p:nvSpPr>
          <p:spPr>
            <a:xfrm>
              <a:off x="5057975" y="4863400"/>
              <a:ext cx="9650" cy="4700"/>
            </a:xfrm>
            <a:custGeom>
              <a:avLst/>
              <a:gdLst/>
              <a:ahLst/>
              <a:cxnLst/>
              <a:rect l="l" t="t" r="r" b="b"/>
              <a:pathLst>
                <a:path w="386" h="188" extrusionOk="0">
                  <a:moveTo>
                    <a:pt x="268" y="0"/>
                  </a:moveTo>
                  <a:cubicBezTo>
                    <a:pt x="267" y="0"/>
                    <a:pt x="266" y="0"/>
                    <a:pt x="264" y="0"/>
                  </a:cubicBezTo>
                  <a:cubicBezTo>
                    <a:pt x="255" y="1"/>
                    <a:pt x="245" y="1"/>
                    <a:pt x="235" y="1"/>
                  </a:cubicBezTo>
                  <a:cubicBezTo>
                    <a:pt x="230" y="1"/>
                    <a:pt x="225" y="1"/>
                    <a:pt x="220" y="1"/>
                  </a:cubicBezTo>
                  <a:cubicBezTo>
                    <a:pt x="176" y="1"/>
                    <a:pt x="130" y="1"/>
                    <a:pt x="88" y="13"/>
                  </a:cubicBezTo>
                  <a:cubicBezTo>
                    <a:pt x="17" y="34"/>
                    <a:pt x="1" y="99"/>
                    <a:pt x="58" y="134"/>
                  </a:cubicBezTo>
                  <a:cubicBezTo>
                    <a:pt x="105" y="161"/>
                    <a:pt x="167" y="170"/>
                    <a:pt x="221" y="184"/>
                  </a:cubicBezTo>
                  <a:cubicBezTo>
                    <a:pt x="231" y="186"/>
                    <a:pt x="241" y="187"/>
                    <a:pt x="251" y="187"/>
                  </a:cubicBezTo>
                  <a:cubicBezTo>
                    <a:pt x="309" y="187"/>
                    <a:pt x="363" y="150"/>
                    <a:pt x="373" y="104"/>
                  </a:cubicBezTo>
                  <a:cubicBezTo>
                    <a:pt x="386" y="53"/>
                    <a:pt x="338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3753;p69">
              <a:extLst>
                <a:ext uri="{FF2B5EF4-FFF2-40B4-BE49-F238E27FC236}">
                  <a16:creationId xmlns:a16="http://schemas.microsoft.com/office/drawing/2014/main" id="{B9669AA3-EF01-467B-8762-F2A613BD736A}"/>
                </a:ext>
              </a:extLst>
            </p:cNvPr>
            <p:cNvSpPr/>
            <p:nvPr/>
          </p:nvSpPr>
          <p:spPr>
            <a:xfrm>
              <a:off x="5019725" y="4788225"/>
              <a:ext cx="30950" cy="14875"/>
            </a:xfrm>
            <a:custGeom>
              <a:avLst/>
              <a:gdLst/>
              <a:ahLst/>
              <a:cxnLst/>
              <a:rect l="l" t="t" r="r" b="b"/>
              <a:pathLst>
                <a:path w="1238" h="595" extrusionOk="0">
                  <a:moveTo>
                    <a:pt x="1090" y="1"/>
                  </a:moveTo>
                  <a:cubicBezTo>
                    <a:pt x="1071" y="1"/>
                    <a:pt x="1052" y="5"/>
                    <a:pt x="1031" y="15"/>
                  </a:cubicBezTo>
                  <a:cubicBezTo>
                    <a:pt x="838" y="104"/>
                    <a:pt x="647" y="197"/>
                    <a:pt x="457" y="292"/>
                  </a:cubicBezTo>
                  <a:cubicBezTo>
                    <a:pt x="307" y="367"/>
                    <a:pt x="133" y="436"/>
                    <a:pt x="24" y="547"/>
                  </a:cubicBezTo>
                  <a:cubicBezTo>
                    <a:pt x="1" y="570"/>
                    <a:pt x="28" y="594"/>
                    <a:pt x="60" y="594"/>
                  </a:cubicBezTo>
                  <a:cubicBezTo>
                    <a:pt x="62" y="594"/>
                    <a:pt x="64" y="594"/>
                    <a:pt x="66" y="594"/>
                  </a:cubicBezTo>
                  <a:cubicBezTo>
                    <a:pt x="251" y="570"/>
                    <a:pt x="419" y="480"/>
                    <a:pt x="580" y="410"/>
                  </a:cubicBezTo>
                  <a:cubicBezTo>
                    <a:pt x="766" y="331"/>
                    <a:pt x="949" y="251"/>
                    <a:pt x="1130" y="167"/>
                  </a:cubicBezTo>
                  <a:cubicBezTo>
                    <a:pt x="1238" y="116"/>
                    <a:pt x="1186" y="1"/>
                    <a:pt x="10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3754;p69">
              <a:extLst>
                <a:ext uri="{FF2B5EF4-FFF2-40B4-BE49-F238E27FC236}">
                  <a16:creationId xmlns:a16="http://schemas.microsoft.com/office/drawing/2014/main" id="{1C2EDE68-4E93-4170-834A-36BDB4BE1ADA}"/>
                </a:ext>
              </a:extLst>
            </p:cNvPr>
            <p:cNvSpPr/>
            <p:nvPr/>
          </p:nvSpPr>
          <p:spPr>
            <a:xfrm>
              <a:off x="5051900" y="4781550"/>
              <a:ext cx="13775" cy="6950"/>
            </a:xfrm>
            <a:custGeom>
              <a:avLst/>
              <a:gdLst/>
              <a:ahLst/>
              <a:cxnLst/>
              <a:rect l="l" t="t" r="r" b="b"/>
              <a:pathLst>
                <a:path w="551" h="278" extrusionOk="0">
                  <a:moveTo>
                    <a:pt x="409" y="0"/>
                  </a:moveTo>
                  <a:cubicBezTo>
                    <a:pt x="392" y="0"/>
                    <a:pt x="374" y="4"/>
                    <a:pt x="355" y="12"/>
                  </a:cubicBezTo>
                  <a:cubicBezTo>
                    <a:pt x="254" y="52"/>
                    <a:pt x="136" y="105"/>
                    <a:pt x="54" y="166"/>
                  </a:cubicBezTo>
                  <a:cubicBezTo>
                    <a:pt x="0" y="203"/>
                    <a:pt x="31" y="277"/>
                    <a:pt x="101" y="277"/>
                  </a:cubicBezTo>
                  <a:cubicBezTo>
                    <a:pt x="109" y="277"/>
                    <a:pt x="117" y="276"/>
                    <a:pt x="126" y="274"/>
                  </a:cubicBezTo>
                  <a:cubicBezTo>
                    <a:pt x="236" y="250"/>
                    <a:pt x="353" y="202"/>
                    <a:pt x="450" y="156"/>
                  </a:cubicBezTo>
                  <a:cubicBezTo>
                    <a:pt x="550" y="108"/>
                    <a:pt x="503" y="0"/>
                    <a:pt x="4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3755;p69">
              <a:extLst>
                <a:ext uri="{FF2B5EF4-FFF2-40B4-BE49-F238E27FC236}">
                  <a16:creationId xmlns:a16="http://schemas.microsoft.com/office/drawing/2014/main" id="{96F2055D-D391-42ED-BFD3-55630D796B5B}"/>
                </a:ext>
              </a:extLst>
            </p:cNvPr>
            <p:cNvSpPr/>
            <p:nvPr/>
          </p:nvSpPr>
          <p:spPr>
            <a:xfrm>
              <a:off x="5081650" y="4787500"/>
              <a:ext cx="7350" cy="32975"/>
            </a:xfrm>
            <a:custGeom>
              <a:avLst/>
              <a:gdLst/>
              <a:ahLst/>
              <a:cxnLst/>
              <a:rect l="l" t="t" r="r" b="b"/>
              <a:pathLst>
                <a:path w="294" h="1319" extrusionOk="0">
                  <a:moveTo>
                    <a:pt x="176" y="1"/>
                  </a:moveTo>
                  <a:cubicBezTo>
                    <a:pt x="118" y="1"/>
                    <a:pt x="60" y="28"/>
                    <a:pt x="57" y="84"/>
                  </a:cubicBezTo>
                  <a:cubicBezTo>
                    <a:pt x="48" y="290"/>
                    <a:pt x="38" y="497"/>
                    <a:pt x="32" y="706"/>
                  </a:cubicBezTo>
                  <a:cubicBezTo>
                    <a:pt x="25" y="897"/>
                    <a:pt x="1" y="1099"/>
                    <a:pt x="46" y="1289"/>
                  </a:cubicBezTo>
                  <a:cubicBezTo>
                    <a:pt x="51" y="1308"/>
                    <a:pt x="74" y="1318"/>
                    <a:pt x="97" y="1318"/>
                  </a:cubicBezTo>
                  <a:cubicBezTo>
                    <a:pt x="119" y="1318"/>
                    <a:pt x="140" y="1309"/>
                    <a:pt x="147" y="1290"/>
                  </a:cubicBezTo>
                  <a:cubicBezTo>
                    <a:pt x="217" y="1102"/>
                    <a:pt x="218" y="899"/>
                    <a:pt x="237" y="708"/>
                  </a:cubicBezTo>
                  <a:cubicBezTo>
                    <a:pt x="255" y="500"/>
                    <a:pt x="273" y="293"/>
                    <a:pt x="289" y="87"/>
                  </a:cubicBezTo>
                  <a:cubicBezTo>
                    <a:pt x="294" y="30"/>
                    <a:pt x="235" y="1"/>
                    <a:pt x="1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3756;p69">
              <a:extLst>
                <a:ext uri="{FF2B5EF4-FFF2-40B4-BE49-F238E27FC236}">
                  <a16:creationId xmlns:a16="http://schemas.microsoft.com/office/drawing/2014/main" id="{93B27DC4-5251-498C-BC57-DC36C956464C}"/>
                </a:ext>
              </a:extLst>
            </p:cNvPr>
            <p:cNvSpPr/>
            <p:nvPr/>
          </p:nvSpPr>
          <p:spPr>
            <a:xfrm>
              <a:off x="5080325" y="4824725"/>
              <a:ext cx="6250" cy="7350"/>
            </a:xfrm>
            <a:custGeom>
              <a:avLst/>
              <a:gdLst/>
              <a:ahLst/>
              <a:cxnLst/>
              <a:rect l="l" t="t" r="r" b="b"/>
              <a:pathLst>
                <a:path w="250" h="294" extrusionOk="0">
                  <a:moveTo>
                    <a:pt x="124" y="1"/>
                  </a:moveTo>
                  <a:cubicBezTo>
                    <a:pt x="99" y="1"/>
                    <a:pt x="75" y="8"/>
                    <a:pt x="54" y="23"/>
                  </a:cubicBezTo>
                  <a:cubicBezTo>
                    <a:pt x="24" y="46"/>
                    <a:pt x="9" y="67"/>
                    <a:pt x="7" y="97"/>
                  </a:cubicBezTo>
                  <a:cubicBezTo>
                    <a:pt x="5" y="114"/>
                    <a:pt x="5" y="131"/>
                    <a:pt x="4" y="149"/>
                  </a:cubicBezTo>
                  <a:cubicBezTo>
                    <a:pt x="3" y="187"/>
                    <a:pt x="0" y="223"/>
                    <a:pt x="20" y="259"/>
                  </a:cubicBezTo>
                  <a:cubicBezTo>
                    <a:pt x="33" y="283"/>
                    <a:pt x="60" y="293"/>
                    <a:pt x="88" y="293"/>
                  </a:cubicBezTo>
                  <a:cubicBezTo>
                    <a:pt x="119" y="293"/>
                    <a:pt x="152" y="281"/>
                    <a:pt x="171" y="260"/>
                  </a:cubicBezTo>
                  <a:cubicBezTo>
                    <a:pt x="198" y="232"/>
                    <a:pt x="205" y="198"/>
                    <a:pt x="214" y="165"/>
                  </a:cubicBezTo>
                  <a:cubicBezTo>
                    <a:pt x="228" y="124"/>
                    <a:pt x="250" y="80"/>
                    <a:pt x="219" y="43"/>
                  </a:cubicBezTo>
                  <a:cubicBezTo>
                    <a:pt x="197" y="17"/>
                    <a:pt x="161" y="1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3757;p69">
              <a:extLst>
                <a:ext uri="{FF2B5EF4-FFF2-40B4-BE49-F238E27FC236}">
                  <a16:creationId xmlns:a16="http://schemas.microsoft.com/office/drawing/2014/main" id="{BFA3EE86-485C-45C3-A164-3765DFB2BC54}"/>
                </a:ext>
              </a:extLst>
            </p:cNvPr>
            <p:cNvSpPr/>
            <p:nvPr/>
          </p:nvSpPr>
          <p:spPr>
            <a:xfrm>
              <a:off x="5078500" y="4836800"/>
              <a:ext cx="5800" cy="5700"/>
            </a:xfrm>
            <a:custGeom>
              <a:avLst/>
              <a:gdLst/>
              <a:ahLst/>
              <a:cxnLst/>
              <a:rect l="l" t="t" r="r" b="b"/>
              <a:pathLst>
                <a:path w="232" h="228" extrusionOk="0">
                  <a:moveTo>
                    <a:pt x="14" y="128"/>
                  </a:moveTo>
                  <a:lnTo>
                    <a:pt x="14" y="128"/>
                  </a:lnTo>
                  <a:cubicBezTo>
                    <a:pt x="14" y="128"/>
                    <a:pt x="14" y="128"/>
                    <a:pt x="14" y="128"/>
                  </a:cubicBezTo>
                  <a:lnTo>
                    <a:pt x="14" y="128"/>
                  </a:lnTo>
                  <a:cubicBezTo>
                    <a:pt x="14" y="129"/>
                    <a:pt x="14" y="129"/>
                    <a:pt x="14" y="129"/>
                  </a:cubicBezTo>
                  <a:cubicBezTo>
                    <a:pt x="14" y="129"/>
                    <a:pt x="14" y="129"/>
                    <a:pt x="14" y="128"/>
                  </a:cubicBezTo>
                  <a:close/>
                  <a:moveTo>
                    <a:pt x="11" y="128"/>
                  </a:moveTo>
                  <a:cubicBezTo>
                    <a:pt x="11" y="129"/>
                    <a:pt x="11" y="130"/>
                    <a:pt x="10" y="131"/>
                  </a:cubicBezTo>
                  <a:lnTo>
                    <a:pt x="10" y="131"/>
                  </a:lnTo>
                  <a:cubicBezTo>
                    <a:pt x="11" y="130"/>
                    <a:pt x="11" y="129"/>
                    <a:pt x="11" y="128"/>
                  </a:cubicBezTo>
                  <a:close/>
                  <a:moveTo>
                    <a:pt x="10" y="131"/>
                  </a:moveTo>
                  <a:lnTo>
                    <a:pt x="10" y="131"/>
                  </a:lnTo>
                  <a:cubicBezTo>
                    <a:pt x="10" y="132"/>
                    <a:pt x="10" y="133"/>
                    <a:pt x="10" y="134"/>
                  </a:cubicBezTo>
                  <a:cubicBezTo>
                    <a:pt x="10" y="133"/>
                    <a:pt x="10" y="132"/>
                    <a:pt x="10" y="131"/>
                  </a:cubicBezTo>
                  <a:close/>
                  <a:moveTo>
                    <a:pt x="122" y="1"/>
                  </a:moveTo>
                  <a:cubicBezTo>
                    <a:pt x="117" y="1"/>
                    <a:pt x="111" y="1"/>
                    <a:pt x="106" y="2"/>
                  </a:cubicBezTo>
                  <a:cubicBezTo>
                    <a:pt x="66" y="5"/>
                    <a:pt x="21" y="30"/>
                    <a:pt x="10" y="63"/>
                  </a:cubicBezTo>
                  <a:cubicBezTo>
                    <a:pt x="5" y="83"/>
                    <a:pt x="0" y="106"/>
                    <a:pt x="12" y="125"/>
                  </a:cubicBezTo>
                  <a:lnTo>
                    <a:pt x="12" y="125"/>
                  </a:lnTo>
                  <a:cubicBezTo>
                    <a:pt x="12" y="126"/>
                    <a:pt x="11" y="127"/>
                    <a:pt x="11" y="128"/>
                  </a:cubicBezTo>
                  <a:lnTo>
                    <a:pt x="11" y="128"/>
                  </a:lnTo>
                  <a:cubicBezTo>
                    <a:pt x="11" y="127"/>
                    <a:pt x="12" y="126"/>
                    <a:pt x="12" y="126"/>
                  </a:cubicBezTo>
                  <a:lnTo>
                    <a:pt x="12" y="126"/>
                  </a:lnTo>
                  <a:cubicBezTo>
                    <a:pt x="12" y="126"/>
                    <a:pt x="13" y="126"/>
                    <a:pt x="13" y="127"/>
                  </a:cubicBezTo>
                  <a:lnTo>
                    <a:pt x="13" y="127"/>
                  </a:lnTo>
                  <a:cubicBezTo>
                    <a:pt x="13" y="127"/>
                    <a:pt x="13" y="129"/>
                    <a:pt x="12" y="131"/>
                  </a:cubicBezTo>
                  <a:cubicBezTo>
                    <a:pt x="7" y="146"/>
                    <a:pt x="3" y="164"/>
                    <a:pt x="8" y="179"/>
                  </a:cubicBezTo>
                  <a:cubicBezTo>
                    <a:pt x="20" y="209"/>
                    <a:pt x="50" y="227"/>
                    <a:pt x="87" y="227"/>
                  </a:cubicBezTo>
                  <a:cubicBezTo>
                    <a:pt x="94" y="227"/>
                    <a:pt x="101" y="227"/>
                    <a:pt x="108" y="225"/>
                  </a:cubicBezTo>
                  <a:cubicBezTo>
                    <a:pt x="159" y="218"/>
                    <a:pt x="188" y="181"/>
                    <a:pt x="205" y="147"/>
                  </a:cubicBezTo>
                  <a:cubicBezTo>
                    <a:pt x="224" y="114"/>
                    <a:pt x="232" y="74"/>
                    <a:pt x="210" y="43"/>
                  </a:cubicBezTo>
                  <a:cubicBezTo>
                    <a:pt x="191" y="17"/>
                    <a:pt x="159" y="1"/>
                    <a:pt x="1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3758;p69">
              <a:extLst>
                <a:ext uri="{FF2B5EF4-FFF2-40B4-BE49-F238E27FC236}">
                  <a16:creationId xmlns:a16="http://schemas.microsoft.com/office/drawing/2014/main" id="{94A90FF1-5B0E-445B-BDAF-3BA4DDC36101}"/>
                </a:ext>
              </a:extLst>
            </p:cNvPr>
            <p:cNvSpPr/>
            <p:nvPr/>
          </p:nvSpPr>
          <p:spPr>
            <a:xfrm>
              <a:off x="5102250" y="4781525"/>
              <a:ext cx="41950" cy="28000"/>
            </a:xfrm>
            <a:custGeom>
              <a:avLst/>
              <a:gdLst/>
              <a:ahLst/>
              <a:cxnLst/>
              <a:rect l="l" t="t" r="r" b="b"/>
              <a:pathLst>
                <a:path w="1678" h="1120" extrusionOk="0">
                  <a:moveTo>
                    <a:pt x="179" y="1"/>
                  </a:moveTo>
                  <a:cubicBezTo>
                    <a:pt x="87" y="1"/>
                    <a:pt x="0" y="85"/>
                    <a:pt x="85" y="142"/>
                  </a:cubicBezTo>
                  <a:cubicBezTo>
                    <a:pt x="359" y="331"/>
                    <a:pt x="636" y="519"/>
                    <a:pt x="915" y="704"/>
                  </a:cubicBezTo>
                  <a:cubicBezTo>
                    <a:pt x="1056" y="798"/>
                    <a:pt x="1198" y="891"/>
                    <a:pt x="1342" y="982"/>
                  </a:cubicBezTo>
                  <a:cubicBezTo>
                    <a:pt x="1439" y="1043"/>
                    <a:pt x="1517" y="1111"/>
                    <a:pt x="1646" y="1119"/>
                  </a:cubicBezTo>
                  <a:cubicBezTo>
                    <a:pt x="1647" y="1119"/>
                    <a:pt x="1647" y="1119"/>
                    <a:pt x="1648" y="1119"/>
                  </a:cubicBezTo>
                  <a:cubicBezTo>
                    <a:pt x="1666" y="1119"/>
                    <a:pt x="1678" y="1105"/>
                    <a:pt x="1675" y="1092"/>
                  </a:cubicBezTo>
                  <a:cubicBezTo>
                    <a:pt x="1646" y="983"/>
                    <a:pt x="1518" y="916"/>
                    <a:pt x="1418" y="843"/>
                  </a:cubicBezTo>
                  <a:cubicBezTo>
                    <a:pt x="1294" y="751"/>
                    <a:pt x="1168" y="662"/>
                    <a:pt x="1042" y="573"/>
                  </a:cubicBezTo>
                  <a:cubicBezTo>
                    <a:pt x="780" y="388"/>
                    <a:pt x="518" y="204"/>
                    <a:pt x="256" y="24"/>
                  </a:cubicBezTo>
                  <a:cubicBezTo>
                    <a:pt x="232" y="8"/>
                    <a:pt x="205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3759;p69">
              <a:extLst>
                <a:ext uri="{FF2B5EF4-FFF2-40B4-BE49-F238E27FC236}">
                  <a16:creationId xmlns:a16="http://schemas.microsoft.com/office/drawing/2014/main" id="{9F7A0D3A-76CE-4448-9ADD-10676453484F}"/>
                </a:ext>
              </a:extLst>
            </p:cNvPr>
            <p:cNvSpPr/>
            <p:nvPr/>
          </p:nvSpPr>
          <p:spPr>
            <a:xfrm>
              <a:off x="5148025" y="4834125"/>
              <a:ext cx="15625" cy="10825"/>
            </a:xfrm>
            <a:custGeom>
              <a:avLst/>
              <a:gdLst/>
              <a:ahLst/>
              <a:cxnLst/>
              <a:rect l="l" t="t" r="r" b="b"/>
              <a:pathLst>
                <a:path w="625" h="433" extrusionOk="0">
                  <a:moveTo>
                    <a:pt x="514" y="1"/>
                  </a:moveTo>
                  <a:cubicBezTo>
                    <a:pt x="505" y="1"/>
                    <a:pt x="496" y="2"/>
                    <a:pt x="487" y="5"/>
                  </a:cubicBezTo>
                  <a:cubicBezTo>
                    <a:pt x="368" y="41"/>
                    <a:pt x="291" y="134"/>
                    <a:pt x="201" y="203"/>
                  </a:cubicBezTo>
                  <a:cubicBezTo>
                    <a:pt x="135" y="253"/>
                    <a:pt x="0" y="320"/>
                    <a:pt x="6" y="399"/>
                  </a:cubicBezTo>
                  <a:cubicBezTo>
                    <a:pt x="6" y="414"/>
                    <a:pt x="15" y="420"/>
                    <a:pt x="29" y="425"/>
                  </a:cubicBezTo>
                  <a:cubicBezTo>
                    <a:pt x="44" y="430"/>
                    <a:pt x="59" y="432"/>
                    <a:pt x="75" y="432"/>
                  </a:cubicBezTo>
                  <a:cubicBezTo>
                    <a:pt x="164" y="432"/>
                    <a:pt x="265" y="361"/>
                    <a:pt x="329" y="324"/>
                  </a:cubicBezTo>
                  <a:cubicBezTo>
                    <a:pt x="432" y="264"/>
                    <a:pt x="564" y="198"/>
                    <a:pt x="606" y="100"/>
                  </a:cubicBezTo>
                  <a:cubicBezTo>
                    <a:pt x="624" y="55"/>
                    <a:pt x="574" y="1"/>
                    <a:pt x="5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3760;p69">
              <a:extLst>
                <a:ext uri="{FF2B5EF4-FFF2-40B4-BE49-F238E27FC236}">
                  <a16:creationId xmlns:a16="http://schemas.microsoft.com/office/drawing/2014/main" id="{A5DCAA9D-473E-4F07-8DDF-A64DBE3E84B2}"/>
                </a:ext>
              </a:extLst>
            </p:cNvPr>
            <p:cNvSpPr/>
            <p:nvPr/>
          </p:nvSpPr>
          <p:spPr>
            <a:xfrm>
              <a:off x="5135750" y="4835725"/>
              <a:ext cx="8600" cy="4850"/>
            </a:xfrm>
            <a:custGeom>
              <a:avLst/>
              <a:gdLst/>
              <a:ahLst/>
              <a:cxnLst/>
              <a:rect l="l" t="t" r="r" b="b"/>
              <a:pathLst>
                <a:path w="344" h="194" extrusionOk="0">
                  <a:moveTo>
                    <a:pt x="233" y="0"/>
                  </a:moveTo>
                  <a:cubicBezTo>
                    <a:pt x="211" y="0"/>
                    <a:pt x="189" y="7"/>
                    <a:pt x="173" y="21"/>
                  </a:cubicBezTo>
                  <a:cubicBezTo>
                    <a:pt x="126" y="64"/>
                    <a:pt x="64" y="97"/>
                    <a:pt x="21" y="144"/>
                  </a:cubicBezTo>
                  <a:cubicBezTo>
                    <a:pt x="1" y="165"/>
                    <a:pt x="28" y="190"/>
                    <a:pt x="57" y="193"/>
                  </a:cubicBezTo>
                  <a:cubicBezTo>
                    <a:pt x="63" y="194"/>
                    <a:pt x="69" y="194"/>
                    <a:pt x="75" y="194"/>
                  </a:cubicBezTo>
                  <a:cubicBezTo>
                    <a:pt x="145" y="194"/>
                    <a:pt x="222" y="163"/>
                    <a:pt x="280" y="138"/>
                  </a:cubicBezTo>
                  <a:cubicBezTo>
                    <a:pt x="330" y="116"/>
                    <a:pt x="343" y="65"/>
                    <a:pt x="311" y="30"/>
                  </a:cubicBezTo>
                  <a:cubicBezTo>
                    <a:pt x="294" y="12"/>
                    <a:pt x="263" y="0"/>
                    <a:pt x="2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3761;p69">
              <a:extLst>
                <a:ext uri="{FF2B5EF4-FFF2-40B4-BE49-F238E27FC236}">
                  <a16:creationId xmlns:a16="http://schemas.microsoft.com/office/drawing/2014/main" id="{EF29958B-9FFC-40EF-9F43-A938C7400107}"/>
                </a:ext>
              </a:extLst>
            </p:cNvPr>
            <p:cNvSpPr/>
            <p:nvPr/>
          </p:nvSpPr>
          <p:spPr>
            <a:xfrm>
              <a:off x="4992000" y="4750125"/>
              <a:ext cx="8900" cy="9650"/>
            </a:xfrm>
            <a:custGeom>
              <a:avLst/>
              <a:gdLst/>
              <a:ahLst/>
              <a:cxnLst/>
              <a:rect l="l" t="t" r="r" b="b"/>
              <a:pathLst>
                <a:path w="356" h="386" extrusionOk="0">
                  <a:moveTo>
                    <a:pt x="219" y="1"/>
                  </a:moveTo>
                  <a:cubicBezTo>
                    <a:pt x="173" y="1"/>
                    <a:pt x="125" y="18"/>
                    <a:pt x="100" y="58"/>
                  </a:cubicBezTo>
                  <a:cubicBezTo>
                    <a:pt x="47" y="145"/>
                    <a:pt x="0" y="250"/>
                    <a:pt x="15" y="344"/>
                  </a:cubicBezTo>
                  <a:cubicBezTo>
                    <a:pt x="19" y="372"/>
                    <a:pt x="50" y="386"/>
                    <a:pt x="83" y="386"/>
                  </a:cubicBezTo>
                  <a:cubicBezTo>
                    <a:pt x="108" y="386"/>
                    <a:pt x="134" y="378"/>
                    <a:pt x="151" y="362"/>
                  </a:cubicBezTo>
                  <a:cubicBezTo>
                    <a:pt x="228" y="287"/>
                    <a:pt x="274" y="191"/>
                    <a:pt x="321" y="105"/>
                  </a:cubicBezTo>
                  <a:cubicBezTo>
                    <a:pt x="355" y="42"/>
                    <a:pt x="289" y="1"/>
                    <a:pt x="2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3762;p69">
              <a:extLst>
                <a:ext uri="{FF2B5EF4-FFF2-40B4-BE49-F238E27FC236}">
                  <a16:creationId xmlns:a16="http://schemas.microsoft.com/office/drawing/2014/main" id="{93A08D5C-AD6C-4673-B0C9-1BC89628831F}"/>
                </a:ext>
              </a:extLst>
            </p:cNvPr>
            <p:cNvSpPr/>
            <p:nvPr/>
          </p:nvSpPr>
          <p:spPr>
            <a:xfrm>
              <a:off x="4998475" y="4744400"/>
              <a:ext cx="7000" cy="5125"/>
            </a:xfrm>
            <a:custGeom>
              <a:avLst/>
              <a:gdLst/>
              <a:ahLst/>
              <a:cxnLst/>
              <a:rect l="l" t="t" r="r" b="b"/>
              <a:pathLst>
                <a:path w="280" h="205" extrusionOk="0">
                  <a:moveTo>
                    <a:pt x="161" y="0"/>
                  </a:moveTo>
                  <a:cubicBezTo>
                    <a:pt x="124" y="0"/>
                    <a:pt x="87" y="13"/>
                    <a:pt x="63" y="38"/>
                  </a:cubicBezTo>
                  <a:cubicBezTo>
                    <a:pt x="40" y="61"/>
                    <a:pt x="24" y="91"/>
                    <a:pt x="11" y="118"/>
                  </a:cubicBezTo>
                  <a:cubicBezTo>
                    <a:pt x="0" y="147"/>
                    <a:pt x="9" y="179"/>
                    <a:pt x="45" y="195"/>
                  </a:cubicBezTo>
                  <a:cubicBezTo>
                    <a:pt x="61" y="201"/>
                    <a:pt x="77" y="204"/>
                    <a:pt x="93" y="204"/>
                  </a:cubicBezTo>
                  <a:cubicBezTo>
                    <a:pt x="116" y="204"/>
                    <a:pt x="139" y="198"/>
                    <a:pt x="160" y="188"/>
                  </a:cubicBezTo>
                  <a:cubicBezTo>
                    <a:pt x="192" y="169"/>
                    <a:pt x="223" y="148"/>
                    <a:pt x="246" y="123"/>
                  </a:cubicBezTo>
                  <a:cubicBezTo>
                    <a:pt x="279" y="87"/>
                    <a:pt x="271" y="33"/>
                    <a:pt x="221" y="13"/>
                  </a:cubicBezTo>
                  <a:cubicBezTo>
                    <a:pt x="202" y="4"/>
                    <a:pt x="181" y="0"/>
                    <a:pt x="1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3763;p69">
              <a:extLst>
                <a:ext uri="{FF2B5EF4-FFF2-40B4-BE49-F238E27FC236}">
                  <a16:creationId xmlns:a16="http://schemas.microsoft.com/office/drawing/2014/main" id="{B12CA8A8-337C-48CC-AEAF-17D94C876D4F}"/>
                </a:ext>
              </a:extLst>
            </p:cNvPr>
            <p:cNvSpPr/>
            <p:nvPr/>
          </p:nvSpPr>
          <p:spPr>
            <a:xfrm>
              <a:off x="5164275" y="4810800"/>
              <a:ext cx="8950" cy="8525"/>
            </a:xfrm>
            <a:custGeom>
              <a:avLst/>
              <a:gdLst/>
              <a:ahLst/>
              <a:cxnLst/>
              <a:rect l="l" t="t" r="r" b="b"/>
              <a:pathLst>
                <a:path w="358" h="341" extrusionOk="0">
                  <a:moveTo>
                    <a:pt x="225" y="0"/>
                  </a:moveTo>
                  <a:cubicBezTo>
                    <a:pt x="181" y="0"/>
                    <a:pt x="137" y="18"/>
                    <a:pt x="118" y="59"/>
                  </a:cubicBezTo>
                  <a:cubicBezTo>
                    <a:pt x="99" y="100"/>
                    <a:pt x="81" y="142"/>
                    <a:pt x="56" y="183"/>
                  </a:cubicBezTo>
                  <a:cubicBezTo>
                    <a:pt x="34" y="223"/>
                    <a:pt x="1" y="260"/>
                    <a:pt x="15" y="304"/>
                  </a:cubicBezTo>
                  <a:cubicBezTo>
                    <a:pt x="23" y="326"/>
                    <a:pt x="46" y="340"/>
                    <a:pt x="73" y="340"/>
                  </a:cubicBezTo>
                  <a:cubicBezTo>
                    <a:pt x="74" y="340"/>
                    <a:pt x="76" y="340"/>
                    <a:pt x="77" y="340"/>
                  </a:cubicBezTo>
                  <a:cubicBezTo>
                    <a:pt x="145" y="340"/>
                    <a:pt x="191" y="293"/>
                    <a:pt x="229" y="254"/>
                  </a:cubicBezTo>
                  <a:cubicBezTo>
                    <a:pt x="274" y="208"/>
                    <a:pt x="308" y="161"/>
                    <a:pt x="330" y="105"/>
                  </a:cubicBezTo>
                  <a:cubicBezTo>
                    <a:pt x="358" y="42"/>
                    <a:pt x="292" y="0"/>
                    <a:pt x="2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3764;p69">
              <a:extLst>
                <a:ext uri="{FF2B5EF4-FFF2-40B4-BE49-F238E27FC236}">
                  <a16:creationId xmlns:a16="http://schemas.microsoft.com/office/drawing/2014/main" id="{07BB0BAF-6342-41ED-B966-8744D158E0FB}"/>
                </a:ext>
              </a:extLst>
            </p:cNvPr>
            <p:cNvSpPr/>
            <p:nvPr/>
          </p:nvSpPr>
          <p:spPr>
            <a:xfrm>
              <a:off x="5233075" y="4613400"/>
              <a:ext cx="182500" cy="166875"/>
            </a:xfrm>
            <a:custGeom>
              <a:avLst/>
              <a:gdLst/>
              <a:ahLst/>
              <a:cxnLst/>
              <a:rect l="l" t="t" r="r" b="b"/>
              <a:pathLst>
                <a:path w="7300" h="6675" extrusionOk="0">
                  <a:moveTo>
                    <a:pt x="4178" y="0"/>
                  </a:moveTo>
                  <a:cubicBezTo>
                    <a:pt x="4114" y="0"/>
                    <a:pt x="4057" y="23"/>
                    <a:pt x="4025" y="69"/>
                  </a:cubicBezTo>
                  <a:cubicBezTo>
                    <a:pt x="2961" y="1554"/>
                    <a:pt x="2015" y="3155"/>
                    <a:pt x="998" y="4796"/>
                  </a:cubicBezTo>
                  <a:cubicBezTo>
                    <a:pt x="684" y="5302"/>
                    <a:pt x="365" y="5815"/>
                    <a:pt x="38" y="6332"/>
                  </a:cubicBezTo>
                  <a:cubicBezTo>
                    <a:pt x="0" y="6389"/>
                    <a:pt x="28" y="6464"/>
                    <a:pt x="116" y="6486"/>
                  </a:cubicBezTo>
                  <a:cubicBezTo>
                    <a:pt x="635" y="6615"/>
                    <a:pt x="1173" y="6675"/>
                    <a:pt x="1710" y="6675"/>
                  </a:cubicBezTo>
                  <a:cubicBezTo>
                    <a:pt x="3269" y="6675"/>
                    <a:pt x="4812" y="6173"/>
                    <a:pt x="5827" y="5426"/>
                  </a:cubicBezTo>
                  <a:cubicBezTo>
                    <a:pt x="6596" y="4845"/>
                    <a:pt x="7064" y="4027"/>
                    <a:pt x="7176" y="3289"/>
                  </a:cubicBezTo>
                  <a:cubicBezTo>
                    <a:pt x="7300" y="2473"/>
                    <a:pt x="6846" y="1685"/>
                    <a:pt x="6099" y="1044"/>
                  </a:cubicBezTo>
                  <a:cubicBezTo>
                    <a:pt x="5621" y="634"/>
                    <a:pt x="5002" y="276"/>
                    <a:pt x="4279" y="18"/>
                  </a:cubicBezTo>
                  <a:cubicBezTo>
                    <a:pt x="4245" y="6"/>
                    <a:pt x="4210" y="0"/>
                    <a:pt x="41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3765;p69">
              <a:extLst>
                <a:ext uri="{FF2B5EF4-FFF2-40B4-BE49-F238E27FC236}">
                  <a16:creationId xmlns:a16="http://schemas.microsoft.com/office/drawing/2014/main" id="{2CC9C9B3-0C8F-4964-A2DF-3314C62F56EF}"/>
                </a:ext>
              </a:extLst>
            </p:cNvPr>
            <p:cNvSpPr/>
            <p:nvPr/>
          </p:nvSpPr>
          <p:spPr>
            <a:xfrm>
              <a:off x="5238350" y="4621025"/>
              <a:ext cx="163325" cy="148725"/>
            </a:xfrm>
            <a:custGeom>
              <a:avLst/>
              <a:gdLst/>
              <a:ahLst/>
              <a:cxnLst/>
              <a:rect l="l" t="t" r="r" b="b"/>
              <a:pathLst>
                <a:path w="6533" h="5949" extrusionOk="0">
                  <a:moveTo>
                    <a:pt x="3646" y="1"/>
                  </a:moveTo>
                  <a:cubicBezTo>
                    <a:pt x="2638" y="1409"/>
                    <a:pt x="1272" y="3748"/>
                    <a:pt x="1" y="5754"/>
                  </a:cubicBezTo>
                  <a:cubicBezTo>
                    <a:pt x="485" y="5890"/>
                    <a:pt x="989" y="5948"/>
                    <a:pt x="1487" y="5948"/>
                  </a:cubicBezTo>
                  <a:cubicBezTo>
                    <a:pt x="2984" y="5948"/>
                    <a:pt x="4435" y="5422"/>
                    <a:pt x="5174" y="4866"/>
                  </a:cubicBezTo>
                  <a:cubicBezTo>
                    <a:pt x="6099" y="4171"/>
                    <a:pt x="6532" y="3162"/>
                    <a:pt x="6326" y="2286"/>
                  </a:cubicBezTo>
                  <a:cubicBezTo>
                    <a:pt x="6110" y="1369"/>
                    <a:pt x="4955" y="431"/>
                    <a:pt x="36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3766;p69">
              <a:extLst>
                <a:ext uri="{FF2B5EF4-FFF2-40B4-BE49-F238E27FC236}">
                  <a16:creationId xmlns:a16="http://schemas.microsoft.com/office/drawing/2014/main" id="{DAE1AB48-A79B-466D-ADE8-DD7CCAA90CE0}"/>
                </a:ext>
              </a:extLst>
            </p:cNvPr>
            <p:cNvSpPr/>
            <p:nvPr/>
          </p:nvSpPr>
          <p:spPr>
            <a:xfrm>
              <a:off x="5247050" y="4628950"/>
              <a:ext cx="147025" cy="133650"/>
            </a:xfrm>
            <a:custGeom>
              <a:avLst/>
              <a:gdLst/>
              <a:ahLst/>
              <a:cxnLst/>
              <a:rect l="l" t="t" r="r" b="b"/>
              <a:pathLst>
                <a:path w="5881" h="5346" extrusionOk="0">
                  <a:moveTo>
                    <a:pt x="3279" y="0"/>
                  </a:moveTo>
                  <a:cubicBezTo>
                    <a:pt x="2389" y="1261"/>
                    <a:pt x="1121" y="3391"/>
                    <a:pt x="1" y="5167"/>
                  </a:cubicBezTo>
                  <a:cubicBezTo>
                    <a:pt x="408" y="5292"/>
                    <a:pt x="853" y="5345"/>
                    <a:pt x="1306" y="5345"/>
                  </a:cubicBezTo>
                  <a:cubicBezTo>
                    <a:pt x="2634" y="5345"/>
                    <a:pt x="4022" y="4884"/>
                    <a:pt x="4664" y="4388"/>
                  </a:cubicBezTo>
                  <a:cubicBezTo>
                    <a:pt x="5479" y="3758"/>
                    <a:pt x="5880" y="2846"/>
                    <a:pt x="5723" y="2064"/>
                  </a:cubicBezTo>
                  <a:cubicBezTo>
                    <a:pt x="5560" y="1253"/>
                    <a:pt x="4388" y="345"/>
                    <a:pt x="32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3767;p69">
              <a:extLst>
                <a:ext uri="{FF2B5EF4-FFF2-40B4-BE49-F238E27FC236}">
                  <a16:creationId xmlns:a16="http://schemas.microsoft.com/office/drawing/2014/main" id="{3453097D-0964-488A-8666-D5DBEA122150}"/>
                </a:ext>
              </a:extLst>
            </p:cNvPr>
            <p:cNvSpPr/>
            <p:nvPr/>
          </p:nvSpPr>
          <p:spPr>
            <a:xfrm>
              <a:off x="5281350" y="4693175"/>
              <a:ext cx="109025" cy="25425"/>
            </a:xfrm>
            <a:custGeom>
              <a:avLst/>
              <a:gdLst/>
              <a:ahLst/>
              <a:cxnLst/>
              <a:rect l="l" t="t" r="r" b="b"/>
              <a:pathLst>
                <a:path w="4361" h="1017" extrusionOk="0">
                  <a:moveTo>
                    <a:pt x="121" y="0"/>
                  </a:moveTo>
                  <a:cubicBezTo>
                    <a:pt x="42" y="0"/>
                    <a:pt x="1" y="81"/>
                    <a:pt x="87" y="99"/>
                  </a:cubicBezTo>
                  <a:cubicBezTo>
                    <a:pt x="936" y="291"/>
                    <a:pt x="1731" y="470"/>
                    <a:pt x="2477" y="636"/>
                  </a:cubicBezTo>
                  <a:cubicBezTo>
                    <a:pt x="2818" y="713"/>
                    <a:pt x="3150" y="786"/>
                    <a:pt x="3472" y="856"/>
                  </a:cubicBezTo>
                  <a:cubicBezTo>
                    <a:pt x="3747" y="915"/>
                    <a:pt x="4029" y="1006"/>
                    <a:pt x="4307" y="1017"/>
                  </a:cubicBezTo>
                  <a:cubicBezTo>
                    <a:pt x="4308" y="1017"/>
                    <a:pt x="4309" y="1017"/>
                    <a:pt x="4310" y="1017"/>
                  </a:cubicBezTo>
                  <a:cubicBezTo>
                    <a:pt x="4338" y="1017"/>
                    <a:pt x="4360" y="982"/>
                    <a:pt x="4333" y="970"/>
                  </a:cubicBezTo>
                  <a:cubicBezTo>
                    <a:pt x="4101" y="872"/>
                    <a:pt x="3793" y="833"/>
                    <a:pt x="3520" y="773"/>
                  </a:cubicBezTo>
                  <a:cubicBezTo>
                    <a:pt x="3199" y="701"/>
                    <a:pt x="2869" y="627"/>
                    <a:pt x="2528" y="550"/>
                  </a:cubicBezTo>
                  <a:cubicBezTo>
                    <a:pt x="1784" y="382"/>
                    <a:pt x="994" y="199"/>
                    <a:pt x="148" y="4"/>
                  </a:cubicBezTo>
                  <a:cubicBezTo>
                    <a:pt x="138" y="1"/>
                    <a:pt x="129" y="0"/>
                    <a:pt x="1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3768;p69">
              <a:extLst>
                <a:ext uri="{FF2B5EF4-FFF2-40B4-BE49-F238E27FC236}">
                  <a16:creationId xmlns:a16="http://schemas.microsoft.com/office/drawing/2014/main" id="{BAA92318-ABEC-48F1-BF48-1C1DD1AEB337}"/>
                </a:ext>
              </a:extLst>
            </p:cNvPr>
            <p:cNvSpPr/>
            <p:nvPr/>
          </p:nvSpPr>
          <p:spPr>
            <a:xfrm>
              <a:off x="5281800" y="4693125"/>
              <a:ext cx="48825" cy="66375"/>
            </a:xfrm>
            <a:custGeom>
              <a:avLst/>
              <a:gdLst/>
              <a:ahLst/>
              <a:cxnLst/>
              <a:rect l="l" t="t" r="r" b="b"/>
              <a:pathLst>
                <a:path w="1953" h="2655" extrusionOk="0">
                  <a:moveTo>
                    <a:pt x="107" y="1"/>
                  </a:moveTo>
                  <a:cubicBezTo>
                    <a:pt x="55" y="1"/>
                    <a:pt x="1" y="33"/>
                    <a:pt x="28" y="71"/>
                  </a:cubicBezTo>
                  <a:cubicBezTo>
                    <a:pt x="363" y="554"/>
                    <a:pt x="686" y="1019"/>
                    <a:pt x="1001" y="1467"/>
                  </a:cubicBezTo>
                  <a:cubicBezTo>
                    <a:pt x="1148" y="1678"/>
                    <a:pt x="1295" y="1886"/>
                    <a:pt x="1441" y="2090"/>
                  </a:cubicBezTo>
                  <a:cubicBezTo>
                    <a:pt x="1575" y="2278"/>
                    <a:pt x="1684" y="2495"/>
                    <a:pt x="1874" y="2648"/>
                  </a:cubicBezTo>
                  <a:cubicBezTo>
                    <a:pt x="1879" y="2653"/>
                    <a:pt x="1888" y="2655"/>
                    <a:pt x="1897" y="2655"/>
                  </a:cubicBezTo>
                  <a:cubicBezTo>
                    <a:pt x="1922" y="2655"/>
                    <a:pt x="1953" y="2639"/>
                    <a:pt x="1946" y="2620"/>
                  </a:cubicBezTo>
                  <a:cubicBezTo>
                    <a:pt x="1880" y="2424"/>
                    <a:pt x="1712" y="2246"/>
                    <a:pt x="1585" y="2066"/>
                  </a:cubicBezTo>
                  <a:cubicBezTo>
                    <a:pt x="1437" y="1854"/>
                    <a:pt x="1286" y="1639"/>
                    <a:pt x="1133" y="1420"/>
                  </a:cubicBezTo>
                  <a:cubicBezTo>
                    <a:pt x="822" y="973"/>
                    <a:pt x="503" y="510"/>
                    <a:pt x="173" y="29"/>
                  </a:cubicBezTo>
                  <a:cubicBezTo>
                    <a:pt x="160" y="9"/>
                    <a:pt x="134" y="1"/>
                    <a:pt x="1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3769;p69">
              <a:extLst>
                <a:ext uri="{FF2B5EF4-FFF2-40B4-BE49-F238E27FC236}">
                  <a16:creationId xmlns:a16="http://schemas.microsoft.com/office/drawing/2014/main" id="{46818046-08AF-4074-B795-87FD51452D9B}"/>
                </a:ext>
              </a:extLst>
            </p:cNvPr>
            <p:cNvSpPr/>
            <p:nvPr/>
          </p:nvSpPr>
          <p:spPr>
            <a:xfrm>
              <a:off x="5285600" y="4662100"/>
              <a:ext cx="100675" cy="32525"/>
            </a:xfrm>
            <a:custGeom>
              <a:avLst/>
              <a:gdLst/>
              <a:ahLst/>
              <a:cxnLst/>
              <a:rect l="l" t="t" r="r" b="b"/>
              <a:pathLst>
                <a:path w="4027" h="1301" extrusionOk="0">
                  <a:moveTo>
                    <a:pt x="3985" y="1"/>
                  </a:moveTo>
                  <a:cubicBezTo>
                    <a:pt x="3983" y="1"/>
                    <a:pt x="3980" y="1"/>
                    <a:pt x="3978" y="2"/>
                  </a:cubicBezTo>
                  <a:cubicBezTo>
                    <a:pt x="3698" y="43"/>
                    <a:pt x="3416" y="161"/>
                    <a:pt x="3142" y="249"/>
                  </a:cubicBezTo>
                  <a:cubicBezTo>
                    <a:pt x="2846" y="342"/>
                    <a:pt x="2545" y="436"/>
                    <a:pt x="2237" y="533"/>
                  </a:cubicBezTo>
                  <a:cubicBezTo>
                    <a:pt x="1555" y="746"/>
                    <a:pt x="835" y="968"/>
                    <a:pt x="81" y="1202"/>
                  </a:cubicBezTo>
                  <a:cubicBezTo>
                    <a:pt x="0" y="1226"/>
                    <a:pt x="34" y="1300"/>
                    <a:pt x="106" y="1300"/>
                  </a:cubicBezTo>
                  <a:cubicBezTo>
                    <a:pt x="117" y="1300"/>
                    <a:pt x="128" y="1299"/>
                    <a:pt x="140" y="1295"/>
                  </a:cubicBezTo>
                  <a:cubicBezTo>
                    <a:pt x="892" y="1060"/>
                    <a:pt x="1607" y="836"/>
                    <a:pt x="2286" y="621"/>
                  </a:cubicBezTo>
                  <a:cubicBezTo>
                    <a:pt x="2592" y="524"/>
                    <a:pt x="2892" y="429"/>
                    <a:pt x="3186" y="334"/>
                  </a:cubicBezTo>
                  <a:cubicBezTo>
                    <a:pt x="3459" y="247"/>
                    <a:pt x="3770" y="177"/>
                    <a:pt x="4003" y="51"/>
                  </a:cubicBezTo>
                  <a:cubicBezTo>
                    <a:pt x="4026" y="37"/>
                    <a:pt x="4015" y="1"/>
                    <a:pt x="39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3770;p69">
              <a:extLst>
                <a:ext uri="{FF2B5EF4-FFF2-40B4-BE49-F238E27FC236}">
                  <a16:creationId xmlns:a16="http://schemas.microsoft.com/office/drawing/2014/main" id="{0FFDD300-D78C-4FAC-849C-B589DA0A81F5}"/>
                </a:ext>
              </a:extLst>
            </p:cNvPr>
            <p:cNvSpPr/>
            <p:nvPr/>
          </p:nvSpPr>
          <p:spPr>
            <a:xfrm>
              <a:off x="5277475" y="4686625"/>
              <a:ext cx="23725" cy="16925"/>
            </a:xfrm>
            <a:custGeom>
              <a:avLst/>
              <a:gdLst/>
              <a:ahLst/>
              <a:cxnLst/>
              <a:rect l="l" t="t" r="r" b="b"/>
              <a:pathLst>
                <a:path w="949" h="677" extrusionOk="0">
                  <a:moveTo>
                    <a:pt x="372" y="1"/>
                  </a:moveTo>
                  <a:cubicBezTo>
                    <a:pt x="248" y="201"/>
                    <a:pt x="125" y="402"/>
                    <a:pt x="1" y="603"/>
                  </a:cubicBezTo>
                  <a:cubicBezTo>
                    <a:pt x="99" y="648"/>
                    <a:pt x="227" y="677"/>
                    <a:pt x="360" y="677"/>
                  </a:cubicBezTo>
                  <a:cubicBezTo>
                    <a:pt x="403" y="677"/>
                    <a:pt x="446" y="674"/>
                    <a:pt x="488" y="667"/>
                  </a:cubicBezTo>
                  <a:cubicBezTo>
                    <a:pt x="588" y="654"/>
                    <a:pt x="697" y="613"/>
                    <a:pt x="769" y="566"/>
                  </a:cubicBezTo>
                  <a:cubicBezTo>
                    <a:pt x="851" y="513"/>
                    <a:pt x="918" y="432"/>
                    <a:pt x="933" y="358"/>
                  </a:cubicBezTo>
                  <a:cubicBezTo>
                    <a:pt x="948" y="275"/>
                    <a:pt x="902" y="191"/>
                    <a:pt x="818" y="129"/>
                  </a:cubicBezTo>
                  <a:cubicBezTo>
                    <a:pt x="702" y="44"/>
                    <a:pt x="535" y="1"/>
                    <a:pt x="372" y="1"/>
                  </a:cubicBezTo>
                  <a:close/>
                </a:path>
              </a:pathLst>
            </a:custGeom>
            <a:solidFill>
              <a:srgbClr val="FFC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3771;p69">
              <a:extLst>
                <a:ext uri="{FF2B5EF4-FFF2-40B4-BE49-F238E27FC236}">
                  <a16:creationId xmlns:a16="http://schemas.microsoft.com/office/drawing/2014/main" id="{CA070D92-211D-4E95-8033-7177CA41AF24}"/>
                </a:ext>
              </a:extLst>
            </p:cNvPr>
            <p:cNvSpPr/>
            <p:nvPr/>
          </p:nvSpPr>
          <p:spPr>
            <a:xfrm>
              <a:off x="5289625" y="4690475"/>
              <a:ext cx="8600" cy="9400"/>
            </a:xfrm>
            <a:custGeom>
              <a:avLst/>
              <a:gdLst/>
              <a:ahLst/>
              <a:cxnLst/>
              <a:rect l="l" t="t" r="r" b="b"/>
              <a:pathLst>
                <a:path w="344" h="376" extrusionOk="0">
                  <a:moveTo>
                    <a:pt x="133" y="1"/>
                  </a:moveTo>
                  <a:cubicBezTo>
                    <a:pt x="67" y="1"/>
                    <a:pt x="1" y="53"/>
                    <a:pt x="15" y="95"/>
                  </a:cubicBezTo>
                  <a:cubicBezTo>
                    <a:pt x="23" y="117"/>
                    <a:pt x="28" y="135"/>
                    <a:pt x="47" y="155"/>
                  </a:cubicBezTo>
                  <a:cubicBezTo>
                    <a:pt x="54" y="162"/>
                    <a:pt x="57" y="165"/>
                    <a:pt x="57" y="165"/>
                  </a:cubicBezTo>
                  <a:cubicBezTo>
                    <a:pt x="59" y="165"/>
                    <a:pt x="55" y="160"/>
                    <a:pt x="55" y="160"/>
                  </a:cubicBezTo>
                  <a:lnTo>
                    <a:pt x="55" y="160"/>
                  </a:lnTo>
                  <a:cubicBezTo>
                    <a:pt x="55" y="160"/>
                    <a:pt x="57" y="162"/>
                    <a:pt x="64" y="171"/>
                  </a:cubicBezTo>
                  <a:cubicBezTo>
                    <a:pt x="75" y="187"/>
                    <a:pt x="77" y="204"/>
                    <a:pt x="75" y="222"/>
                  </a:cubicBezTo>
                  <a:cubicBezTo>
                    <a:pt x="69" y="248"/>
                    <a:pt x="55" y="268"/>
                    <a:pt x="50" y="294"/>
                  </a:cubicBezTo>
                  <a:cubicBezTo>
                    <a:pt x="42" y="335"/>
                    <a:pt x="83" y="366"/>
                    <a:pt x="143" y="373"/>
                  </a:cubicBezTo>
                  <a:cubicBezTo>
                    <a:pt x="151" y="374"/>
                    <a:pt x="160" y="375"/>
                    <a:pt x="168" y="375"/>
                  </a:cubicBezTo>
                  <a:cubicBezTo>
                    <a:pt x="287" y="375"/>
                    <a:pt x="344" y="254"/>
                    <a:pt x="344" y="192"/>
                  </a:cubicBezTo>
                  <a:cubicBezTo>
                    <a:pt x="344" y="156"/>
                    <a:pt x="333" y="120"/>
                    <a:pt x="310" y="86"/>
                  </a:cubicBezTo>
                  <a:cubicBezTo>
                    <a:pt x="298" y="70"/>
                    <a:pt x="286" y="54"/>
                    <a:pt x="267" y="39"/>
                  </a:cubicBezTo>
                  <a:cubicBezTo>
                    <a:pt x="236" y="14"/>
                    <a:pt x="196" y="8"/>
                    <a:pt x="152" y="2"/>
                  </a:cubicBezTo>
                  <a:cubicBezTo>
                    <a:pt x="146" y="1"/>
                    <a:pt x="139" y="1"/>
                    <a:pt x="1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3772;p69">
              <a:extLst>
                <a:ext uri="{FF2B5EF4-FFF2-40B4-BE49-F238E27FC236}">
                  <a16:creationId xmlns:a16="http://schemas.microsoft.com/office/drawing/2014/main" id="{A30C9E82-E08B-4C78-8FFD-3012459F14B6}"/>
                </a:ext>
              </a:extLst>
            </p:cNvPr>
            <p:cNvSpPr/>
            <p:nvPr/>
          </p:nvSpPr>
          <p:spPr>
            <a:xfrm>
              <a:off x="5282375" y="4696125"/>
              <a:ext cx="7275" cy="4350"/>
            </a:xfrm>
            <a:custGeom>
              <a:avLst/>
              <a:gdLst/>
              <a:ahLst/>
              <a:cxnLst/>
              <a:rect l="l" t="t" r="r" b="b"/>
              <a:pathLst>
                <a:path w="291" h="174" extrusionOk="0">
                  <a:moveTo>
                    <a:pt x="148" y="0"/>
                  </a:moveTo>
                  <a:cubicBezTo>
                    <a:pt x="124" y="0"/>
                    <a:pt x="101" y="6"/>
                    <a:pt x="81" y="13"/>
                  </a:cubicBezTo>
                  <a:cubicBezTo>
                    <a:pt x="53" y="25"/>
                    <a:pt x="38" y="38"/>
                    <a:pt x="22" y="56"/>
                  </a:cubicBezTo>
                  <a:cubicBezTo>
                    <a:pt x="1" y="81"/>
                    <a:pt x="11" y="119"/>
                    <a:pt x="40" y="141"/>
                  </a:cubicBezTo>
                  <a:cubicBezTo>
                    <a:pt x="55" y="152"/>
                    <a:pt x="76" y="163"/>
                    <a:pt x="99" y="168"/>
                  </a:cubicBezTo>
                  <a:cubicBezTo>
                    <a:pt x="110" y="169"/>
                    <a:pt x="122" y="172"/>
                    <a:pt x="134" y="173"/>
                  </a:cubicBezTo>
                  <a:cubicBezTo>
                    <a:pt x="155" y="173"/>
                    <a:pt x="166" y="172"/>
                    <a:pt x="168" y="172"/>
                  </a:cubicBezTo>
                  <a:cubicBezTo>
                    <a:pt x="170" y="172"/>
                    <a:pt x="162" y="173"/>
                    <a:pt x="143" y="173"/>
                  </a:cubicBezTo>
                  <a:cubicBezTo>
                    <a:pt x="148" y="173"/>
                    <a:pt x="152" y="174"/>
                    <a:pt x="157" y="174"/>
                  </a:cubicBezTo>
                  <a:cubicBezTo>
                    <a:pt x="235" y="174"/>
                    <a:pt x="290" y="124"/>
                    <a:pt x="284" y="76"/>
                  </a:cubicBezTo>
                  <a:cubicBezTo>
                    <a:pt x="279" y="34"/>
                    <a:pt x="226" y="4"/>
                    <a:pt x="164" y="1"/>
                  </a:cubicBezTo>
                  <a:cubicBezTo>
                    <a:pt x="158" y="0"/>
                    <a:pt x="153" y="0"/>
                    <a:pt x="1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3773;p69">
              <a:extLst>
                <a:ext uri="{FF2B5EF4-FFF2-40B4-BE49-F238E27FC236}">
                  <a16:creationId xmlns:a16="http://schemas.microsoft.com/office/drawing/2014/main" id="{7C5A3D36-A30E-4518-8843-0BEFC1414F1B}"/>
                </a:ext>
              </a:extLst>
            </p:cNvPr>
            <p:cNvSpPr/>
            <p:nvPr/>
          </p:nvSpPr>
          <p:spPr>
            <a:xfrm>
              <a:off x="5269750" y="4733150"/>
              <a:ext cx="8075" cy="19325"/>
            </a:xfrm>
            <a:custGeom>
              <a:avLst/>
              <a:gdLst/>
              <a:ahLst/>
              <a:cxnLst/>
              <a:rect l="l" t="t" r="r" b="b"/>
              <a:pathLst>
                <a:path w="323" h="773" extrusionOk="0">
                  <a:moveTo>
                    <a:pt x="206" y="0"/>
                  </a:moveTo>
                  <a:cubicBezTo>
                    <a:pt x="146" y="0"/>
                    <a:pt x="82" y="26"/>
                    <a:pt x="66" y="79"/>
                  </a:cubicBezTo>
                  <a:cubicBezTo>
                    <a:pt x="33" y="182"/>
                    <a:pt x="35" y="288"/>
                    <a:pt x="27" y="390"/>
                  </a:cubicBezTo>
                  <a:cubicBezTo>
                    <a:pt x="17" y="504"/>
                    <a:pt x="1" y="623"/>
                    <a:pt x="27" y="732"/>
                  </a:cubicBezTo>
                  <a:cubicBezTo>
                    <a:pt x="33" y="758"/>
                    <a:pt x="73" y="773"/>
                    <a:pt x="116" y="773"/>
                  </a:cubicBezTo>
                  <a:cubicBezTo>
                    <a:pt x="158" y="773"/>
                    <a:pt x="202" y="758"/>
                    <a:pt x="216" y="726"/>
                  </a:cubicBezTo>
                  <a:cubicBezTo>
                    <a:pt x="306" y="521"/>
                    <a:pt x="311" y="284"/>
                    <a:pt x="320" y="78"/>
                  </a:cubicBezTo>
                  <a:cubicBezTo>
                    <a:pt x="323" y="26"/>
                    <a:pt x="267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3774;p69">
              <a:extLst>
                <a:ext uri="{FF2B5EF4-FFF2-40B4-BE49-F238E27FC236}">
                  <a16:creationId xmlns:a16="http://schemas.microsoft.com/office/drawing/2014/main" id="{E80FAC10-B5BB-495D-AF22-65883FD4D0B2}"/>
                </a:ext>
              </a:extLst>
            </p:cNvPr>
            <p:cNvSpPr/>
            <p:nvPr/>
          </p:nvSpPr>
          <p:spPr>
            <a:xfrm>
              <a:off x="5271425" y="4721950"/>
              <a:ext cx="7600" cy="7275"/>
            </a:xfrm>
            <a:custGeom>
              <a:avLst/>
              <a:gdLst/>
              <a:ahLst/>
              <a:cxnLst/>
              <a:rect l="l" t="t" r="r" b="b"/>
              <a:pathLst>
                <a:path w="304" h="291" extrusionOk="0">
                  <a:moveTo>
                    <a:pt x="184" y="1"/>
                  </a:moveTo>
                  <a:cubicBezTo>
                    <a:pt x="183" y="1"/>
                    <a:pt x="182" y="1"/>
                    <a:pt x="181" y="1"/>
                  </a:cubicBezTo>
                  <a:cubicBezTo>
                    <a:pt x="112" y="2"/>
                    <a:pt x="37" y="36"/>
                    <a:pt x="32" y="84"/>
                  </a:cubicBezTo>
                  <a:cubicBezTo>
                    <a:pt x="24" y="146"/>
                    <a:pt x="1" y="220"/>
                    <a:pt x="61" y="270"/>
                  </a:cubicBezTo>
                  <a:cubicBezTo>
                    <a:pt x="77" y="284"/>
                    <a:pt x="100" y="290"/>
                    <a:pt x="125" y="290"/>
                  </a:cubicBezTo>
                  <a:cubicBezTo>
                    <a:pt x="161" y="290"/>
                    <a:pt x="200" y="277"/>
                    <a:pt x="226" y="258"/>
                  </a:cubicBezTo>
                  <a:cubicBezTo>
                    <a:pt x="288" y="215"/>
                    <a:pt x="287" y="140"/>
                    <a:pt x="296" y="87"/>
                  </a:cubicBezTo>
                  <a:cubicBezTo>
                    <a:pt x="304" y="43"/>
                    <a:pt x="254" y="1"/>
                    <a:pt x="1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3775;p69">
              <a:extLst>
                <a:ext uri="{FF2B5EF4-FFF2-40B4-BE49-F238E27FC236}">
                  <a16:creationId xmlns:a16="http://schemas.microsoft.com/office/drawing/2014/main" id="{C5DB1B41-D52E-4500-AD94-DC6BCF2DDA28}"/>
                </a:ext>
              </a:extLst>
            </p:cNvPr>
            <p:cNvSpPr/>
            <p:nvPr/>
          </p:nvSpPr>
          <p:spPr>
            <a:xfrm>
              <a:off x="5324450" y="4761700"/>
              <a:ext cx="18625" cy="7475"/>
            </a:xfrm>
            <a:custGeom>
              <a:avLst/>
              <a:gdLst/>
              <a:ahLst/>
              <a:cxnLst/>
              <a:rect l="l" t="t" r="r" b="b"/>
              <a:pathLst>
                <a:path w="745" h="299" extrusionOk="0">
                  <a:moveTo>
                    <a:pt x="661" y="1"/>
                  </a:moveTo>
                  <a:cubicBezTo>
                    <a:pt x="579" y="1"/>
                    <a:pt x="480" y="46"/>
                    <a:pt x="399" y="70"/>
                  </a:cubicBezTo>
                  <a:cubicBezTo>
                    <a:pt x="303" y="99"/>
                    <a:pt x="205" y="122"/>
                    <a:pt x="106" y="145"/>
                  </a:cubicBezTo>
                  <a:cubicBezTo>
                    <a:pt x="54" y="155"/>
                    <a:pt x="13" y="191"/>
                    <a:pt x="4" y="225"/>
                  </a:cubicBezTo>
                  <a:cubicBezTo>
                    <a:pt x="1" y="240"/>
                    <a:pt x="4" y="251"/>
                    <a:pt x="11" y="265"/>
                  </a:cubicBezTo>
                  <a:cubicBezTo>
                    <a:pt x="23" y="286"/>
                    <a:pt x="57" y="298"/>
                    <a:pt x="93" y="298"/>
                  </a:cubicBezTo>
                  <a:cubicBezTo>
                    <a:pt x="106" y="298"/>
                    <a:pt x="119" y="297"/>
                    <a:pt x="132" y="293"/>
                  </a:cubicBezTo>
                  <a:cubicBezTo>
                    <a:pt x="241" y="268"/>
                    <a:pt x="347" y="239"/>
                    <a:pt x="450" y="204"/>
                  </a:cubicBezTo>
                  <a:cubicBezTo>
                    <a:pt x="538" y="174"/>
                    <a:pt x="661" y="136"/>
                    <a:pt x="713" y="74"/>
                  </a:cubicBezTo>
                  <a:cubicBezTo>
                    <a:pt x="745" y="35"/>
                    <a:pt x="724" y="2"/>
                    <a:pt x="668" y="1"/>
                  </a:cubicBezTo>
                  <a:cubicBezTo>
                    <a:pt x="666" y="1"/>
                    <a:pt x="663" y="1"/>
                    <a:pt x="6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3776;p69">
              <a:extLst>
                <a:ext uri="{FF2B5EF4-FFF2-40B4-BE49-F238E27FC236}">
                  <a16:creationId xmlns:a16="http://schemas.microsoft.com/office/drawing/2014/main" id="{EFC201A1-4C08-43CA-9E7C-2DE853C596FA}"/>
                </a:ext>
              </a:extLst>
            </p:cNvPr>
            <p:cNvSpPr/>
            <p:nvPr/>
          </p:nvSpPr>
          <p:spPr>
            <a:xfrm>
              <a:off x="5311700" y="4767450"/>
              <a:ext cx="9775" cy="4225"/>
            </a:xfrm>
            <a:custGeom>
              <a:avLst/>
              <a:gdLst/>
              <a:ahLst/>
              <a:cxnLst/>
              <a:rect l="l" t="t" r="r" b="b"/>
              <a:pathLst>
                <a:path w="391" h="169" extrusionOk="0">
                  <a:moveTo>
                    <a:pt x="285" y="1"/>
                  </a:moveTo>
                  <a:cubicBezTo>
                    <a:pt x="261" y="1"/>
                    <a:pt x="237" y="4"/>
                    <a:pt x="213" y="6"/>
                  </a:cubicBezTo>
                  <a:cubicBezTo>
                    <a:pt x="160" y="10"/>
                    <a:pt x="119" y="16"/>
                    <a:pt x="73" y="44"/>
                  </a:cubicBezTo>
                  <a:cubicBezTo>
                    <a:pt x="1" y="86"/>
                    <a:pt x="18" y="158"/>
                    <a:pt x="94" y="167"/>
                  </a:cubicBezTo>
                  <a:cubicBezTo>
                    <a:pt x="103" y="168"/>
                    <a:pt x="111" y="169"/>
                    <a:pt x="119" y="169"/>
                  </a:cubicBezTo>
                  <a:cubicBezTo>
                    <a:pt x="160" y="169"/>
                    <a:pt x="196" y="157"/>
                    <a:pt x="239" y="143"/>
                  </a:cubicBezTo>
                  <a:cubicBezTo>
                    <a:pt x="272" y="131"/>
                    <a:pt x="305" y="121"/>
                    <a:pt x="332" y="104"/>
                  </a:cubicBezTo>
                  <a:cubicBezTo>
                    <a:pt x="390" y="70"/>
                    <a:pt x="377" y="11"/>
                    <a:pt x="315" y="3"/>
                  </a:cubicBezTo>
                  <a:cubicBezTo>
                    <a:pt x="305" y="1"/>
                    <a:pt x="295" y="1"/>
                    <a:pt x="2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3777;p69">
              <a:extLst>
                <a:ext uri="{FF2B5EF4-FFF2-40B4-BE49-F238E27FC236}">
                  <a16:creationId xmlns:a16="http://schemas.microsoft.com/office/drawing/2014/main" id="{DC7FEB67-700D-469F-BC5E-14A656D85AAD}"/>
                </a:ext>
              </a:extLst>
            </p:cNvPr>
            <p:cNvSpPr/>
            <p:nvPr/>
          </p:nvSpPr>
          <p:spPr>
            <a:xfrm>
              <a:off x="5374475" y="4725800"/>
              <a:ext cx="8200" cy="7425"/>
            </a:xfrm>
            <a:custGeom>
              <a:avLst/>
              <a:gdLst/>
              <a:ahLst/>
              <a:cxnLst/>
              <a:rect l="l" t="t" r="r" b="b"/>
              <a:pathLst>
                <a:path w="328" h="297" extrusionOk="0">
                  <a:moveTo>
                    <a:pt x="225" y="0"/>
                  </a:moveTo>
                  <a:cubicBezTo>
                    <a:pt x="198" y="0"/>
                    <a:pt x="167" y="10"/>
                    <a:pt x="143" y="32"/>
                  </a:cubicBezTo>
                  <a:cubicBezTo>
                    <a:pt x="83" y="88"/>
                    <a:pt x="23" y="172"/>
                    <a:pt x="7" y="241"/>
                  </a:cubicBezTo>
                  <a:cubicBezTo>
                    <a:pt x="0" y="274"/>
                    <a:pt x="33" y="296"/>
                    <a:pt x="71" y="296"/>
                  </a:cubicBezTo>
                  <a:cubicBezTo>
                    <a:pt x="89" y="296"/>
                    <a:pt x="108" y="291"/>
                    <a:pt x="125" y="280"/>
                  </a:cubicBezTo>
                  <a:cubicBezTo>
                    <a:pt x="198" y="234"/>
                    <a:pt x="267" y="154"/>
                    <a:pt x="300" y="89"/>
                  </a:cubicBezTo>
                  <a:cubicBezTo>
                    <a:pt x="327" y="38"/>
                    <a:pt x="281" y="0"/>
                    <a:pt x="2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3778;p69">
              <a:extLst>
                <a:ext uri="{FF2B5EF4-FFF2-40B4-BE49-F238E27FC236}">
                  <a16:creationId xmlns:a16="http://schemas.microsoft.com/office/drawing/2014/main" id="{D5115B2A-C682-4476-B1D8-BDE64717304E}"/>
                </a:ext>
              </a:extLst>
            </p:cNvPr>
            <p:cNvSpPr/>
            <p:nvPr/>
          </p:nvSpPr>
          <p:spPr>
            <a:xfrm>
              <a:off x="5380925" y="4720625"/>
              <a:ext cx="5300" cy="3850"/>
            </a:xfrm>
            <a:custGeom>
              <a:avLst/>
              <a:gdLst/>
              <a:ahLst/>
              <a:cxnLst/>
              <a:rect l="l" t="t" r="r" b="b"/>
              <a:pathLst>
                <a:path w="212" h="154" extrusionOk="0">
                  <a:moveTo>
                    <a:pt x="112" y="0"/>
                  </a:moveTo>
                  <a:cubicBezTo>
                    <a:pt x="88" y="0"/>
                    <a:pt x="64" y="7"/>
                    <a:pt x="45" y="19"/>
                  </a:cubicBezTo>
                  <a:cubicBezTo>
                    <a:pt x="15" y="37"/>
                    <a:pt x="6" y="62"/>
                    <a:pt x="5" y="88"/>
                  </a:cubicBezTo>
                  <a:cubicBezTo>
                    <a:pt x="5" y="81"/>
                    <a:pt x="4" y="79"/>
                    <a:pt x="4" y="79"/>
                  </a:cubicBezTo>
                  <a:cubicBezTo>
                    <a:pt x="3" y="79"/>
                    <a:pt x="2" y="89"/>
                    <a:pt x="2" y="91"/>
                  </a:cubicBezTo>
                  <a:cubicBezTo>
                    <a:pt x="1" y="104"/>
                    <a:pt x="1" y="115"/>
                    <a:pt x="7" y="126"/>
                  </a:cubicBezTo>
                  <a:cubicBezTo>
                    <a:pt x="22" y="143"/>
                    <a:pt x="42" y="154"/>
                    <a:pt x="68" y="154"/>
                  </a:cubicBezTo>
                  <a:cubicBezTo>
                    <a:pt x="73" y="154"/>
                    <a:pt x="79" y="153"/>
                    <a:pt x="84" y="152"/>
                  </a:cubicBezTo>
                  <a:cubicBezTo>
                    <a:pt x="114" y="149"/>
                    <a:pt x="128" y="134"/>
                    <a:pt x="151" y="122"/>
                  </a:cubicBezTo>
                  <a:cubicBezTo>
                    <a:pt x="212" y="88"/>
                    <a:pt x="197" y="19"/>
                    <a:pt x="138" y="3"/>
                  </a:cubicBezTo>
                  <a:cubicBezTo>
                    <a:pt x="129" y="1"/>
                    <a:pt x="121" y="0"/>
                    <a:pt x="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3779;p69">
              <a:extLst>
                <a:ext uri="{FF2B5EF4-FFF2-40B4-BE49-F238E27FC236}">
                  <a16:creationId xmlns:a16="http://schemas.microsoft.com/office/drawing/2014/main" id="{56C5DE9A-3AAA-43A2-A033-A6B6876DCCF4}"/>
                </a:ext>
              </a:extLst>
            </p:cNvPr>
            <p:cNvSpPr/>
            <p:nvPr/>
          </p:nvSpPr>
          <p:spPr>
            <a:xfrm>
              <a:off x="5400200" y="4699825"/>
              <a:ext cx="6025" cy="8800"/>
            </a:xfrm>
            <a:custGeom>
              <a:avLst/>
              <a:gdLst/>
              <a:ahLst/>
              <a:cxnLst/>
              <a:rect l="l" t="t" r="r" b="b"/>
              <a:pathLst>
                <a:path w="241" h="352" extrusionOk="0">
                  <a:moveTo>
                    <a:pt x="147" y="0"/>
                  </a:moveTo>
                  <a:cubicBezTo>
                    <a:pt x="104" y="0"/>
                    <a:pt x="60" y="20"/>
                    <a:pt x="55" y="62"/>
                  </a:cubicBezTo>
                  <a:cubicBezTo>
                    <a:pt x="46" y="147"/>
                    <a:pt x="0" y="239"/>
                    <a:pt x="13" y="320"/>
                  </a:cubicBezTo>
                  <a:cubicBezTo>
                    <a:pt x="16" y="339"/>
                    <a:pt x="37" y="352"/>
                    <a:pt x="59" y="352"/>
                  </a:cubicBezTo>
                  <a:cubicBezTo>
                    <a:pt x="70" y="352"/>
                    <a:pt x="81" y="349"/>
                    <a:pt x="90" y="342"/>
                  </a:cubicBezTo>
                  <a:cubicBezTo>
                    <a:pt x="186" y="275"/>
                    <a:pt x="212" y="162"/>
                    <a:pt x="230" y="72"/>
                  </a:cubicBezTo>
                  <a:cubicBezTo>
                    <a:pt x="241" y="25"/>
                    <a:pt x="194" y="0"/>
                    <a:pt x="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3780;p69">
              <a:extLst>
                <a:ext uri="{FF2B5EF4-FFF2-40B4-BE49-F238E27FC236}">
                  <a16:creationId xmlns:a16="http://schemas.microsoft.com/office/drawing/2014/main" id="{3D69EADE-DA4E-43A8-85DA-F785057BF171}"/>
                </a:ext>
              </a:extLst>
            </p:cNvPr>
            <p:cNvSpPr/>
            <p:nvPr/>
          </p:nvSpPr>
          <p:spPr>
            <a:xfrm>
              <a:off x="5402375" y="4690425"/>
              <a:ext cx="4875" cy="5300"/>
            </a:xfrm>
            <a:custGeom>
              <a:avLst/>
              <a:gdLst/>
              <a:ahLst/>
              <a:cxnLst/>
              <a:rect l="l" t="t" r="r" b="b"/>
              <a:pathLst>
                <a:path w="195" h="212" extrusionOk="0">
                  <a:moveTo>
                    <a:pt x="102" y="0"/>
                  </a:moveTo>
                  <a:cubicBezTo>
                    <a:pt x="101" y="0"/>
                    <a:pt x="101" y="0"/>
                    <a:pt x="100" y="0"/>
                  </a:cubicBezTo>
                  <a:cubicBezTo>
                    <a:pt x="49" y="2"/>
                    <a:pt x="0" y="40"/>
                    <a:pt x="7" y="82"/>
                  </a:cubicBezTo>
                  <a:cubicBezTo>
                    <a:pt x="12" y="116"/>
                    <a:pt x="12" y="153"/>
                    <a:pt x="31" y="184"/>
                  </a:cubicBezTo>
                  <a:cubicBezTo>
                    <a:pt x="42" y="202"/>
                    <a:pt x="63" y="211"/>
                    <a:pt x="85" y="211"/>
                  </a:cubicBezTo>
                  <a:cubicBezTo>
                    <a:pt x="108" y="211"/>
                    <a:pt x="132" y="201"/>
                    <a:pt x="147" y="179"/>
                  </a:cubicBezTo>
                  <a:cubicBezTo>
                    <a:pt x="169" y="149"/>
                    <a:pt x="174" y="110"/>
                    <a:pt x="184" y="76"/>
                  </a:cubicBezTo>
                  <a:cubicBezTo>
                    <a:pt x="195" y="36"/>
                    <a:pt x="153" y="0"/>
                    <a:pt x="1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3781;p69">
              <a:extLst>
                <a:ext uri="{FF2B5EF4-FFF2-40B4-BE49-F238E27FC236}">
                  <a16:creationId xmlns:a16="http://schemas.microsoft.com/office/drawing/2014/main" id="{07692F4B-EC22-4856-B082-838FE5DA5FDE}"/>
                </a:ext>
              </a:extLst>
            </p:cNvPr>
            <p:cNvSpPr/>
            <p:nvPr/>
          </p:nvSpPr>
          <p:spPr>
            <a:xfrm>
              <a:off x="5317200" y="4717750"/>
              <a:ext cx="23950" cy="16025"/>
            </a:xfrm>
            <a:custGeom>
              <a:avLst/>
              <a:gdLst/>
              <a:ahLst/>
              <a:cxnLst/>
              <a:rect l="l" t="t" r="r" b="b"/>
              <a:pathLst>
                <a:path w="958" h="641" extrusionOk="0">
                  <a:moveTo>
                    <a:pt x="190" y="0"/>
                  </a:moveTo>
                  <a:cubicBezTo>
                    <a:pt x="97" y="0"/>
                    <a:pt x="0" y="77"/>
                    <a:pt x="77" y="132"/>
                  </a:cubicBezTo>
                  <a:cubicBezTo>
                    <a:pt x="224" y="239"/>
                    <a:pt x="373" y="339"/>
                    <a:pt x="520" y="435"/>
                  </a:cubicBezTo>
                  <a:cubicBezTo>
                    <a:pt x="636" y="512"/>
                    <a:pt x="745" y="601"/>
                    <a:pt x="896" y="638"/>
                  </a:cubicBezTo>
                  <a:cubicBezTo>
                    <a:pt x="900" y="640"/>
                    <a:pt x="905" y="640"/>
                    <a:pt x="909" y="640"/>
                  </a:cubicBezTo>
                  <a:cubicBezTo>
                    <a:pt x="937" y="640"/>
                    <a:pt x="957" y="617"/>
                    <a:pt x="950" y="599"/>
                  </a:cubicBezTo>
                  <a:cubicBezTo>
                    <a:pt x="900" y="488"/>
                    <a:pt x="766" y="407"/>
                    <a:pt x="659" y="321"/>
                  </a:cubicBezTo>
                  <a:cubicBezTo>
                    <a:pt x="533" y="221"/>
                    <a:pt x="405" y="121"/>
                    <a:pt x="268" y="23"/>
                  </a:cubicBezTo>
                  <a:cubicBezTo>
                    <a:pt x="245" y="7"/>
                    <a:pt x="218" y="0"/>
                    <a:pt x="1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3782;p69">
              <a:extLst>
                <a:ext uri="{FF2B5EF4-FFF2-40B4-BE49-F238E27FC236}">
                  <a16:creationId xmlns:a16="http://schemas.microsoft.com/office/drawing/2014/main" id="{090EF332-9A69-4588-9759-DF1FC46C0568}"/>
                </a:ext>
              </a:extLst>
            </p:cNvPr>
            <p:cNvSpPr/>
            <p:nvPr/>
          </p:nvSpPr>
          <p:spPr>
            <a:xfrm>
              <a:off x="5305650" y="4709150"/>
              <a:ext cx="12650" cy="7650"/>
            </a:xfrm>
            <a:custGeom>
              <a:avLst/>
              <a:gdLst/>
              <a:ahLst/>
              <a:cxnLst/>
              <a:rect l="l" t="t" r="r" b="b"/>
              <a:pathLst>
                <a:path w="506" h="306" extrusionOk="0">
                  <a:moveTo>
                    <a:pt x="180" y="0"/>
                  </a:moveTo>
                  <a:cubicBezTo>
                    <a:pt x="90" y="0"/>
                    <a:pt x="0" y="70"/>
                    <a:pt x="72" y="129"/>
                  </a:cubicBezTo>
                  <a:cubicBezTo>
                    <a:pt x="146" y="188"/>
                    <a:pt x="238" y="256"/>
                    <a:pt x="335" y="297"/>
                  </a:cubicBezTo>
                  <a:cubicBezTo>
                    <a:pt x="349" y="303"/>
                    <a:pt x="364" y="306"/>
                    <a:pt x="379" y="306"/>
                  </a:cubicBezTo>
                  <a:cubicBezTo>
                    <a:pt x="441" y="306"/>
                    <a:pt x="506" y="263"/>
                    <a:pt x="474" y="219"/>
                  </a:cubicBezTo>
                  <a:cubicBezTo>
                    <a:pt x="424" y="150"/>
                    <a:pt x="341" y="81"/>
                    <a:pt x="261" y="24"/>
                  </a:cubicBezTo>
                  <a:cubicBezTo>
                    <a:pt x="237" y="7"/>
                    <a:pt x="209" y="0"/>
                    <a:pt x="1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3783;p69">
              <a:extLst>
                <a:ext uri="{FF2B5EF4-FFF2-40B4-BE49-F238E27FC236}">
                  <a16:creationId xmlns:a16="http://schemas.microsoft.com/office/drawing/2014/main" id="{50665569-65FB-4707-B9F1-8C5F8387C3E9}"/>
                </a:ext>
              </a:extLst>
            </p:cNvPr>
            <p:cNvSpPr/>
            <p:nvPr/>
          </p:nvSpPr>
          <p:spPr>
            <a:xfrm>
              <a:off x="5310575" y="4687075"/>
              <a:ext cx="44750" cy="7625"/>
            </a:xfrm>
            <a:custGeom>
              <a:avLst/>
              <a:gdLst/>
              <a:ahLst/>
              <a:cxnLst/>
              <a:rect l="l" t="t" r="r" b="b"/>
              <a:pathLst>
                <a:path w="1790" h="305" extrusionOk="0">
                  <a:moveTo>
                    <a:pt x="1627" y="0"/>
                  </a:moveTo>
                  <a:cubicBezTo>
                    <a:pt x="1421" y="0"/>
                    <a:pt x="1208" y="30"/>
                    <a:pt x="1000" y="51"/>
                  </a:cubicBezTo>
                  <a:cubicBezTo>
                    <a:pt x="723" y="77"/>
                    <a:pt x="440" y="106"/>
                    <a:pt x="152" y="136"/>
                  </a:cubicBezTo>
                  <a:cubicBezTo>
                    <a:pt x="0" y="152"/>
                    <a:pt x="19" y="305"/>
                    <a:pt x="157" y="305"/>
                  </a:cubicBezTo>
                  <a:cubicBezTo>
                    <a:pt x="165" y="305"/>
                    <a:pt x="173" y="304"/>
                    <a:pt x="183" y="303"/>
                  </a:cubicBezTo>
                  <a:cubicBezTo>
                    <a:pt x="469" y="266"/>
                    <a:pt x="749" y="230"/>
                    <a:pt x="1025" y="193"/>
                  </a:cubicBezTo>
                  <a:cubicBezTo>
                    <a:pt x="1268" y="159"/>
                    <a:pt x="1522" y="137"/>
                    <a:pt x="1746" y="71"/>
                  </a:cubicBezTo>
                  <a:cubicBezTo>
                    <a:pt x="1789" y="57"/>
                    <a:pt x="1783" y="5"/>
                    <a:pt x="1734" y="3"/>
                  </a:cubicBezTo>
                  <a:cubicBezTo>
                    <a:pt x="1698" y="1"/>
                    <a:pt x="1663" y="0"/>
                    <a:pt x="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3784;p69">
              <a:extLst>
                <a:ext uri="{FF2B5EF4-FFF2-40B4-BE49-F238E27FC236}">
                  <a16:creationId xmlns:a16="http://schemas.microsoft.com/office/drawing/2014/main" id="{D4E21290-A433-435C-B367-E13E431C1AA6}"/>
                </a:ext>
              </a:extLst>
            </p:cNvPr>
            <p:cNvSpPr/>
            <p:nvPr/>
          </p:nvSpPr>
          <p:spPr>
            <a:xfrm>
              <a:off x="5359625" y="4685250"/>
              <a:ext cx="9450" cy="3800"/>
            </a:xfrm>
            <a:custGeom>
              <a:avLst/>
              <a:gdLst/>
              <a:ahLst/>
              <a:cxnLst/>
              <a:rect l="l" t="t" r="r" b="b"/>
              <a:pathLst>
                <a:path w="378" h="152" extrusionOk="0">
                  <a:moveTo>
                    <a:pt x="143" y="1"/>
                  </a:moveTo>
                  <a:cubicBezTo>
                    <a:pt x="113" y="1"/>
                    <a:pt x="83" y="5"/>
                    <a:pt x="58" y="22"/>
                  </a:cubicBezTo>
                  <a:cubicBezTo>
                    <a:pt x="13" y="52"/>
                    <a:pt x="0" y="106"/>
                    <a:pt x="53" y="134"/>
                  </a:cubicBezTo>
                  <a:cubicBezTo>
                    <a:pt x="75" y="146"/>
                    <a:pt x="96" y="152"/>
                    <a:pt x="121" y="152"/>
                  </a:cubicBezTo>
                  <a:cubicBezTo>
                    <a:pt x="128" y="152"/>
                    <a:pt x="135" y="151"/>
                    <a:pt x="143" y="150"/>
                  </a:cubicBezTo>
                  <a:cubicBezTo>
                    <a:pt x="162" y="148"/>
                    <a:pt x="183" y="145"/>
                    <a:pt x="202" y="143"/>
                  </a:cubicBezTo>
                  <a:cubicBezTo>
                    <a:pt x="246" y="138"/>
                    <a:pt x="287" y="132"/>
                    <a:pt x="326" y="113"/>
                  </a:cubicBezTo>
                  <a:cubicBezTo>
                    <a:pt x="378" y="87"/>
                    <a:pt x="358" y="32"/>
                    <a:pt x="313" y="15"/>
                  </a:cubicBezTo>
                  <a:cubicBezTo>
                    <a:pt x="280" y="3"/>
                    <a:pt x="238" y="4"/>
                    <a:pt x="201" y="3"/>
                  </a:cubicBezTo>
                  <a:cubicBezTo>
                    <a:pt x="182" y="2"/>
                    <a:pt x="162" y="1"/>
                    <a:pt x="1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3785;p69">
              <a:extLst>
                <a:ext uri="{FF2B5EF4-FFF2-40B4-BE49-F238E27FC236}">
                  <a16:creationId xmlns:a16="http://schemas.microsoft.com/office/drawing/2014/main" id="{FEDF52AE-EECD-447A-AD6A-D347DA4718C8}"/>
                </a:ext>
              </a:extLst>
            </p:cNvPr>
            <p:cNvSpPr/>
            <p:nvPr/>
          </p:nvSpPr>
          <p:spPr>
            <a:xfrm>
              <a:off x="5373800" y="4684575"/>
              <a:ext cx="6575" cy="3600"/>
            </a:xfrm>
            <a:custGeom>
              <a:avLst/>
              <a:gdLst/>
              <a:ahLst/>
              <a:cxnLst/>
              <a:rect l="l" t="t" r="r" b="b"/>
              <a:pathLst>
                <a:path w="263" h="144" extrusionOk="0">
                  <a:moveTo>
                    <a:pt x="153" y="129"/>
                  </a:moveTo>
                  <a:lnTo>
                    <a:pt x="153" y="129"/>
                  </a:lnTo>
                  <a:cubicBezTo>
                    <a:pt x="152" y="129"/>
                    <a:pt x="152" y="129"/>
                    <a:pt x="152" y="129"/>
                  </a:cubicBezTo>
                  <a:lnTo>
                    <a:pt x="152" y="129"/>
                  </a:lnTo>
                  <a:cubicBezTo>
                    <a:pt x="151" y="129"/>
                    <a:pt x="150" y="129"/>
                    <a:pt x="153" y="129"/>
                  </a:cubicBezTo>
                  <a:close/>
                  <a:moveTo>
                    <a:pt x="156" y="129"/>
                  </a:moveTo>
                  <a:cubicBezTo>
                    <a:pt x="157" y="129"/>
                    <a:pt x="159" y="129"/>
                    <a:pt x="160" y="129"/>
                  </a:cubicBezTo>
                  <a:lnTo>
                    <a:pt x="160" y="129"/>
                  </a:lnTo>
                  <a:cubicBezTo>
                    <a:pt x="159" y="129"/>
                    <a:pt x="157" y="129"/>
                    <a:pt x="155" y="129"/>
                  </a:cubicBezTo>
                  <a:cubicBezTo>
                    <a:pt x="155" y="129"/>
                    <a:pt x="155" y="129"/>
                    <a:pt x="155" y="129"/>
                  </a:cubicBezTo>
                  <a:lnTo>
                    <a:pt x="155" y="129"/>
                  </a:lnTo>
                  <a:cubicBezTo>
                    <a:pt x="155" y="129"/>
                    <a:pt x="156" y="129"/>
                    <a:pt x="156" y="129"/>
                  </a:cubicBezTo>
                  <a:lnTo>
                    <a:pt x="156" y="129"/>
                  </a:lnTo>
                  <a:cubicBezTo>
                    <a:pt x="155" y="129"/>
                    <a:pt x="155" y="129"/>
                    <a:pt x="155" y="129"/>
                  </a:cubicBezTo>
                  <a:lnTo>
                    <a:pt x="155" y="129"/>
                  </a:lnTo>
                  <a:cubicBezTo>
                    <a:pt x="155" y="129"/>
                    <a:pt x="155" y="129"/>
                    <a:pt x="155" y="129"/>
                  </a:cubicBezTo>
                  <a:lnTo>
                    <a:pt x="155" y="129"/>
                  </a:lnTo>
                  <a:cubicBezTo>
                    <a:pt x="155" y="129"/>
                    <a:pt x="156" y="129"/>
                    <a:pt x="156" y="129"/>
                  </a:cubicBezTo>
                  <a:close/>
                  <a:moveTo>
                    <a:pt x="118" y="0"/>
                  </a:moveTo>
                  <a:cubicBezTo>
                    <a:pt x="92" y="0"/>
                    <a:pt x="66" y="6"/>
                    <a:pt x="44" y="18"/>
                  </a:cubicBezTo>
                  <a:cubicBezTo>
                    <a:pt x="16" y="36"/>
                    <a:pt x="0" y="64"/>
                    <a:pt x="8" y="93"/>
                  </a:cubicBezTo>
                  <a:cubicBezTo>
                    <a:pt x="17" y="118"/>
                    <a:pt x="48" y="141"/>
                    <a:pt x="84" y="143"/>
                  </a:cubicBezTo>
                  <a:cubicBezTo>
                    <a:pt x="107" y="143"/>
                    <a:pt x="133" y="142"/>
                    <a:pt x="153" y="130"/>
                  </a:cubicBezTo>
                  <a:lnTo>
                    <a:pt x="153" y="130"/>
                  </a:lnTo>
                  <a:cubicBezTo>
                    <a:pt x="156" y="130"/>
                    <a:pt x="159" y="130"/>
                    <a:pt x="161" y="129"/>
                  </a:cubicBezTo>
                  <a:lnTo>
                    <a:pt x="161" y="129"/>
                  </a:lnTo>
                  <a:cubicBezTo>
                    <a:pt x="163" y="129"/>
                    <a:pt x="165" y="129"/>
                    <a:pt x="167" y="129"/>
                  </a:cubicBezTo>
                  <a:cubicBezTo>
                    <a:pt x="181" y="129"/>
                    <a:pt x="195" y="128"/>
                    <a:pt x="208" y="123"/>
                  </a:cubicBezTo>
                  <a:cubicBezTo>
                    <a:pt x="244" y="109"/>
                    <a:pt x="263" y="83"/>
                    <a:pt x="251" y="53"/>
                  </a:cubicBezTo>
                  <a:cubicBezTo>
                    <a:pt x="238" y="22"/>
                    <a:pt x="196" y="11"/>
                    <a:pt x="158" y="4"/>
                  </a:cubicBezTo>
                  <a:cubicBezTo>
                    <a:pt x="145" y="2"/>
                    <a:pt x="132" y="0"/>
                    <a:pt x="1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3786;p69">
              <a:extLst>
                <a:ext uri="{FF2B5EF4-FFF2-40B4-BE49-F238E27FC236}">
                  <a16:creationId xmlns:a16="http://schemas.microsoft.com/office/drawing/2014/main" id="{987E465B-5F74-4222-8168-3C543DC70F83}"/>
                </a:ext>
              </a:extLst>
            </p:cNvPr>
            <p:cNvSpPr/>
            <p:nvPr/>
          </p:nvSpPr>
          <p:spPr>
            <a:xfrm>
              <a:off x="5298475" y="4647050"/>
              <a:ext cx="35625" cy="33825"/>
            </a:xfrm>
            <a:custGeom>
              <a:avLst/>
              <a:gdLst/>
              <a:ahLst/>
              <a:cxnLst/>
              <a:rect l="l" t="t" r="r" b="b"/>
              <a:pathLst>
                <a:path w="1425" h="1353" extrusionOk="0">
                  <a:moveTo>
                    <a:pt x="1387" y="0"/>
                  </a:moveTo>
                  <a:cubicBezTo>
                    <a:pt x="1385" y="0"/>
                    <a:pt x="1382" y="0"/>
                    <a:pt x="1380" y="1"/>
                  </a:cubicBezTo>
                  <a:cubicBezTo>
                    <a:pt x="1236" y="30"/>
                    <a:pt x="1161" y="133"/>
                    <a:pt x="1074" y="215"/>
                  </a:cubicBezTo>
                  <a:cubicBezTo>
                    <a:pt x="964" y="318"/>
                    <a:pt x="856" y="424"/>
                    <a:pt x="749" y="529"/>
                  </a:cubicBezTo>
                  <a:cubicBezTo>
                    <a:pt x="523" y="753"/>
                    <a:pt x="296" y="978"/>
                    <a:pt x="69" y="1208"/>
                  </a:cubicBezTo>
                  <a:cubicBezTo>
                    <a:pt x="1" y="1276"/>
                    <a:pt x="91" y="1352"/>
                    <a:pt x="181" y="1352"/>
                  </a:cubicBezTo>
                  <a:cubicBezTo>
                    <a:pt x="215" y="1352"/>
                    <a:pt x="249" y="1342"/>
                    <a:pt x="274" y="1316"/>
                  </a:cubicBezTo>
                  <a:cubicBezTo>
                    <a:pt x="506" y="1079"/>
                    <a:pt x="732" y="843"/>
                    <a:pt x="952" y="609"/>
                  </a:cubicBezTo>
                  <a:cubicBezTo>
                    <a:pt x="1061" y="492"/>
                    <a:pt x="1170" y="377"/>
                    <a:pt x="1274" y="259"/>
                  </a:cubicBezTo>
                  <a:cubicBezTo>
                    <a:pt x="1344" y="182"/>
                    <a:pt x="1424" y="116"/>
                    <a:pt x="1418" y="19"/>
                  </a:cubicBezTo>
                  <a:cubicBezTo>
                    <a:pt x="1418" y="8"/>
                    <a:pt x="1402" y="0"/>
                    <a:pt x="13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3787;p69">
              <a:extLst>
                <a:ext uri="{FF2B5EF4-FFF2-40B4-BE49-F238E27FC236}">
                  <a16:creationId xmlns:a16="http://schemas.microsoft.com/office/drawing/2014/main" id="{689F5605-03CC-4B61-872A-1B1C0DBB1072}"/>
                </a:ext>
              </a:extLst>
            </p:cNvPr>
            <p:cNvSpPr/>
            <p:nvPr/>
          </p:nvSpPr>
          <p:spPr>
            <a:xfrm>
              <a:off x="5362625" y="4631350"/>
              <a:ext cx="14725" cy="10250"/>
            </a:xfrm>
            <a:custGeom>
              <a:avLst/>
              <a:gdLst/>
              <a:ahLst/>
              <a:cxnLst/>
              <a:rect l="l" t="t" r="r" b="b"/>
              <a:pathLst>
                <a:path w="589" h="410" extrusionOk="0">
                  <a:moveTo>
                    <a:pt x="112" y="0"/>
                  </a:moveTo>
                  <a:cubicBezTo>
                    <a:pt x="55" y="0"/>
                    <a:pt x="0" y="47"/>
                    <a:pt x="31" y="91"/>
                  </a:cubicBezTo>
                  <a:cubicBezTo>
                    <a:pt x="86" y="173"/>
                    <a:pt x="203" y="224"/>
                    <a:pt x="294" y="285"/>
                  </a:cubicBezTo>
                  <a:cubicBezTo>
                    <a:pt x="355" y="325"/>
                    <a:pt x="440" y="410"/>
                    <a:pt x="525" y="410"/>
                  </a:cubicBezTo>
                  <a:cubicBezTo>
                    <a:pt x="529" y="410"/>
                    <a:pt x="533" y="410"/>
                    <a:pt x="537" y="409"/>
                  </a:cubicBezTo>
                  <a:cubicBezTo>
                    <a:pt x="550" y="407"/>
                    <a:pt x="557" y="400"/>
                    <a:pt x="562" y="390"/>
                  </a:cubicBezTo>
                  <a:cubicBezTo>
                    <a:pt x="588" y="321"/>
                    <a:pt x="475" y="238"/>
                    <a:pt x="418" y="188"/>
                  </a:cubicBezTo>
                  <a:cubicBezTo>
                    <a:pt x="340" y="119"/>
                    <a:pt x="251" y="27"/>
                    <a:pt x="131" y="2"/>
                  </a:cubicBezTo>
                  <a:cubicBezTo>
                    <a:pt x="124" y="1"/>
                    <a:pt x="118" y="0"/>
                    <a:pt x="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3788;p69">
              <a:extLst>
                <a:ext uri="{FF2B5EF4-FFF2-40B4-BE49-F238E27FC236}">
                  <a16:creationId xmlns:a16="http://schemas.microsoft.com/office/drawing/2014/main" id="{5A0440BE-0FD0-4E50-B70F-A455ECB26644}"/>
                </a:ext>
              </a:extLst>
            </p:cNvPr>
            <p:cNvSpPr/>
            <p:nvPr/>
          </p:nvSpPr>
          <p:spPr>
            <a:xfrm>
              <a:off x="5366650" y="4644875"/>
              <a:ext cx="6350" cy="5300"/>
            </a:xfrm>
            <a:custGeom>
              <a:avLst/>
              <a:gdLst/>
              <a:ahLst/>
              <a:cxnLst/>
              <a:rect l="l" t="t" r="r" b="b"/>
              <a:pathLst>
                <a:path w="254" h="212" extrusionOk="0">
                  <a:moveTo>
                    <a:pt x="94" y="0"/>
                  </a:moveTo>
                  <a:cubicBezTo>
                    <a:pt x="75" y="0"/>
                    <a:pt x="56" y="5"/>
                    <a:pt x="41" y="15"/>
                  </a:cubicBezTo>
                  <a:cubicBezTo>
                    <a:pt x="8" y="38"/>
                    <a:pt x="1" y="89"/>
                    <a:pt x="44" y="111"/>
                  </a:cubicBezTo>
                  <a:cubicBezTo>
                    <a:pt x="98" y="141"/>
                    <a:pt x="143" y="182"/>
                    <a:pt x="200" y="207"/>
                  </a:cubicBezTo>
                  <a:cubicBezTo>
                    <a:pt x="205" y="210"/>
                    <a:pt x="211" y="211"/>
                    <a:pt x="216" y="211"/>
                  </a:cubicBezTo>
                  <a:cubicBezTo>
                    <a:pt x="236" y="211"/>
                    <a:pt x="252" y="195"/>
                    <a:pt x="252" y="180"/>
                  </a:cubicBezTo>
                  <a:cubicBezTo>
                    <a:pt x="253" y="129"/>
                    <a:pt x="206" y="72"/>
                    <a:pt x="168" y="29"/>
                  </a:cubicBezTo>
                  <a:cubicBezTo>
                    <a:pt x="150" y="10"/>
                    <a:pt x="122" y="0"/>
                    <a:pt x="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3789;p69">
              <a:extLst>
                <a:ext uri="{FF2B5EF4-FFF2-40B4-BE49-F238E27FC236}">
                  <a16:creationId xmlns:a16="http://schemas.microsoft.com/office/drawing/2014/main" id="{C89D2523-D0F5-4FFB-BBF9-AD98A1F54EB5}"/>
                </a:ext>
              </a:extLst>
            </p:cNvPr>
            <p:cNvSpPr/>
            <p:nvPr/>
          </p:nvSpPr>
          <p:spPr>
            <a:xfrm>
              <a:off x="5269100" y="4764425"/>
              <a:ext cx="17525" cy="4450"/>
            </a:xfrm>
            <a:custGeom>
              <a:avLst/>
              <a:gdLst/>
              <a:ahLst/>
              <a:cxnLst/>
              <a:rect l="l" t="t" r="r" b="b"/>
              <a:pathLst>
                <a:path w="701" h="178" extrusionOk="0">
                  <a:moveTo>
                    <a:pt x="423" y="1"/>
                  </a:moveTo>
                  <a:cubicBezTo>
                    <a:pt x="350" y="1"/>
                    <a:pt x="275" y="4"/>
                    <a:pt x="205" y="6"/>
                  </a:cubicBezTo>
                  <a:cubicBezTo>
                    <a:pt x="30" y="9"/>
                    <a:pt x="0" y="177"/>
                    <a:pt x="170" y="177"/>
                  </a:cubicBezTo>
                  <a:cubicBezTo>
                    <a:pt x="170" y="177"/>
                    <a:pt x="171" y="177"/>
                    <a:pt x="171" y="177"/>
                  </a:cubicBezTo>
                  <a:cubicBezTo>
                    <a:pt x="318" y="176"/>
                    <a:pt x="490" y="163"/>
                    <a:pt x="630" y="112"/>
                  </a:cubicBezTo>
                  <a:cubicBezTo>
                    <a:pt x="701" y="88"/>
                    <a:pt x="692" y="26"/>
                    <a:pt x="630" y="15"/>
                  </a:cubicBezTo>
                  <a:cubicBezTo>
                    <a:pt x="567" y="4"/>
                    <a:pt x="496" y="1"/>
                    <a:pt x="4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3790;p69">
              <a:extLst>
                <a:ext uri="{FF2B5EF4-FFF2-40B4-BE49-F238E27FC236}">
                  <a16:creationId xmlns:a16="http://schemas.microsoft.com/office/drawing/2014/main" id="{DB310C01-66B0-48D1-83A8-C5EBE1101BCD}"/>
                </a:ext>
              </a:extLst>
            </p:cNvPr>
            <p:cNvSpPr/>
            <p:nvPr/>
          </p:nvSpPr>
          <p:spPr>
            <a:xfrm>
              <a:off x="5259800" y="4763600"/>
              <a:ext cx="9425" cy="4275"/>
            </a:xfrm>
            <a:custGeom>
              <a:avLst/>
              <a:gdLst/>
              <a:ahLst/>
              <a:cxnLst/>
              <a:rect l="l" t="t" r="r" b="b"/>
              <a:pathLst>
                <a:path w="377" h="171" extrusionOk="0">
                  <a:moveTo>
                    <a:pt x="177" y="0"/>
                  </a:moveTo>
                  <a:cubicBezTo>
                    <a:pt x="116" y="0"/>
                    <a:pt x="47" y="28"/>
                    <a:pt x="26" y="67"/>
                  </a:cubicBezTo>
                  <a:cubicBezTo>
                    <a:pt x="1" y="112"/>
                    <a:pt x="29" y="158"/>
                    <a:pt x="99" y="167"/>
                  </a:cubicBezTo>
                  <a:cubicBezTo>
                    <a:pt x="122" y="170"/>
                    <a:pt x="147" y="171"/>
                    <a:pt x="172" y="171"/>
                  </a:cubicBezTo>
                  <a:cubicBezTo>
                    <a:pt x="194" y="171"/>
                    <a:pt x="217" y="170"/>
                    <a:pt x="239" y="168"/>
                  </a:cubicBezTo>
                  <a:cubicBezTo>
                    <a:pt x="286" y="164"/>
                    <a:pt x="340" y="142"/>
                    <a:pt x="357" y="111"/>
                  </a:cubicBezTo>
                  <a:cubicBezTo>
                    <a:pt x="376" y="79"/>
                    <a:pt x="362" y="50"/>
                    <a:pt x="323" y="34"/>
                  </a:cubicBezTo>
                  <a:cubicBezTo>
                    <a:pt x="289" y="20"/>
                    <a:pt x="245" y="7"/>
                    <a:pt x="202" y="2"/>
                  </a:cubicBezTo>
                  <a:cubicBezTo>
                    <a:pt x="194" y="1"/>
                    <a:pt x="185" y="0"/>
                    <a:pt x="1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3791;p69">
              <a:extLst>
                <a:ext uri="{FF2B5EF4-FFF2-40B4-BE49-F238E27FC236}">
                  <a16:creationId xmlns:a16="http://schemas.microsoft.com/office/drawing/2014/main" id="{AD454BFA-1809-4CBB-8C46-AAA1BDC7C18C}"/>
                </a:ext>
              </a:extLst>
            </p:cNvPr>
            <p:cNvSpPr/>
            <p:nvPr/>
          </p:nvSpPr>
          <p:spPr>
            <a:xfrm>
              <a:off x="5331200" y="4625075"/>
              <a:ext cx="12875" cy="6050"/>
            </a:xfrm>
            <a:custGeom>
              <a:avLst/>
              <a:gdLst/>
              <a:ahLst/>
              <a:cxnLst/>
              <a:rect l="l" t="t" r="r" b="b"/>
              <a:pathLst>
                <a:path w="515" h="242" extrusionOk="0">
                  <a:moveTo>
                    <a:pt x="131" y="1"/>
                  </a:moveTo>
                  <a:cubicBezTo>
                    <a:pt x="14" y="1"/>
                    <a:pt x="0" y="140"/>
                    <a:pt x="135" y="170"/>
                  </a:cubicBezTo>
                  <a:cubicBezTo>
                    <a:pt x="193" y="182"/>
                    <a:pt x="253" y="195"/>
                    <a:pt x="310" y="212"/>
                  </a:cubicBezTo>
                  <a:cubicBezTo>
                    <a:pt x="353" y="224"/>
                    <a:pt x="396" y="241"/>
                    <a:pt x="440" y="241"/>
                  </a:cubicBezTo>
                  <a:cubicBezTo>
                    <a:pt x="451" y="241"/>
                    <a:pt x="463" y="240"/>
                    <a:pt x="474" y="238"/>
                  </a:cubicBezTo>
                  <a:cubicBezTo>
                    <a:pt x="499" y="232"/>
                    <a:pt x="515" y="213"/>
                    <a:pt x="512" y="192"/>
                  </a:cubicBezTo>
                  <a:cubicBezTo>
                    <a:pt x="507" y="140"/>
                    <a:pt x="437" y="107"/>
                    <a:pt x="381" y="78"/>
                  </a:cubicBezTo>
                  <a:cubicBezTo>
                    <a:pt x="314" y="45"/>
                    <a:pt x="245" y="21"/>
                    <a:pt x="168" y="5"/>
                  </a:cubicBezTo>
                  <a:cubicBezTo>
                    <a:pt x="154" y="2"/>
                    <a:pt x="142" y="1"/>
                    <a:pt x="1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3792;p69">
              <a:extLst>
                <a:ext uri="{FF2B5EF4-FFF2-40B4-BE49-F238E27FC236}">
                  <a16:creationId xmlns:a16="http://schemas.microsoft.com/office/drawing/2014/main" id="{EAF76310-C716-4F6F-BE53-BE32C73B0551}"/>
                </a:ext>
              </a:extLst>
            </p:cNvPr>
            <p:cNvSpPr/>
            <p:nvPr/>
          </p:nvSpPr>
          <p:spPr>
            <a:xfrm>
              <a:off x="5577525" y="4589350"/>
              <a:ext cx="175325" cy="155550"/>
            </a:xfrm>
            <a:custGeom>
              <a:avLst/>
              <a:gdLst/>
              <a:ahLst/>
              <a:cxnLst/>
              <a:rect l="l" t="t" r="r" b="b"/>
              <a:pathLst>
                <a:path w="7013" h="6222" extrusionOk="0">
                  <a:moveTo>
                    <a:pt x="5537" y="0"/>
                  </a:moveTo>
                  <a:cubicBezTo>
                    <a:pt x="5478" y="0"/>
                    <a:pt x="5419" y="1"/>
                    <a:pt x="5359" y="3"/>
                  </a:cubicBezTo>
                  <a:cubicBezTo>
                    <a:pt x="4286" y="43"/>
                    <a:pt x="3028" y="408"/>
                    <a:pt x="2016" y="1217"/>
                  </a:cubicBezTo>
                  <a:cubicBezTo>
                    <a:pt x="1041" y="1997"/>
                    <a:pt x="248" y="3078"/>
                    <a:pt x="134" y="4005"/>
                  </a:cubicBezTo>
                  <a:cubicBezTo>
                    <a:pt x="0" y="5325"/>
                    <a:pt x="958" y="6221"/>
                    <a:pt x="2454" y="6221"/>
                  </a:cubicBezTo>
                  <a:cubicBezTo>
                    <a:pt x="2621" y="6221"/>
                    <a:pt x="2796" y="6210"/>
                    <a:pt x="2976" y="6187"/>
                  </a:cubicBezTo>
                  <a:cubicBezTo>
                    <a:pt x="3041" y="6180"/>
                    <a:pt x="3125" y="6120"/>
                    <a:pt x="3159" y="6067"/>
                  </a:cubicBezTo>
                  <a:cubicBezTo>
                    <a:pt x="3474" y="5602"/>
                    <a:pt x="3787" y="5143"/>
                    <a:pt x="4099" y="4687"/>
                  </a:cubicBezTo>
                  <a:cubicBezTo>
                    <a:pt x="5106" y="3216"/>
                    <a:pt x="6104" y="1797"/>
                    <a:pt x="6973" y="405"/>
                  </a:cubicBezTo>
                  <a:cubicBezTo>
                    <a:pt x="7013" y="341"/>
                    <a:pt x="6997" y="282"/>
                    <a:pt x="6941" y="258"/>
                  </a:cubicBezTo>
                  <a:cubicBezTo>
                    <a:pt x="6546" y="87"/>
                    <a:pt x="6066" y="0"/>
                    <a:pt x="55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3793;p69">
              <a:extLst>
                <a:ext uri="{FF2B5EF4-FFF2-40B4-BE49-F238E27FC236}">
                  <a16:creationId xmlns:a16="http://schemas.microsoft.com/office/drawing/2014/main" id="{757A344D-934D-41D0-BE82-5702617B243F}"/>
                </a:ext>
              </a:extLst>
            </p:cNvPr>
            <p:cNvSpPr/>
            <p:nvPr/>
          </p:nvSpPr>
          <p:spPr>
            <a:xfrm>
              <a:off x="5596800" y="4599900"/>
              <a:ext cx="151575" cy="135675"/>
            </a:xfrm>
            <a:custGeom>
              <a:avLst/>
              <a:gdLst/>
              <a:ahLst/>
              <a:cxnLst/>
              <a:rect l="l" t="t" r="r" b="b"/>
              <a:pathLst>
                <a:path w="6063" h="5427" extrusionOk="0">
                  <a:moveTo>
                    <a:pt x="4864" y="1"/>
                  </a:moveTo>
                  <a:cubicBezTo>
                    <a:pt x="4158" y="1"/>
                    <a:pt x="3346" y="168"/>
                    <a:pt x="2631" y="540"/>
                  </a:cubicBezTo>
                  <a:cubicBezTo>
                    <a:pt x="1351" y="1204"/>
                    <a:pt x="306" y="2398"/>
                    <a:pt x="145" y="3466"/>
                  </a:cubicBezTo>
                  <a:cubicBezTo>
                    <a:pt x="1" y="4423"/>
                    <a:pt x="722" y="5426"/>
                    <a:pt x="2138" y="5426"/>
                  </a:cubicBezTo>
                  <a:cubicBezTo>
                    <a:pt x="2271" y="5426"/>
                    <a:pt x="2410" y="5417"/>
                    <a:pt x="2555" y="5399"/>
                  </a:cubicBezTo>
                  <a:cubicBezTo>
                    <a:pt x="3777" y="3591"/>
                    <a:pt x="5241" y="1522"/>
                    <a:pt x="6062" y="207"/>
                  </a:cubicBezTo>
                  <a:cubicBezTo>
                    <a:pt x="5746" y="73"/>
                    <a:pt x="5328" y="1"/>
                    <a:pt x="48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3794;p69">
              <a:extLst>
                <a:ext uri="{FF2B5EF4-FFF2-40B4-BE49-F238E27FC236}">
                  <a16:creationId xmlns:a16="http://schemas.microsoft.com/office/drawing/2014/main" id="{35D143A5-42F8-465B-86F7-8EF925DC775F}"/>
                </a:ext>
              </a:extLst>
            </p:cNvPr>
            <p:cNvSpPr/>
            <p:nvPr/>
          </p:nvSpPr>
          <p:spPr>
            <a:xfrm>
              <a:off x="5605400" y="4606200"/>
              <a:ext cx="136700" cy="122500"/>
            </a:xfrm>
            <a:custGeom>
              <a:avLst/>
              <a:gdLst/>
              <a:ahLst/>
              <a:cxnLst/>
              <a:rect l="l" t="t" r="r" b="b"/>
              <a:pathLst>
                <a:path w="5468" h="4900" extrusionOk="0">
                  <a:moveTo>
                    <a:pt x="4436" y="0"/>
                  </a:moveTo>
                  <a:cubicBezTo>
                    <a:pt x="3763" y="0"/>
                    <a:pt x="2970" y="155"/>
                    <a:pt x="2335" y="507"/>
                  </a:cubicBezTo>
                  <a:cubicBezTo>
                    <a:pt x="1243" y="1111"/>
                    <a:pt x="334" y="2166"/>
                    <a:pt x="161" y="3105"/>
                  </a:cubicBezTo>
                  <a:cubicBezTo>
                    <a:pt x="1" y="3957"/>
                    <a:pt x="745" y="4900"/>
                    <a:pt x="1967" y="4900"/>
                  </a:cubicBezTo>
                  <a:cubicBezTo>
                    <a:pt x="2071" y="4900"/>
                    <a:pt x="2177" y="4893"/>
                    <a:pt x="2287" y="4879"/>
                  </a:cubicBezTo>
                  <a:cubicBezTo>
                    <a:pt x="3381" y="3264"/>
                    <a:pt x="4723" y="1349"/>
                    <a:pt x="5468" y="164"/>
                  </a:cubicBezTo>
                  <a:cubicBezTo>
                    <a:pt x="5211" y="58"/>
                    <a:pt x="4846" y="0"/>
                    <a:pt x="44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3795;p69">
              <a:extLst>
                <a:ext uri="{FF2B5EF4-FFF2-40B4-BE49-F238E27FC236}">
                  <a16:creationId xmlns:a16="http://schemas.microsoft.com/office/drawing/2014/main" id="{4E282A0D-E215-4DBF-9A76-D870D5E19649}"/>
                </a:ext>
              </a:extLst>
            </p:cNvPr>
            <p:cNvSpPr/>
            <p:nvPr/>
          </p:nvSpPr>
          <p:spPr>
            <a:xfrm>
              <a:off x="5614775" y="4652525"/>
              <a:ext cx="90275" cy="19700"/>
            </a:xfrm>
            <a:custGeom>
              <a:avLst/>
              <a:gdLst/>
              <a:ahLst/>
              <a:cxnLst/>
              <a:rect l="l" t="t" r="r" b="b"/>
              <a:pathLst>
                <a:path w="3611" h="788" extrusionOk="0">
                  <a:moveTo>
                    <a:pt x="70" y="0"/>
                  </a:moveTo>
                  <a:cubicBezTo>
                    <a:pt x="29" y="0"/>
                    <a:pt x="0" y="47"/>
                    <a:pt x="29" y="60"/>
                  </a:cubicBezTo>
                  <a:cubicBezTo>
                    <a:pt x="273" y="173"/>
                    <a:pt x="615" y="206"/>
                    <a:pt x="893" y="264"/>
                  </a:cubicBezTo>
                  <a:cubicBezTo>
                    <a:pt x="1205" y="329"/>
                    <a:pt x="1509" y="391"/>
                    <a:pt x="1806" y="450"/>
                  </a:cubicBezTo>
                  <a:cubicBezTo>
                    <a:pt x="2399" y="570"/>
                    <a:pt x="2963" y="680"/>
                    <a:pt x="3501" y="787"/>
                  </a:cubicBezTo>
                  <a:cubicBezTo>
                    <a:pt x="3504" y="787"/>
                    <a:pt x="3507" y="788"/>
                    <a:pt x="3511" y="788"/>
                  </a:cubicBezTo>
                  <a:cubicBezTo>
                    <a:pt x="3562" y="788"/>
                    <a:pt x="3611" y="711"/>
                    <a:pt x="3558" y="700"/>
                  </a:cubicBezTo>
                  <a:cubicBezTo>
                    <a:pt x="3024" y="592"/>
                    <a:pt x="2461" y="478"/>
                    <a:pt x="1869" y="357"/>
                  </a:cubicBezTo>
                  <a:cubicBezTo>
                    <a:pt x="1575" y="297"/>
                    <a:pt x="1272" y="233"/>
                    <a:pt x="961" y="168"/>
                  </a:cubicBezTo>
                  <a:cubicBezTo>
                    <a:pt x="683" y="108"/>
                    <a:pt x="395" y="11"/>
                    <a:pt x="71" y="0"/>
                  </a:cubicBezTo>
                  <a:cubicBezTo>
                    <a:pt x="71" y="0"/>
                    <a:pt x="70" y="0"/>
                    <a:pt x="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3796;p69">
              <a:extLst>
                <a:ext uri="{FF2B5EF4-FFF2-40B4-BE49-F238E27FC236}">
                  <a16:creationId xmlns:a16="http://schemas.microsoft.com/office/drawing/2014/main" id="{25F68D78-700E-40F3-B25B-D471D8EB68D0}"/>
                </a:ext>
              </a:extLst>
            </p:cNvPr>
            <p:cNvSpPr/>
            <p:nvPr/>
          </p:nvSpPr>
          <p:spPr>
            <a:xfrm>
              <a:off x="5609300" y="4669925"/>
              <a:ext cx="95425" cy="44425"/>
            </a:xfrm>
            <a:custGeom>
              <a:avLst/>
              <a:gdLst/>
              <a:ahLst/>
              <a:cxnLst/>
              <a:rect l="l" t="t" r="r" b="b"/>
              <a:pathLst>
                <a:path w="3817" h="1777" extrusionOk="0">
                  <a:moveTo>
                    <a:pt x="3768" y="1"/>
                  </a:moveTo>
                  <a:cubicBezTo>
                    <a:pt x="3760" y="1"/>
                    <a:pt x="3750" y="3"/>
                    <a:pt x="3738" y="8"/>
                  </a:cubicBezTo>
                  <a:cubicBezTo>
                    <a:pt x="3168" y="272"/>
                    <a:pt x="2573" y="547"/>
                    <a:pt x="1953" y="833"/>
                  </a:cubicBezTo>
                  <a:cubicBezTo>
                    <a:pt x="1631" y="980"/>
                    <a:pt x="1301" y="1131"/>
                    <a:pt x="964" y="1286"/>
                  </a:cubicBezTo>
                  <a:cubicBezTo>
                    <a:pt x="665" y="1422"/>
                    <a:pt x="327" y="1552"/>
                    <a:pt x="33" y="1727"/>
                  </a:cubicBezTo>
                  <a:cubicBezTo>
                    <a:pt x="1" y="1748"/>
                    <a:pt x="10" y="1776"/>
                    <a:pt x="38" y="1776"/>
                  </a:cubicBezTo>
                  <a:cubicBezTo>
                    <a:pt x="43" y="1776"/>
                    <a:pt x="48" y="1775"/>
                    <a:pt x="54" y="1773"/>
                  </a:cubicBezTo>
                  <a:cubicBezTo>
                    <a:pt x="386" y="1668"/>
                    <a:pt x="723" y="1487"/>
                    <a:pt x="1032" y="1345"/>
                  </a:cubicBezTo>
                  <a:cubicBezTo>
                    <a:pt x="1356" y="1196"/>
                    <a:pt x="1672" y="1050"/>
                    <a:pt x="1981" y="907"/>
                  </a:cubicBezTo>
                  <a:cubicBezTo>
                    <a:pt x="2600" y="621"/>
                    <a:pt x="3191" y="345"/>
                    <a:pt x="3761" y="80"/>
                  </a:cubicBezTo>
                  <a:cubicBezTo>
                    <a:pt x="3817" y="55"/>
                    <a:pt x="3810" y="1"/>
                    <a:pt x="37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3797;p69">
              <a:extLst>
                <a:ext uri="{FF2B5EF4-FFF2-40B4-BE49-F238E27FC236}">
                  <a16:creationId xmlns:a16="http://schemas.microsoft.com/office/drawing/2014/main" id="{8F3F82DB-6C7B-42D6-BC34-A2EA94C67AD3}"/>
                </a:ext>
              </a:extLst>
            </p:cNvPr>
            <p:cNvSpPr/>
            <p:nvPr/>
          </p:nvSpPr>
          <p:spPr>
            <a:xfrm>
              <a:off x="5685950" y="4606425"/>
              <a:ext cx="17975" cy="63725"/>
            </a:xfrm>
            <a:custGeom>
              <a:avLst/>
              <a:gdLst/>
              <a:ahLst/>
              <a:cxnLst/>
              <a:rect l="l" t="t" r="r" b="b"/>
              <a:pathLst>
                <a:path w="719" h="2549" extrusionOk="0">
                  <a:moveTo>
                    <a:pt x="58" y="0"/>
                  </a:moveTo>
                  <a:cubicBezTo>
                    <a:pt x="38" y="0"/>
                    <a:pt x="11" y="17"/>
                    <a:pt x="11" y="35"/>
                  </a:cubicBezTo>
                  <a:cubicBezTo>
                    <a:pt x="0" y="256"/>
                    <a:pt x="88" y="468"/>
                    <a:pt x="136" y="668"/>
                  </a:cubicBezTo>
                  <a:cubicBezTo>
                    <a:pt x="187" y="875"/>
                    <a:pt x="238" y="1082"/>
                    <a:pt x="289" y="1284"/>
                  </a:cubicBezTo>
                  <a:cubicBezTo>
                    <a:pt x="394" y="1710"/>
                    <a:pt x="501" y="2126"/>
                    <a:pt x="605" y="2530"/>
                  </a:cubicBezTo>
                  <a:cubicBezTo>
                    <a:pt x="609" y="2543"/>
                    <a:pt x="620" y="2549"/>
                    <a:pt x="634" y="2549"/>
                  </a:cubicBezTo>
                  <a:cubicBezTo>
                    <a:pt x="668" y="2549"/>
                    <a:pt x="719" y="2514"/>
                    <a:pt x="710" y="2479"/>
                  </a:cubicBezTo>
                  <a:cubicBezTo>
                    <a:pt x="607" y="2076"/>
                    <a:pt x="502" y="1662"/>
                    <a:pt x="397" y="1237"/>
                  </a:cubicBezTo>
                  <a:cubicBezTo>
                    <a:pt x="347" y="1035"/>
                    <a:pt x="298" y="830"/>
                    <a:pt x="248" y="623"/>
                  </a:cubicBezTo>
                  <a:cubicBezTo>
                    <a:pt x="200" y="425"/>
                    <a:pt x="181" y="190"/>
                    <a:pt x="78" y="10"/>
                  </a:cubicBezTo>
                  <a:cubicBezTo>
                    <a:pt x="74" y="3"/>
                    <a:pt x="67" y="0"/>
                    <a:pt x="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3798;p69">
              <a:extLst>
                <a:ext uri="{FF2B5EF4-FFF2-40B4-BE49-F238E27FC236}">
                  <a16:creationId xmlns:a16="http://schemas.microsoft.com/office/drawing/2014/main" id="{E0AABD5C-922E-4BDC-B2DC-B376DC52E9A0}"/>
                </a:ext>
              </a:extLst>
            </p:cNvPr>
            <p:cNvSpPr/>
            <p:nvPr/>
          </p:nvSpPr>
          <p:spPr>
            <a:xfrm>
              <a:off x="5691875" y="4663375"/>
              <a:ext cx="16900" cy="14875"/>
            </a:xfrm>
            <a:custGeom>
              <a:avLst/>
              <a:gdLst/>
              <a:ahLst/>
              <a:cxnLst/>
              <a:rect l="l" t="t" r="r" b="b"/>
              <a:pathLst>
                <a:path w="676" h="595" extrusionOk="0">
                  <a:moveTo>
                    <a:pt x="491" y="1"/>
                  </a:moveTo>
                  <a:cubicBezTo>
                    <a:pt x="458" y="1"/>
                    <a:pt x="423" y="5"/>
                    <a:pt x="386" y="12"/>
                  </a:cubicBezTo>
                  <a:cubicBezTo>
                    <a:pt x="295" y="31"/>
                    <a:pt x="200" y="80"/>
                    <a:pt x="130" y="147"/>
                  </a:cubicBezTo>
                  <a:cubicBezTo>
                    <a:pt x="68" y="206"/>
                    <a:pt x="25" y="288"/>
                    <a:pt x="12" y="353"/>
                  </a:cubicBezTo>
                  <a:cubicBezTo>
                    <a:pt x="0" y="407"/>
                    <a:pt x="11" y="471"/>
                    <a:pt x="42" y="509"/>
                  </a:cubicBezTo>
                  <a:cubicBezTo>
                    <a:pt x="87" y="567"/>
                    <a:pt x="172" y="594"/>
                    <a:pt x="264" y="594"/>
                  </a:cubicBezTo>
                  <a:cubicBezTo>
                    <a:pt x="277" y="594"/>
                    <a:pt x="291" y="594"/>
                    <a:pt x="305" y="593"/>
                  </a:cubicBezTo>
                  <a:cubicBezTo>
                    <a:pt x="429" y="412"/>
                    <a:pt x="553" y="233"/>
                    <a:pt x="675" y="55"/>
                  </a:cubicBezTo>
                  <a:cubicBezTo>
                    <a:pt x="632" y="20"/>
                    <a:pt x="567" y="1"/>
                    <a:pt x="4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3799;p69">
              <a:extLst>
                <a:ext uri="{FF2B5EF4-FFF2-40B4-BE49-F238E27FC236}">
                  <a16:creationId xmlns:a16="http://schemas.microsoft.com/office/drawing/2014/main" id="{A92662A2-C3E2-49FF-A841-4CF322CEFF82}"/>
                </a:ext>
              </a:extLst>
            </p:cNvPr>
            <p:cNvSpPr/>
            <p:nvPr/>
          </p:nvSpPr>
          <p:spPr>
            <a:xfrm>
              <a:off x="5692675" y="4665250"/>
              <a:ext cx="11050" cy="7350"/>
            </a:xfrm>
            <a:custGeom>
              <a:avLst/>
              <a:gdLst/>
              <a:ahLst/>
              <a:cxnLst/>
              <a:rect l="l" t="t" r="r" b="b"/>
              <a:pathLst>
                <a:path w="442" h="294" extrusionOk="0">
                  <a:moveTo>
                    <a:pt x="352" y="0"/>
                  </a:moveTo>
                  <a:cubicBezTo>
                    <a:pt x="342" y="0"/>
                    <a:pt x="332" y="1"/>
                    <a:pt x="321" y="4"/>
                  </a:cubicBezTo>
                  <a:cubicBezTo>
                    <a:pt x="302" y="10"/>
                    <a:pt x="282" y="18"/>
                    <a:pt x="262" y="26"/>
                  </a:cubicBezTo>
                  <a:cubicBezTo>
                    <a:pt x="223" y="43"/>
                    <a:pt x="186" y="67"/>
                    <a:pt x="154" y="94"/>
                  </a:cubicBezTo>
                  <a:cubicBezTo>
                    <a:pt x="94" y="141"/>
                    <a:pt x="0" y="263"/>
                    <a:pt x="77" y="289"/>
                  </a:cubicBezTo>
                  <a:cubicBezTo>
                    <a:pt x="85" y="292"/>
                    <a:pt x="94" y="293"/>
                    <a:pt x="103" y="293"/>
                  </a:cubicBezTo>
                  <a:cubicBezTo>
                    <a:pt x="131" y="293"/>
                    <a:pt x="162" y="281"/>
                    <a:pt x="187" y="257"/>
                  </a:cubicBezTo>
                  <a:cubicBezTo>
                    <a:pt x="208" y="236"/>
                    <a:pt x="219" y="217"/>
                    <a:pt x="242" y="196"/>
                  </a:cubicBezTo>
                  <a:cubicBezTo>
                    <a:pt x="255" y="183"/>
                    <a:pt x="272" y="170"/>
                    <a:pt x="290" y="162"/>
                  </a:cubicBezTo>
                  <a:cubicBezTo>
                    <a:pt x="293" y="161"/>
                    <a:pt x="295" y="160"/>
                    <a:pt x="297" y="159"/>
                  </a:cubicBezTo>
                  <a:lnTo>
                    <a:pt x="297" y="159"/>
                  </a:lnTo>
                  <a:cubicBezTo>
                    <a:pt x="297" y="159"/>
                    <a:pt x="297" y="159"/>
                    <a:pt x="297" y="159"/>
                  </a:cubicBezTo>
                  <a:cubicBezTo>
                    <a:pt x="298" y="159"/>
                    <a:pt x="302" y="158"/>
                    <a:pt x="311" y="155"/>
                  </a:cubicBezTo>
                  <a:cubicBezTo>
                    <a:pt x="335" y="146"/>
                    <a:pt x="355" y="134"/>
                    <a:pt x="377" y="120"/>
                  </a:cubicBezTo>
                  <a:cubicBezTo>
                    <a:pt x="423" y="92"/>
                    <a:pt x="441" y="26"/>
                    <a:pt x="402" y="12"/>
                  </a:cubicBezTo>
                  <a:cubicBezTo>
                    <a:pt x="386" y="5"/>
                    <a:pt x="370" y="0"/>
                    <a:pt x="3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3800;p69">
              <a:extLst>
                <a:ext uri="{FF2B5EF4-FFF2-40B4-BE49-F238E27FC236}">
                  <a16:creationId xmlns:a16="http://schemas.microsoft.com/office/drawing/2014/main" id="{7E7C9C76-BCDA-473F-88FA-BB61015E6B4F}"/>
                </a:ext>
              </a:extLst>
            </p:cNvPr>
            <p:cNvSpPr/>
            <p:nvPr/>
          </p:nvSpPr>
          <p:spPr>
            <a:xfrm>
              <a:off x="5696000" y="4671475"/>
              <a:ext cx="5225" cy="3800"/>
            </a:xfrm>
            <a:custGeom>
              <a:avLst/>
              <a:gdLst/>
              <a:ahLst/>
              <a:cxnLst/>
              <a:rect l="l" t="t" r="r" b="b"/>
              <a:pathLst>
                <a:path w="209" h="152" extrusionOk="0">
                  <a:moveTo>
                    <a:pt x="151" y="0"/>
                  </a:moveTo>
                  <a:cubicBezTo>
                    <a:pt x="125" y="0"/>
                    <a:pt x="95" y="10"/>
                    <a:pt x="68" y="30"/>
                  </a:cubicBezTo>
                  <a:cubicBezTo>
                    <a:pt x="21" y="65"/>
                    <a:pt x="1" y="122"/>
                    <a:pt x="41" y="141"/>
                  </a:cubicBezTo>
                  <a:lnTo>
                    <a:pt x="41" y="141"/>
                  </a:lnTo>
                  <a:cubicBezTo>
                    <a:pt x="42" y="142"/>
                    <a:pt x="44" y="143"/>
                    <a:pt x="46" y="144"/>
                  </a:cubicBezTo>
                  <a:cubicBezTo>
                    <a:pt x="52" y="147"/>
                    <a:pt x="58" y="148"/>
                    <a:pt x="64" y="150"/>
                  </a:cubicBezTo>
                  <a:cubicBezTo>
                    <a:pt x="68" y="151"/>
                    <a:pt x="73" y="151"/>
                    <a:pt x="78" y="151"/>
                  </a:cubicBezTo>
                  <a:cubicBezTo>
                    <a:pt x="89" y="151"/>
                    <a:pt x="102" y="149"/>
                    <a:pt x="114" y="147"/>
                  </a:cubicBezTo>
                  <a:cubicBezTo>
                    <a:pt x="144" y="139"/>
                    <a:pt x="180" y="113"/>
                    <a:pt x="193" y="88"/>
                  </a:cubicBezTo>
                  <a:cubicBezTo>
                    <a:pt x="203" y="71"/>
                    <a:pt x="208" y="56"/>
                    <a:pt x="207" y="41"/>
                  </a:cubicBezTo>
                  <a:cubicBezTo>
                    <a:pt x="206" y="26"/>
                    <a:pt x="198" y="14"/>
                    <a:pt x="186" y="7"/>
                  </a:cubicBezTo>
                  <a:cubicBezTo>
                    <a:pt x="176" y="2"/>
                    <a:pt x="164" y="0"/>
                    <a:pt x="1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3801;p69">
              <a:extLst>
                <a:ext uri="{FF2B5EF4-FFF2-40B4-BE49-F238E27FC236}">
                  <a16:creationId xmlns:a16="http://schemas.microsoft.com/office/drawing/2014/main" id="{A3AEEAD6-8040-4AC7-A8FE-65EABF29137E}"/>
                </a:ext>
              </a:extLst>
            </p:cNvPr>
            <p:cNvSpPr/>
            <p:nvPr/>
          </p:nvSpPr>
          <p:spPr>
            <a:xfrm>
              <a:off x="5653700" y="4702800"/>
              <a:ext cx="19700" cy="16600"/>
            </a:xfrm>
            <a:custGeom>
              <a:avLst/>
              <a:gdLst/>
              <a:ahLst/>
              <a:cxnLst/>
              <a:rect l="l" t="t" r="r" b="b"/>
              <a:pathLst>
                <a:path w="788" h="664" extrusionOk="0">
                  <a:moveTo>
                    <a:pt x="712" y="1"/>
                  </a:moveTo>
                  <a:cubicBezTo>
                    <a:pt x="683" y="1"/>
                    <a:pt x="645" y="14"/>
                    <a:pt x="610" y="44"/>
                  </a:cubicBezTo>
                  <a:cubicBezTo>
                    <a:pt x="416" y="214"/>
                    <a:pt x="187" y="411"/>
                    <a:pt x="32" y="602"/>
                  </a:cubicBezTo>
                  <a:cubicBezTo>
                    <a:pt x="0" y="640"/>
                    <a:pt x="25" y="663"/>
                    <a:pt x="63" y="663"/>
                  </a:cubicBezTo>
                  <a:cubicBezTo>
                    <a:pt x="83" y="663"/>
                    <a:pt x="108" y="656"/>
                    <a:pt x="130" y="642"/>
                  </a:cubicBezTo>
                  <a:cubicBezTo>
                    <a:pt x="250" y="555"/>
                    <a:pt x="357" y="453"/>
                    <a:pt x="461" y="358"/>
                  </a:cubicBezTo>
                  <a:cubicBezTo>
                    <a:pt x="554" y="273"/>
                    <a:pt x="654" y="188"/>
                    <a:pt x="735" y="100"/>
                  </a:cubicBezTo>
                  <a:cubicBezTo>
                    <a:pt x="788" y="41"/>
                    <a:pt x="762" y="1"/>
                    <a:pt x="7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3802;p69">
              <a:extLst>
                <a:ext uri="{FF2B5EF4-FFF2-40B4-BE49-F238E27FC236}">
                  <a16:creationId xmlns:a16="http://schemas.microsoft.com/office/drawing/2014/main" id="{A8BE75D0-04CB-46BA-973C-8160DD12D508}"/>
                </a:ext>
              </a:extLst>
            </p:cNvPr>
            <p:cNvSpPr/>
            <p:nvPr/>
          </p:nvSpPr>
          <p:spPr>
            <a:xfrm>
              <a:off x="5675425" y="4693725"/>
              <a:ext cx="7500" cy="6275"/>
            </a:xfrm>
            <a:custGeom>
              <a:avLst/>
              <a:gdLst/>
              <a:ahLst/>
              <a:cxnLst/>
              <a:rect l="l" t="t" r="r" b="b"/>
              <a:pathLst>
                <a:path w="300" h="251" extrusionOk="0">
                  <a:moveTo>
                    <a:pt x="239" y="1"/>
                  </a:moveTo>
                  <a:cubicBezTo>
                    <a:pt x="205" y="1"/>
                    <a:pt x="161" y="20"/>
                    <a:pt x="133" y="47"/>
                  </a:cubicBezTo>
                  <a:cubicBezTo>
                    <a:pt x="87" y="92"/>
                    <a:pt x="18" y="149"/>
                    <a:pt x="6" y="198"/>
                  </a:cubicBezTo>
                  <a:cubicBezTo>
                    <a:pt x="0" y="225"/>
                    <a:pt x="13" y="250"/>
                    <a:pt x="45" y="250"/>
                  </a:cubicBezTo>
                  <a:cubicBezTo>
                    <a:pt x="54" y="250"/>
                    <a:pt x="64" y="249"/>
                    <a:pt x="76" y="244"/>
                  </a:cubicBezTo>
                  <a:cubicBezTo>
                    <a:pt x="149" y="218"/>
                    <a:pt x="206" y="156"/>
                    <a:pt x="259" y="105"/>
                  </a:cubicBezTo>
                  <a:cubicBezTo>
                    <a:pt x="300" y="67"/>
                    <a:pt x="298" y="23"/>
                    <a:pt x="267" y="6"/>
                  </a:cubicBezTo>
                  <a:cubicBezTo>
                    <a:pt x="259" y="2"/>
                    <a:pt x="249" y="1"/>
                    <a:pt x="2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3803;p69">
              <a:extLst>
                <a:ext uri="{FF2B5EF4-FFF2-40B4-BE49-F238E27FC236}">
                  <a16:creationId xmlns:a16="http://schemas.microsoft.com/office/drawing/2014/main" id="{43942B25-1A6E-4E35-B380-DE152DEF0E85}"/>
                </a:ext>
              </a:extLst>
            </p:cNvPr>
            <p:cNvSpPr/>
            <p:nvPr/>
          </p:nvSpPr>
          <p:spPr>
            <a:xfrm>
              <a:off x="5593075" y="4713650"/>
              <a:ext cx="11925" cy="10925"/>
            </a:xfrm>
            <a:custGeom>
              <a:avLst/>
              <a:gdLst/>
              <a:ahLst/>
              <a:cxnLst/>
              <a:rect l="l" t="t" r="r" b="b"/>
              <a:pathLst>
                <a:path w="477" h="437" extrusionOk="0">
                  <a:moveTo>
                    <a:pt x="152" y="1"/>
                  </a:moveTo>
                  <a:cubicBezTo>
                    <a:pt x="108" y="1"/>
                    <a:pt x="59" y="28"/>
                    <a:pt x="38" y="68"/>
                  </a:cubicBezTo>
                  <a:cubicBezTo>
                    <a:pt x="0" y="145"/>
                    <a:pt x="55" y="212"/>
                    <a:pt x="90" y="261"/>
                  </a:cubicBezTo>
                  <a:cubicBezTo>
                    <a:pt x="130" y="321"/>
                    <a:pt x="181" y="374"/>
                    <a:pt x="237" y="421"/>
                  </a:cubicBezTo>
                  <a:cubicBezTo>
                    <a:pt x="249" y="432"/>
                    <a:pt x="268" y="437"/>
                    <a:pt x="290" y="437"/>
                  </a:cubicBezTo>
                  <a:cubicBezTo>
                    <a:pt x="315" y="437"/>
                    <a:pt x="345" y="430"/>
                    <a:pt x="373" y="415"/>
                  </a:cubicBezTo>
                  <a:cubicBezTo>
                    <a:pt x="396" y="404"/>
                    <a:pt x="412" y="393"/>
                    <a:pt x="428" y="378"/>
                  </a:cubicBezTo>
                  <a:cubicBezTo>
                    <a:pt x="465" y="342"/>
                    <a:pt x="476" y="298"/>
                    <a:pt x="450" y="276"/>
                  </a:cubicBezTo>
                  <a:cubicBezTo>
                    <a:pt x="397" y="234"/>
                    <a:pt x="348" y="187"/>
                    <a:pt x="306" y="137"/>
                  </a:cubicBezTo>
                  <a:cubicBezTo>
                    <a:pt x="269" y="91"/>
                    <a:pt x="248" y="19"/>
                    <a:pt x="172" y="3"/>
                  </a:cubicBezTo>
                  <a:cubicBezTo>
                    <a:pt x="166" y="1"/>
                    <a:pt x="159" y="1"/>
                    <a:pt x="1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3804;p69">
              <a:extLst>
                <a:ext uri="{FF2B5EF4-FFF2-40B4-BE49-F238E27FC236}">
                  <a16:creationId xmlns:a16="http://schemas.microsoft.com/office/drawing/2014/main" id="{789E6E77-F1D4-4719-ABBD-5DED1AA66BF2}"/>
                </a:ext>
              </a:extLst>
            </p:cNvPr>
            <p:cNvSpPr/>
            <p:nvPr/>
          </p:nvSpPr>
          <p:spPr>
            <a:xfrm>
              <a:off x="5603875" y="4724275"/>
              <a:ext cx="7025" cy="5175"/>
            </a:xfrm>
            <a:custGeom>
              <a:avLst/>
              <a:gdLst/>
              <a:ahLst/>
              <a:cxnLst/>
              <a:rect l="l" t="t" r="r" b="b"/>
              <a:pathLst>
                <a:path w="281" h="207" extrusionOk="0">
                  <a:moveTo>
                    <a:pt x="136" y="0"/>
                  </a:moveTo>
                  <a:cubicBezTo>
                    <a:pt x="79" y="0"/>
                    <a:pt x="0" y="54"/>
                    <a:pt x="2" y="98"/>
                  </a:cubicBezTo>
                  <a:cubicBezTo>
                    <a:pt x="3" y="122"/>
                    <a:pt x="17" y="137"/>
                    <a:pt x="28" y="155"/>
                  </a:cubicBezTo>
                  <a:cubicBezTo>
                    <a:pt x="46" y="182"/>
                    <a:pt x="61" y="204"/>
                    <a:pt x="109" y="206"/>
                  </a:cubicBezTo>
                  <a:cubicBezTo>
                    <a:pt x="111" y="207"/>
                    <a:pt x="114" y="207"/>
                    <a:pt x="116" y="207"/>
                  </a:cubicBezTo>
                  <a:cubicBezTo>
                    <a:pt x="186" y="207"/>
                    <a:pt x="280" y="142"/>
                    <a:pt x="278" y="88"/>
                  </a:cubicBezTo>
                  <a:cubicBezTo>
                    <a:pt x="276" y="52"/>
                    <a:pt x="253" y="37"/>
                    <a:pt x="217" y="24"/>
                  </a:cubicBezTo>
                  <a:cubicBezTo>
                    <a:pt x="194" y="14"/>
                    <a:pt x="172" y="3"/>
                    <a:pt x="142" y="0"/>
                  </a:cubicBezTo>
                  <a:cubicBezTo>
                    <a:pt x="140" y="0"/>
                    <a:pt x="138" y="0"/>
                    <a:pt x="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3805;p69">
              <a:extLst>
                <a:ext uri="{FF2B5EF4-FFF2-40B4-BE49-F238E27FC236}">
                  <a16:creationId xmlns:a16="http://schemas.microsoft.com/office/drawing/2014/main" id="{181D1191-B824-4F66-A3FB-101668933B3D}"/>
                </a:ext>
              </a:extLst>
            </p:cNvPr>
            <p:cNvSpPr/>
            <p:nvPr/>
          </p:nvSpPr>
          <p:spPr>
            <a:xfrm>
              <a:off x="5605450" y="4664700"/>
              <a:ext cx="8650" cy="9300"/>
            </a:xfrm>
            <a:custGeom>
              <a:avLst/>
              <a:gdLst/>
              <a:ahLst/>
              <a:cxnLst/>
              <a:rect l="l" t="t" r="r" b="b"/>
              <a:pathLst>
                <a:path w="346" h="372" extrusionOk="0">
                  <a:moveTo>
                    <a:pt x="256" y="1"/>
                  </a:moveTo>
                  <a:cubicBezTo>
                    <a:pt x="209" y="1"/>
                    <a:pt x="150" y="23"/>
                    <a:pt x="115" y="68"/>
                  </a:cubicBezTo>
                  <a:cubicBezTo>
                    <a:pt x="56" y="146"/>
                    <a:pt x="4" y="254"/>
                    <a:pt x="1" y="330"/>
                  </a:cubicBezTo>
                  <a:cubicBezTo>
                    <a:pt x="0" y="358"/>
                    <a:pt x="27" y="372"/>
                    <a:pt x="60" y="372"/>
                  </a:cubicBezTo>
                  <a:cubicBezTo>
                    <a:pt x="92" y="372"/>
                    <a:pt x="129" y="359"/>
                    <a:pt x="157" y="334"/>
                  </a:cubicBezTo>
                  <a:cubicBezTo>
                    <a:pt x="236" y="261"/>
                    <a:pt x="303" y="153"/>
                    <a:pt x="329" y="75"/>
                  </a:cubicBezTo>
                  <a:cubicBezTo>
                    <a:pt x="345" y="26"/>
                    <a:pt x="307" y="1"/>
                    <a:pt x="2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3806;p69">
              <a:extLst>
                <a:ext uri="{FF2B5EF4-FFF2-40B4-BE49-F238E27FC236}">
                  <a16:creationId xmlns:a16="http://schemas.microsoft.com/office/drawing/2014/main" id="{78CBB35C-822C-4D96-82F5-055DAB794A1E}"/>
                </a:ext>
              </a:extLst>
            </p:cNvPr>
            <p:cNvSpPr/>
            <p:nvPr/>
          </p:nvSpPr>
          <p:spPr>
            <a:xfrm>
              <a:off x="5611975" y="4658100"/>
              <a:ext cx="5950" cy="4650"/>
            </a:xfrm>
            <a:custGeom>
              <a:avLst/>
              <a:gdLst/>
              <a:ahLst/>
              <a:cxnLst/>
              <a:rect l="l" t="t" r="r" b="b"/>
              <a:pathLst>
                <a:path w="238" h="186" extrusionOk="0">
                  <a:moveTo>
                    <a:pt x="160" y="0"/>
                  </a:moveTo>
                  <a:cubicBezTo>
                    <a:pt x="90" y="0"/>
                    <a:pt x="1" y="56"/>
                    <a:pt x="6" y="111"/>
                  </a:cubicBezTo>
                  <a:cubicBezTo>
                    <a:pt x="7" y="133"/>
                    <a:pt x="1" y="153"/>
                    <a:pt x="18" y="170"/>
                  </a:cubicBezTo>
                  <a:cubicBezTo>
                    <a:pt x="31" y="181"/>
                    <a:pt x="48" y="186"/>
                    <a:pt x="68" y="186"/>
                  </a:cubicBezTo>
                  <a:cubicBezTo>
                    <a:pt x="84" y="186"/>
                    <a:pt x="102" y="183"/>
                    <a:pt x="121" y="177"/>
                  </a:cubicBezTo>
                  <a:cubicBezTo>
                    <a:pt x="142" y="169"/>
                    <a:pt x="158" y="157"/>
                    <a:pt x="174" y="144"/>
                  </a:cubicBezTo>
                  <a:cubicBezTo>
                    <a:pt x="177" y="141"/>
                    <a:pt x="189" y="131"/>
                    <a:pt x="189" y="131"/>
                  </a:cubicBezTo>
                  <a:lnTo>
                    <a:pt x="189" y="131"/>
                  </a:lnTo>
                  <a:cubicBezTo>
                    <a:pt x="188" y="131"/>
                    <a:pt x="185" y="133"/>
                    <a:pt x="177" y="139"/>
                  </a:cubicBezTo>
                  <a:lnTo>
                    <a:pt x="177" y="139"/>
                  </a:lnTo>
                  <a:cubicBezTo>
                    <a:pt x="210" y="115"/>
                    <a:pt x="236" y="87"/>
                    <a:pt x="236" y="56"/>
                  </a:cubicBezTo>
                  <a:cubicBezTo>
                    <a:pt x="238" y="29"/>
                    <a:pt x="215" y="8"/>
                    <a:pt x="181" y="2"/>
                  </a:cubicBezTo>
                  <a:cubicBezTo>
                    <a:pt x="174" y="1"/>
                    <a:pt x="167" y="0"/>
                    <a:pt x="1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3807;p69">
              <a:extLst>
                <a:ext uri="{FF2B5EF4-FFF2-40B4-BE49-F238E27FC236}">
                  <a16:creationId xmlns:a16="http://schemas.microsoft.com/office/drawing/2014/main" id="{3F2FCF4A-7ACF-4646-A4BA-05F7811343F9}"/>
                </a:ext>
              </a:extLst>
            </p:cNvPr>
            <p:cNvSpPr/>
            <p:nvPr/>
          </p:nvSpPr>
          <p:spPr>
            <a:xfrm>
              <a:off x="5618275" y="4628100"/>
              <a:ext cx="12525" cy="10200"/>
            </a:xfrm>
            <a:custGeom>
              <a:avLst/>
              <a:gdLst/>
              <a:ahLst/>
              <a:cxnLst/>
              <a:rect l="l" t="t" r="r" b="b"/>
              <a:pathLst>
                <a:path w="501" h="408" extrusionOk="0">
                  <a:moveTo>
                    <a:pt x="368" y="0"/>
                  </a:moveTo>
                  <a:cubicBezTo>
                    <a:pt x="334" y="0"/>
                    <a:pt x="297" y="12"/>
                    <a:pt x="264" y="40"/>
                  </a:cubicBezTo>
                  <a:cubicBezTo>
                    <a:pt x="154" y="137"/>
                    <a:pt x="17" y="260"/>
                    <a:pt x="3" y="374"/>
                  </a:cubicBezTo>
                  <a:cubicBezTo>
                    <a:pt x="1" y="396"/>
                    <a:pt x="22" y="407"/>
                    <a:pt x="48" y="407"/>
                  </a:cubicBezTo>
                  <a:cubicBezTo>
                    <a:pt x="65" y="407"/>
                    <a:pt x="83" y="403"/>
                    <a:pt x="99" y="394"/>
                  </a:cubicBezTo>
                  <a:cubicBezTo>
                    <a:pt x="223" y="322"/>
                    <a:pt x="313" y="209"/>
                    <a:pt x="421" y="126"/>
                  </a:cubicBezTo>
                  <a:cubicBezTo>
                    <a:pt x="501" y="64"/>
                    <a:pt x="445" y="0"/>
                    <a:pt x="3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3808;p69">
              <a:extLst>
                <a:ext uri="{FF2B5EF4-FFF2-40B4-BE49-F238E27FC236}">
                  <a16:creationId xmlns:a16="http://schemas.microsoft.com/office/drawing/2014/main" id="{FA96444E-5349-487F-8579-7E4420438C83}"/>
                </a:ext>
              </a:extLst>
            </p:cNvPr>
            <p:cNvSpPr/>
            <p:nvPr/>
          </p:nvSpPr>
          <p:spPr>
            <a:xfrm>
              <a:off x="5633425" y="4618925"/>
              <a:ext cx="8550" cy="5775"/>
            </a:xfrm>
            <a:custGeom>
              <a:avLst/>
              <a:gdLst/>
              <a:ahLst/>
              <a:cxnLst/>
              <a:rect l="l" t="t" r="r" b="b"/>
              <a:pathLst>
                <a:path w="342" h="231" extrusionOk="0">
                  <a:moveTo>
                    <a:pt x="242" y="1"/>
                  </a:moveTo>
                  <a:cubicBezTo>
                    <a:pt x="207" y="1"/>
                    <a:pt x="166" y="14"/>
                    <a:pt x="138" y="41"/>
                  </a:cubicBezTo>
                  <a:cubicBezTo>
                    <a:pt x="99" y="78"/>
                    <a:pt x="51" y="116"/>
                    <a:pt x="26" y="157"/>
                  </a:cubicBezTo>
                  <a:cubicBezTo>
                    <a:pt x="0" y="199"/>
                    <a:pt x="25" y="231"/>
                    <a:pt x="72" y="231"/>
                  </a:cubicBezTo>
                  <a:cubicBezTo>
                    <a:pt x="84" y="231"/>
                    <a:pt x="98" y="229"/>
                    <a:pt x="112" y="224"/>
                  </a:cubicBezTo>
                  <a:cubicBezTo>
                    <a:pt x="168" y="205"/>
                    <a:pt x="218" y="172"/>
                    <a:pt x="267" y="144"/>
                  </a:cubicBezTo>
                  <a:cubicBezTo>
                    <a:pt x="328" y="111"/>
                    <a:pt x="341" y="50"/>
                    <a:pt x="304" y="19"/>
                  </a:cubicBezTo>
                  <a:cubicBezTo>
                    <a:pt x="289" y="7"/>
                    <a:pt x="267" y="1"/>
                    <a:pt x="2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3809;p69">
              <a:extLst>
                <a:ext uri="{FF2B5EF4-FFF2-40B4-BE49-F238E27FC236}">
                  <a16:creationId xmlns:a16="http://schemas.microsoft.com/office/drawing/2014/main" id="{BB93C874-E2EC-4692-BECF-4BE08626A55A}"/>
                </a:ext>
              </a:extLst>
            </p:cNvPr>
            <p:cNvSpPr/>
            <p:nvPr/>
          </p:nvSpPr>
          <p:spPr>
            <a:xfrm>
              <a:off x="5633025" y="4677950"/>
              <a:ext cx="31300" cy="8975"/>
            </a:xfrm>
            <a:custGeom>
              <a:avLst/>
              <a:gdLst/>
              <a:ahLst/>
              <a:cxnLst/>
              <a:rect l="l" t="t" r="r" b="b"/>
              <a:pathLst>
                <a:path w="1252" h="359" extrusionOk="0">
                  <a:moveTo>
                    <a:pt x="1155" y="1"/>
                  </a:moveTo>
                  <a:cubicBezTo>
                    <a:pt x="1146" y="1"/>
                    <a:pt x="1135" y="2"/>
                    <a:pt x="1124" y="4"/>
                  </a:cubicBezTo>
                  <a:cubicBezTo>
                    <a:pt x="939" y="46"/>
                    <a:pt x="752" y="92"/>
                    <a:pt x="562" y="142"/>
                  </a:cubicBezTo>
                  <a:cubicBezTo>
                    <a:pt x="396" y="184"/>
                    <a:pt x="211" y="216"/>
                    <a:pt x="46" y="302"/>
                  </a:cubicBezTo>
                  <a:cubicBezTo>
                    <a:pt x="15" y="319"/>
                    <a:pt x="1" y="354"/>
                    <a:pt x="35" y="357"/>
                  </a:cubicBezTo>
                  <a:cubicBezTo>
                    <a:pt x="49" y="358"/>
                    <a:pt x="64" y="359"/>
                    <a:pt x="79" y="359"/>
                  </a:cubicBezTo>
                  <a:cubicBezTo>
                    <a:pt x="216" y="359"/>
                    <a:pt x="375" y="316"/>
                    <a:pt x="520" y="286"/>
                  </a:cubicBezTo>
                  <a:cubicBezTo>
                    <a:pt x="722" y="244"/>
                    <a:pt x="921" y="200"/>
                    <a:pt x="1118" y="154"/>
                  </a:cubicBezTo>
                  <a:cubicBezTo>
                    <a:pt x="1237" y="126"/>
                    <a:pt x="1252" y="1"/>
                    <a:pt x="11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3810;p69">
              <a:extLst>
                <a:ext uri="{FF2B5EF4-FFF2-40B4-BE49-F238E27FC236}">
                  <a16:creationId xmlns:a16="http://schemas.microsoft.com/office/drawing/2014/main" id="{35ACA3FB-B781-413E-9A89-02821F322E2F}"/>
                </a:ext>
              </a:extLst>
            </p:cNvPr>
            <p:cNvSpPr/>
            <p:nvPr/>
          </p:nvSpPr>
          <p:spPr>
            <a:xfrm>
              <a:off x="5666675" y="4674425"/>
              <a:ext cx="12500" cy="5150"/>
            </a:xfrm>
            <a:custGeom>
              <a:avLst/>
              <a:gdLst/>
              <a:ahLst/>
              <a:cxnLst/>
              <a:rect l="l" t="t" r="r" b="b"/>
              <a:pathLst>
                <a:path w="500" h="206" extrusionOk="0">
                  <a:moveTo>
                    <a:pt x="412" y="1"/>
                  </a:moveTo>
                  <a:cubicBezTo>
                    <a:pt x="404" y="1"/>
                    <a:pt x="394" y="2"/>
                    <a:pt x="384" y="4"/>
                  </a:cubicBezTo>
                  <a:cubicBezTo>
                    <a:pt x="288" y="26"/>
                    <a:pt x="175" y="57"/>
                    <a:pt x="77" y="98"/>
                  </a:cubicBezTo>
                  <a:cubicBezTo>
                    <a:pt x="0" y="131"/>
                    <a:pt x="3" y="205"/>
                    <a:pt x="66" y="205"/>
                  </a:cubicBezTo>
                  <a:cubicBezTo>
                    <a:pt x="67" y="205"/>
                    <a:pt x="69" y="205"/>
                    <a:pt x="71" y="205"/>
                  </a:cubicBezTo>
                  <a:cubicBezTo>
                    <a:pt x="163" y="199"/>
                    <a:pt x="279" y="171"/>
                    <a:pt x="376" y="144"/>
                  </a:cubicBezTo>
                  <a:cubicBezTo>
                    <a:pt x="487" y="113"/>
                    <a:pt x="499" y="1"/>
                    <a:pt x="4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3811;p69">
              <a:extLst>
                <a:ext uri="{FF2B5EF4-FFF2-40B4-BE49-F238E27FC236}">
                  <a16:creationId xmlns:a16="http://schemas.microsoft.com/office/drawing/2014/main" id="{A7913BC2-7D19-48FD-9877-3D7AF517209A}"/>
                </a:ext>
              </a:extLst>
            </p:cNvPr>
            <p:cNvSpPr/>
            <p:nvPr/>
          </p:nvSpPr>
          <p:spPr>
            <a:xfrm>
              <a:off x="5675425" y="4641275"/>
              <a:ext cx="19575" cy="21000"/>
            </a:xfrm>
            <a:custGeom>
              <a:avLst/>
              <a:gdLst/>
              <a:ahLst/>
              <a:cxnLst/>
              <a:rect l="l" t="t" r="r" b="b"/>
              <a:pathLst>
                <a:path w="783" h="840" extrusionOk="0">
                  <a:moveTo>
                    <a:pt x="70" y="0"/>
                  </a:moveTo>
                  <a:cubicBezTo>
                    <a:pt x="40" y="0"/>
                    <a:pt x="1" y="31"/>
                    <a:pt x="10" y="54"/>
                  </a:cubicBezTo>
                  <a:cubicBezTo>
                    <a:pt x="62" y="201"/>
                    <a:pt x="174" y="319"/>
                    <a:pt x="266" y="438"/>
                  </a:cubicBezTo>
                  <a:cubicBezTo>
                    <a:pt x="366" y="567"/>
                    <a:pt x="467" y="693"/>
                    <a:pt x="566" y="819"/>
                  </a:cubicBezTo>
                  <a:cubicBezTo>
                    <a:pt x="577" y="833"/>
                    <a:pt x="593" y="839"/>
                    <a:pt x="612" y="839"/>
                  </a:cubicBezTo>
                  <a:cubicBezTo>
                    <a:pt x="683" y="839"/>
                    <a:pt x="783" y="754"/>
                    <a:pt x="738" y="702"/>
                  </a:cubicBezTo>
                  <a:cubicBezTo>
                    <a:pt x="634" y="580"/>
                    <a:pt x="529" y="458"/>
                    <a:pt x="420" y="335"/>
                  </a:cubicBezTo>
                  <a:cubicBezTo>
                    <a:pt x="320" y="221"/>
                    <a:pt x="227" y="93"/>
                    <a:pt x="87" y="5"/>
                  </a:cubicBezTo>
                  <a:cubicBezTo>
                    <a:pt x="82" y="2"/>
                    <a:pt x="76" y="0"/>
                    <a:pt x="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3812;p69">
              <a:extLst>
                <a:ext uri="{FF2B5EF4-FFF2-40B4-BE49-F238E27FC236}">
                  <a16:creationId xmlns:a16="http://schemas.microsoft.com/office/drawing/2014/main" id="{38C9AE49-DE65-4343-B162-99000A722AAF}"/>
                </a:ext>
              </a:extLst>
            </p:cNvPr>
            <p:cNvSpPr/>
            <p:nvPr/>
          </p:nvSpPr>
          <p:spPr>
            <a:xfrm>
              <a:off x="5668725" y="4634225"/>
              <a:ext cx="6600" cy="5375"/>
            </a:xfrm>
            <a:custGeom>
              <a:avLst/>
              <a:gdLst/>
              <a:ahLst/>
              <a:cxnLst/>
              <a:rect l="l" t="t" r="r" b="b"/>
              <a:pathLst>
                <a:path w="264" h="215" extrusionOk="0">
                  <a:moveTo>
                    <a:pt x="106" y="1"/>
                  </a:moveTo>
                  <a:cubicBezTo>
                    <a:pt x="61" y="1"/>
                    <a:pt x="0" y="34"/>
                    <a:pt x="3" y="76"/>
                  </a:cubicBezTo>
                  <a:cubicBezTo>
                    <a:pt x="5" y="108"/>
                    <a:pt x="24" y="130"/>
                    <a:pt x="42" y="155"/>
                  </a:cubicBezTo>
                  <a:cubicBezTo>
                    <a:pt x="51" y="166"/>
                    <a:pt x="60" y="179"/>
                    <a:pt x="68" y="189"/>
                  </a:cubicBezTo>
                  <a:cubicBezTo>
                    <a:pt x="85" y="208"/>
                    <a:pt x="107" y="215"/>
                    <a:pt x="139" y="215"/>
                  </a:cubicBezTo>
                  <a:cubicBezTo>
                    <a:pt x="200" y="213"/>
                    <a:pt x="250" y="165"/>
                    <a:pt x="258" y="120"/>
                  </a:cubicBezTo>
                  <a:cubicBezTo>
                    <a:pt x="264" y="81"/>
                    <a:pt x="226" y="62"/>
                    <a:pt x="197" y="42"/>
                  </a:cubicBezTo>
                  <a:cubicBezTo>
                    <a:pt x="174" y="26"/>
                    <a:pt x="152" y="7"/>
                    <a:pt x="118" y="2"/>
                  </a:cubicBezTo>
                  <a:cubicBezTo>
                    <a:pt x="115" y="1"/>
                    <a:pt x="110" y="1"/>
                    <a:pt x="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3813;p69">
              <a:extLst>
                <a:ext uri="{FF2B5EF4-FFF2-40B4-BE49-F238E27FC236}">
                  <a16:creationId xmlns:a16="http://schemas.microsoft.com/office/drawing/2014/main" id="{3886FECC-4E04-44D8-9D69-1B405C469FA8}"/>
                </a:ext>
              </a:extLst>
            </p:cNvPr>
            <p:cNvSpPr/>
            <p:nvPr/>
          </p:nvSpPr>
          <p:spPr>
            <a:xfrm>
              <a:off x="5662175" y="4628225"/>
              <a:ext cx="5900" cy="4475"/>
            </a:xfrm>
            <a:custGeom>
              <a:avLst/>
              <a:gdLst/>
              <a:ahLst/>
              <a:cxnLst/>
              <a:rect l="l" t="t" r="r" b="b"/>
              <a:pathLst>
                <a:path w="236" h="179" extrusionOk="0">
                  <a:moveTo>
                    <a:pt x="35" y="121"/>
                  </a:moveTo>
                  <a:lnTo>
                    <a:pt x="35" y="121"/>
                  </a:lnTo>
                  <a:cubicBezTo>
                    <a:pt x="35" y="121"/>
                    <a:pt x="35" y="121"/>
                    <a:pt x="35" y="121"/>
                  </a:cubicBezTo>
                  <a:cubicBezTo>
                    <a:pt x="35" y="121"/>
                    <a:pt x="36" y="121"/>
                    <a:pt x="36" y="121"/>
                  </a:cubicBezTo>
                  <a:lnTo>
                    <a:pt x="36" y="121"/>
                  </a:lnTo>
                  <a:cubicBezTo>
                    <a:pt x="36" y="121"/>
                    <a:pt x="36" y="121"/>
                    <a:pt x="36" y="121"/>
                  </a:cubicBezTo>
                  <a:lnTo>
                    <a:pt x="36" y="121"/>
                  </a:lnTo>
                  <a:cubicBezTo>
                    <a:pt x="35" y="121"/>
                    <a:pt x="35" y="121"/>
                    <a:pt x="35" y="121"/>
                  </a:cubicBezTo>
                  <a:close/>
                  <a:moveTo>
                    <a:pt x="38" y="123"/>
                  </a:moveTo>
                  <a:cubicBezTo>
                    <a:pt x="38" y="123"/>
                    <a:pt x="38" y="123"/>
                    <a:pt x="38" y="123"/>
                  </a:cubicBezTo>
                  <a:cubicBezTo>
                    <a:pt x="38" y="123"/>
                    <a:pt x="38" y="123"/>
                    <a:pt x="38" y="123"/>
                  </a:cubicBezTo>
                  <a:lnTo>
                    <a:pt x="38" y="123"/>
                  </a:lnTo>
                  <a:cubicBezTo>
                    <a:pt x="38" y="123"/>
                    <a:pt x="38" y="123"/>
                    <a:pt x="38" y="123"/>
                  </a:cubicBezTo>
                  <a:close/>
                  <a:moveTo>
                    <a:pt x="115" y="1"/>
                  </a:moveTo>
                  <a:cubicBezTo>
                    <a:pt x="99" y="1"/>
                    <a:pt x="82" y="4"/>
                    <a:pt x="65" y="12"/>
                  </a:cubicBezTo>
                  <a:cubicBezTo>
                    <a:pt x="23" y="30"/>
                    <a:pt x="0" y="63"/>
                    <a:pt x="9" y="90"/>
                  </a:cubicBezTo>
                  <a:cubicBezTo>
                    <a:pt x="12" y="102"/>
                    <a:pt x="23" y="112"/>
                    <a:pt x="34" y="120"/>
                  </a:cubicBezTo>
                  <a:lnTo>
                    <a:pt x="34" y="120"/>
                  </a:lnTo>
                  <a:cubicBezTo>
                    <a:pt x="34" y="121"/>
                    <a:pt x="35" y="121"/>
                    <a:pt x="36" y="122"/>
                  </a:cubicBezTo>
                  <a:lnTo>
                    <a:pt x="36" y="122"/>
                  </a:lnTo>
                  <a:cubicBezTo>
                    <a:pt x="33" y="143"/>
                    <a:pt x="50" y="158"/>
                    <a:pt x="65" y="168"/>
                  </a:cubicBezTo>
                  <a:cubicBezTo>
                    <a:pt x="74" y="175"/>
                    <a:pt x="88" y="178"/>
                    <a:pt x="103" y="178"/>
                  </a:cubicBezTo>
                  <a:cubicBezTo>
                    <a:pt x="125" y="178"/>
                    <a:pt x="150" y="172"/>
                    <a:pt x="169" y="162"/>
                  </a:cubicBezTo>
                  <a:cubicBezTo>
                    <a:pt x="206" y="144"/>
                    <a:pt x="229" y="113"/>
                    <a:pt x="232" y="84"/>
                  </a:cubicBezTo>
                  <a:cubicBezTo>
                    <a:pt x="235" y="51"/>
                    <a:pt x="209" y="29"/>
                    <a:pt x="180" y="17"/>
                  </a:cubicBezTo>
                  <a:cubicBezTo>
                    <a:pt x="161" y="8"/>
                    <a:pt x="139" y="1"/>
                    <a:pt x="1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3814;p69">
              <a:extLst>
                <a:ext uri="{FF2B5EF4-FFF2-40B4-BE49-F238E27FC236}">
                  <a16:creationId xmlns:a16="http://schemas.microsoft.com/office/drawing/2014/main" id="{5DBFDADD-6CE9-4049-9B2F-D6316064C6C4}"/>
                </a:ext>
              </a:extLst>
            </p:cNvPr>
            <p:cNvSpPr/>
            <p:nvPr/>
          </p:nvSpPr>
          <p:spPr>
            <a:xfrm>
              <a:off x="5706700" y="4620300"/>
              <a:ext cx="19500" cy="35525"/>
            </a:xfrm>
            <a:custGeom>
              <a:avLst/>
              <a:gdLst/>
              <a:ahLst/>
              <a:cxnLst/>
              <a:rect l="l" t="t" r="r" b="b"/>
              <a:pathLst>
                <a:path w="780" h="1421" extrusionOk="0">
                  <a:moveTo>
                    <a:pt x="739" y="1"/>
                  </a:moveTo>
                  <a:cubicBezTo>
                    <a:pt x="734" y="1"/>
                    <a:pt x="729" y="3"/>
                    <a:pt x="723" y="6"/>
                  </a:cubicBezTo>
                  <a:cubicBezTo>
                    <a:pt x="636" y="71"/>
                    <a:pt x="609" y="149"/>
                    <a:pt x="567" y="232"/>
                  </a:cubicBezTo>
                  <a:cubicBezTo>
                    <a:pt x="504" y="356"/>
                    <a:pt x="442" y="480"/>
                    <a:pt x="381" y="604"/>
                  </a:cubicBezTo>
                  <a:cubicBezTo>
                    <a:pt x="260" y="852"/>
                    <a:pt x="140" y="1102"/>
                    <a:pt x="23" y="1351"/>
                  </a:cubicBezTo>
                  <a:cubicBezTo>
                    <a:pt x="0" y="1398"/>
                    <a:pt x="28" y="1420"/>
                    <a:pt x="68" y="1420"/>
                  </a:cubicBezTo>
                  <a:cubicBezTo>
                    <a:pt x="113" y="1420"/>
                    <a:pt x="172" y="1393"/>
                    <a:pt x="197" y="1342"/>
                  </a:cubicBezTo>
                  <a:cubicBezTo>
                    <a:pt x="308" y="1104"/>
                    <a:pt x="417" y="866"/>
                    <a:pt x="526" y="628"/>
                  </a:cubicBezTo>
                  <a:cubicBezTo>
                    <a:pt x="577" y="514"/>
                    <a:pt x="629" y="399"/>
                    <a:pt x="677" y="284"/>
                  </a:cubicBezTo>
                  <a:cubicBezTo>
                    <a:pt x="717" y="193"/>
                    <a:pt x="779" y="92"/>
                    <a:pt x="753" y="11"/>
                  </a:cubicBezTo>
                  <a:cubicBezTo>
                    <a:pt x="752" y="5"/>
                    <a:pt x="746" y="1"/>
                    <a:pt x="7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3815;p69">
              <a:extLst>
                <a:ext uri="{FF2B5EF4-FFF2-40B4-BE49-F238E27FC236}">
                  <a16:creationId xmlns:a16="http://schemas.microsoft.com/office/drawing/2014/main" id="{E6D86AEA-8308-4065-80B6-B3E24E6CAE34}"/>
                </a:ext>
              </a:extLst>
            </p:cNvPr>
            <p:cNvSpPr/>
            <p:nvPr/>
          </p:nvSpPr>
          <p:spPr>
            <a:xfrm>
              <a:off x="5713500" y="4593675"/>
              <a:ext cx="14800" cy="3950"/>
            </a:xfrm>
            <a:custGeom>
              <a:avLst/>
              <a:gdLst/>
              <a:ahLst/>
              <a:cxnLst/>
              <a:rect l="l" t="t" r="r" b="b"/>
              <a:pathLst>
                <a:path w="592" h="158" extrusionOk="0">
                  <a:moveTo>
                    <a:pt x="412" y="1"/>
                  </a:moveTo>
                  <a:cubicBezTo>
                    <a:pt x="364" y="1"/>
                    <a:pt x="314" y="6"/>
                    <a:pt x="269" y="9"/>
                  </a:cubicBezTo>
                  <a:cubicBezTo>
                    <a:pt x="197" y="13"/>
                    <a:pt x="68" y="10"/>
                    <a:pt x="11" y="75"/>
                  </a:cubicBezTo>
                  <a:cubicBezTo>
                    <a:pt x="3" y="83"/>
                    <a:pt x="0" y="92"/>
                    <a:pt x="5" y="100"/>
                  </a:cubicBezTo>
                  <a:cubicBezTo>
                    <a:pt x="25" y="138"/>
                    <a:pt x="92" y="141"/>
                    <a:pt x="154" y="141"/>
                  </a:cubicBezTo>
                  <a:cubicBezTo>
                    <a:pt x="168" y="141"/>
                    <a:pt x="181" y="141"/>
                    <a:pt x="194" y="141"/>
                  </a:cubicBezTo>
                  <a:cubicBezTo>
                    <a:pt x="206" y="141"/>
                    <a:pt x="218" y="141"/>
                    <a:pt x="228" y="142"/>
                  </a:cubicBezTo>
                  <a:cubicBezTo>
                    <a:pt x="288" y="146"/>
                    <a:pt x="349" y="157"/>
                    <a:pt x="410" y="157"/>
                  </a:cubicBezTo>
                  <a:cubicBezTo>
                    <a:pt x="444" y="157"/>
                    <a:pt x="478" y="154"/>
                    <a:pt x="512" y="144"/>
                  </a:cubicBezTo>
                  <a:cubicBezTo>
                    <a:pt x="570" y="127"/>
                    <a:pt x="592" y="55"/>
                    <a:pt x="557" y="31"/>
                  </a:cubicBezTo>
                  <a:cubicBezTo>
                    <a:pt x="519" y="7"/>
                    <a:pt x="467" y="1"/>
                    <a:pt x="4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3816;p69">
              <a:extLst>
                <a:ext uri="{FF2B5EF4-FFF2-40B4-BE49-F238E27FC236}">
                  <a16:creationId xmlns:a16="http://schemas.microsoft.com/office/drawing/2014/main" id="{42DA8349-4B56-43C6-9944-BCD696FE603D}"/>
                </a:ext>
              </a:extLst>
            </p:cNvPr>
            <p:cNvSpPr/>
            <p:nvPr/>
          </p:nvSpPr>
          <p:spPr>
            <a:xfrm>
              <a:off x="5706450" y="4601800"/>
              <a:ext cx="7325" cy="3150"/>
            </a:xfrm>
            <a:custGeom>
              <a:avLst/>
              <a:gdLst/>
              <a:ahLst/>
              <a:cxnLst/>
              <a:rect l="l" t="t" r="r" b="b"/>
              <a:pathLst>
                <a:path w="293" h="126" extrusionOk="0">
                  <a:moveTo>
                    <a:pt x="233" y="1"/>
                  </a:moveTo>
                  <a:cubicBezTo>
                    <a:pt x="228" y="1"/>
                    <a:pt x="223" y="1"/>
                    <a:pt x="217" y="2"/>
                  </a:cubicBezTo>
                  <a:cubicBezTo>
                    <a:pt x="159" y="11"/>
                    <a:pt x="82" y="28"/>
                    <a:pt x="31" y="66"/>
                  </a:cubicBezTo>
                  <a:cubicBezTo>
                    <a:pt x="11" y="80"/>
                    <a:pt x="1" y="108"/>
                    <a:pt x="28" y="114"/>
                  </a:cubicBezTo>
                  <a:cubicBezTo>
                    <a:pt x="78" y="125"/>
                    <a:pt x="138" y="119"/>
                    <a:pt x="190" y="125"/>
                  </a:cubicBezTo>
                  <a:cubicBezTo>
                    <a:pt x="193" y="125"/>
                    <a:pt x="196" y="125"/>
                    <a:pt x="199" y="125"/>
                  </a:cubicBezTo>
                  <a:cubicBezTo>
                    <a:pt x="238" y="125"/>
                    <a:pt x="278" y="88"/>
                    <a:pt x="285" y="57"/>
                  </a:cubicBezTo>
                  <a:cubicBezTo>
                    <a:pt x="292" y="24"/>
                    <a:pt x="269" y="1"/>
                    <a:pt x="2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817;p69">
              <a:extLst>
                <a:ext uri="{FF2B5EF4-FFF2-40B4-BE49-F238E27FC236}">
                  <a16:creationId xmlns:a16="http://schemas.microsoft.com/office/drawing/2014/main" id="{37070BC9-C049-4258-A436-71384058F0AB}"/>
                </a:ext>
              </a:extLst>
            </p:cNvPr>
            <p:cNvSpPr/>
            <p:nvPr/>
          </p:nvSpPr>
          <p:spPr>
            <a:xfrm>
              <a:off x="5631700" y="4727950"/>
              <a:ext cx="12100" cy="5550"/>
            </a:xfrm>
            <a:custGeom>
              <a:avLst/>
              <a:gdLst/>
              <a:ahLst/>
              <a:cxnLst/>
              <a:rect l="l" t="t" r="r" b="b"/>
              <a:pathLst>
                <a:path w="484" h="222" extrusionOk="0">
                  <a:moveTo>
                    <a:pt x="121" y="1"/>
                  </a:moveTo>
                  <a:cubicBezTo>
                    <a:pt x="71" y="1"/>
                    <a:pt x="0" y="55"/>
                    <a:pt x="19" y="89"/>
                  </a:cubicBezTo>
                  <a:cubicBezTo>
                    <a:pt x="54" y="156"/>
                    <a:pt x="145" y="194"/>
                    <a:pt x="234" y="218"/>
                  </a:cubicBezTo>
                  <a:cubicBezTo>
                    <a:pt x="242" y="220"/>
                    <a:pt x="250" y="221"/>
                    <a:pt x="258" y="221"/>
                  </a:cubicBezTo>
                  <a:cubicBezTo>
                    <a:pt x="358" y="221"/>
                    <a:pt x="483" y="89"/>
                    <a:pt x="393" y="60"/>
                  </a:cubicBezTo>
                  <a:cubicBezTo>
                    <a:pt x="312" y="35"/>
                    <a:pt x="224" y="2"/>
                    <a:pt x="124" y="1"/>
                  </a:cubicBezTo>
                  <a:cubicBezTo>
                    <a:pt x="123" y="1"/>
                    <a:pt x="122" y="1"/>
                    <a:pt x="1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818;p69">
              <a:extLst>
                <a:ext uri="{FF2B5EF4-FFF2-40B4-BE49-F238E27FC236}">
                  <a16:creationId xmlns:a16="http://schemas.microsoft.com/office/drawing/2014/main" id="{9FA5D996-E34D-4DC8-A186-7BB691D9750D}"/>
                </a:ext>
              </a:extLst>
            </p:cNvPr>
            <p:cNvSpPr/>
            <p:nvPr/>
          </p:nvSpPr>
          <p:spPr>
            <a:xfrm>
              <a:off x="5642300" y="4730100"/>
              <a:ext cx="7150" cy="4000"/>
            </a:xfrm>
            <a:custGeom>
              <a:avLst/>
              <a:gdLst/>
              <a:ahLst/>
              <a:cxnLst/>
              <a:rect l="l" t="t" r="r" b="b"/>
              <a:pathLst>
                <a:path w="286" h="160" extrusionOk="0">
                  <a:moveTo>
                    <a:pt x="213" y="0"/>
                  </a:moveTo>
                  <a:cubicBezTo>
                    <a:pt x="184" y="0"/>
                    <a:pt x="152" y="4"/>
                    <a:pt x="120" y="11"/>
                  </a:cubicBezTo>
                  <a:cubicBezTo>
                    <a:pt x="82" y="19"/>
                    <a:pt x="45" y="40"/>
                    <a:pt x="22" y="72"/>
                  </a:cubicBezTo>
                  <a:cubicBezTo>
                    <a:pt x="1" y="102"/>
                    <a:pt x="10" y="129"/>
                    <a:pt x="33" y="139"/>
                  </a:cubicBezTo>
                  <a:cubicBezTo>
                    <a:pt x="55" y="150"/>
                    <a:pt x="84" y="158"/>
                    <a:pt x="114" y="159"/>
                  </a:cubicBezTo>
                  <a:cubicBezTo>
                    <a:pt x="116" y="159"/>
                    <a:pt x="118" y="159"/>
                    <a:pt x="120" y="159"/>
                  </a:cubicBezTo>
                  <a:cubicBezTo>
                    <a:pt x="168" y="159"/>
                    <a:pt x="225" y="125"/>
                    <a:pt x="254" y="85"/>
                  </a:cubicBezTo>
                  <a:cubicBezTo>
                    <a:pt x="285" y="41"/>
                    <a:pt x="268" y="3"/>
                    <a:pt x="222" y="0"/>
                  </a:cubicBezTo>
                  <a:cubicBezTo>
                    <a:pt x="219" y="0"/>
                    <a:pt x="216" y="0"/>
                    <a:pt x="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819;p69">
              <a:extLst>
                <a:ext uri="{FF2B5EF4-FFF2-40B4-BE49-F238E27FC236}">
                  <a16:creationId xmlns:a16="http://schemas.microsoft.com/office/drawing/2014/main" id="{22BA7710-AECE-48A0-AB8C-B2CF51E60D25}"/>
                </a:ext>
              </a:extLst>
            </p:cNvPr>
            <p:cNvSpPr/>
            <p:nvPr/>
          </p:nvSpPr>
          <p:spPr>
            <a:xfrm>
              <a:off x="5735775" y="4603625"/>
              <a:ext cx="8950" cy="4700"/>
            </a:xfrm>
            <a:custGeom>
              <a:avLst/>
              <a:gdLst/>
              <a:ahLst/>
              <a:cxnLst/>
              <a:rect l="l" t="t" r="r" b="b"/>
              <a:pathLst>
                <a:path w="358" h="188" extrusionOk="0">
                  <a:moveTo>
                    <a:pt x="104" y="1"/>
                  </a:moveTo>
                  <a:cubicBezTo>
                    <a:pt x="79" y="1"/>
                    <a:pt x="53" y="6"/>
                    <a:pt x="28" y="23"/>
                  </a:cubicBezTo>
                  <a:cubicBezTo>
                    <a:pt x="11" y="35"/>
                    <a:pt x="0" y="54"/>
                    <a:pt x="3" y="69"/>
                  </a:cubicBezTo>
                  <a:cubicBezTo>
                    <a:pt x="11" y="104"/>
                    <a:pt x="48" y="113"/>
                    <a:pt x="79" y="127"/>
                  </a:cubicBezTo>
                  <a:cubicBezTo>
                    <a:pt x="111" y="142"/>
                    <a:pt x="141" y="161"/>
                    <a:pt x="171" y="178"/>
                  </a:cubicBezTo>
                  <a:cubicBezTo>
                    <a:pt x="181" y="185"/>
                    <a:pt x="194" y="188"/>
                    <a:pt x="206" y="188"/>
                  </a:cubicBezTo>
                  <a:cubicBezTo>
                    <a:pt x="277" y="188"/>
                    <a:pt x="358" y="96"/>
                    <a:pt x="296" y="58"/>
                  </a:cubicBezTo>
                  <a:cubicBezTo>
                    <a:pt x="259" y="33"/>
                    <a:pt x="218" y="18"/>
                    <a:pt x="168" y="8"/>
                  </a:cubicBezTo>
                  <a:cubicBezTo>
                    <a:pt x="149" y="5"/>
                    <a:pt x="127" y="1"/>
                    <a:pt x="1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820;p69">
              <a:extLst>
                <a:ext uri="{FF2B5EF4-FFF2-40B4-BE49-F238E27FC236}">
                  <a16:creationId xmlns:a16="http://schemas.microsoft.com/office/drawing/2014/main" id="{166FA1F3-E361-4D41-B249-F875CAFE339A}"/>
                </a:ext>
              </a:extLst>
            </p:cNvPr>
            <p:cNvSpPr/>
            <p:nvPr/>
          </p:nvSpPr>
          <p:spPr>
            <a:xfrm>
              <a:off x="5812725" y="4743625"/>
              <a:ext cx="203475" cy="129400"/>
            </a:xfrm>
            <a:custGeom>
              <a:avLst/>
              <a:gdLst/>
              <a:ahLst/>
              <a:cxnLst/>
              <a:rect l="l" t="t" r="r" b="b"/>
              <a:pathLst>
                <a:path w="8139" h="5176" extrusionOk="0">
                  <a:moveTo>
                    <a:pt x="3298" y="0"/>
                  </a:moveTo>
                  <a:cubicBezTo>
                    <a:pt x="1571" y="23"/>
                    <a:pt x="139" y="945"/>
                    <a:pt x="6" y="2332"/>
                  </a:cubicBezTo>
                  <a:cubicBezTo>
                    <a:pt x="1" y="2388"/>
                    <a:pt x="63" y="2451"/>
                    <a:pt x="128" y="2474"/>
                  </a:cubicBezTo>
                  <a:cubicBezTo>
                    <a:pt x="707" y="2683"/>
                    <a:pt x="1287" y="2894"/>
                    <a:pt x="1865" y="3105"/>
                  </a:cubicBezTo>
                  <a:cubicBezTo>
                    <a:pt x="3786" y="3807"/>
                    <a:pt x="5704" y="4537"/>
                    <a:pt x="7651" y="5163"/>
                  </a:cubicBezTo>
                  <a:cubicBezTo>
                    <a:pt x="7676" y="5172"/>
                    <a:pt x="7700" y="5176"/>
                    <a:pt x="7722" y="5176"/>
                  </a:cubicBezTo>
                  <a:cubicBezTo>
                    <a:pt x="7782" y="5176"/>
                    <a:pt x="7830" y="5149"/>
                    <a:pt x="7852" y="5102"/>
                  </a:cubicBezTo>
                  <a:cubicBezTo>
                    <a:pt x="8071" y="4624"/>
                    <a:pt x="8138" y="4081"/>
                    <a:pt x="8061" y="3535"/>
                  </a:cubicBezTo>
                  <a:cubicBezTo>
                    <a:pt x="7931" y="2621"/>
                    <a:pt x="7420" y="1677"/>
                    <a:pt x="6447" y="1026"/>
                  </a:cubicBezTo>
                  <a:cubicBezTo>
                    <a:pt x="5556" y="430"/>
                    <a:pt x="4360" y="0"/>
                    <a:pt x="3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821;p69">
              <a:extLst>
                <a:ext uri="{FF2B5EF4-FFF2-40B4-BE49-F238E27FC236}">
                  <a16:creationId xmlns:a16="http://schemas.microsoft.com/office/drawing/2014/main" id="{418646DE-F818-43A0-8756-780B248F1CCA}"/>
                </a:ext>
              </a:extLst>
            </p:cNvPr>
            <p:cNvSpPr/>
            <p:nvPr/>
          </p:nvSpPr>
          <p:spPr>
            <a:xfrm>
              <a:off x="5823550" y="4756425"/>
              <a:ext cx="182775" cy="113775"/>
            </a:xfrm>
            <a:custGeom>
              <a:avLst/>
              <a:gdLst/>
              <a:ahLst/>
              <a:cxnLst/>
              <a:rect l="l" t="t" r="r" b="b"/>
              <a:pathLst>
                <a:path w="7311" h="4551" extrusionOk="0">
                  <a:moveTo>
                    <a:pt x="2886" y="0"/>
                  </a:moveTo>
                  <a:cubicBezTo>
                    <a:pt x="1639" y="0"/>
                    <a:pt x="98" y="742"/>
                    <a:pt x="1" y="2072"/>
                  </a:cubicBezTo>
                  <a:cubicBezTo>
                    <a:pt x="2304" y="2898"/>
                    <a:pt x="5067" y="3959"/>
                    <a:pt x="6903" y="4550"/>
                  </a:cubicBezTo>
                  <a:cubicBezTo>
                    <a:pt x="7310" y="3696"/>
                    <a:pt x="7146" y="2400"/>
                    <a:pt x="6343" y="1515"/>
                  </a:cubicBezTo>
                  <a:cubicBezTo>
                    <a:pt x="5539" y="630"/>
                    <a:pt x="4174" y="14"/>
                    <a:pt x="2922" y="0"/>
                  </a:cubicBezTo>
                  <a:cubicBezTo>
                    <a:pt x="2910" y="0"/>
                    <a:pt x="2898" y="0"/>
                    <a:pt x="28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822;p69">
              <a:extLst>
                <a:ext uri="{FF2B5EF4-FFF2-40B4-BE49-F238E27FC236}">
                  <a16:creationId xmlns:a16="http://schemas.microsoft.com/office/drawing/2014/main" id="{49D88B45-EE7B-4EAA-8D0E-93B3A7E4E8AA}"/>
                </a:ext>
              </a:extLst>
            </p:cNvPr>
            <p:cNvSpPr/>
            <p:nvPr/>
          </p:nvSpPr>
          <p:spPr>
            <a:xfrm>
              <a:off x="5832550" y="4762350"/>
              <a:ext cx="164750" cy="102375"/>
            </a:xfrm>
            <a:custGeom>
              <a:avLst/>
              <a:gdLst/>
              <a:ahLst/>
              <a:cxnLst/>
              <a:rect l="l" t="t" r="r" b="b"/>
              <a:pathLst>
                <a:path w="6590" h="4095" extrusionOk="0">
                  <a:moveTo>
                    <a:pt x="2587" y="1"/>
                  </a:moveTo>
                  <a:cubicBezTo>
                    <a:pt x="1484" y="1"/>
                    <a:pt x="63" y="755"/>
                    <a:pt x="0" y="1864"/>
                  </a:cubicBezTo>
                  <a:cubicBezTo>
                    <a:pt x="2058" y="2603"/>
                    <a:pt x="4603" y="3563"/>
                    <a:pt x="6242" y="4095"/>
                  </a:cubicBezTo>
                  <a:cubicBezTo>
                    <a:pt x="6590" y="3380"/>
                    <a:pt x="6446" y="2103"/>
                    <a:pt x="5717" y="1341"/>
                  </a:cubicBezTo>
                  <a:cubicBezTo>
                    <a:pt x="4988" y="580"/>
                    <a:pt x="3767" y="34"/>
                    <a:pt x="2655" y="2"/>
                  </a:cubicBezTo>
                  <a:cubicBezTo>
                    <a:pt x="2632" y="1"/>
                    <a:pt x="2610" y="1"/>
                    <a:pt x="25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823;p69">
              <a:extLst>
                <a:ext uri="{FF2B5EF4-FFF2-40B4-BE49-F238E27FC236}">
                  <a16:creationId xmlns:a16="http://schemas.microsoft.com/office/drawing/2014/main" id="{73DBB909-1DAA-42DD-BC42-8398491594A6}"/>
                </a:ext>
              </a:extLst>
            </p:cNvPr>
            <p:cNvSpPr/>
            <p:nvPr/>
          </p:nvSpPr>
          <p:spPr>
            <a:xfrm>
              <a:off x="5903850" y="4763600"/>
              <a:ext cx="32050" cy="74500"/>
            </a:xfrm>
            <a:custGeom>
              <a:avLst/>
              <a:gdLst/>
              <a:ahLst/>
              <a:cxnLst/>
              <a:rect l="l" t="t" r="r" b="b"/>
              <a:pathLst>
                <a:path w="1282" h="2980" extrusionOk="0">
                  <a:moveTo>
                    <a:pt x="1236" y="0"/>
                  </a:moveTo>
                  <a:cubicBezTo>
                    <a:pt x="1227" y="0"/>
                    <a:pt x="1218" y="3"/>
                    <a:pt x="1213" y="9"/>
                  </a:cubicBezTo>
                  <a:cubicBezTo>
                    <a:pt x="1065" y="193"/>
                    <a:pt x="1005" y="442"/>
                    <a:pt x="917" y="654"/>
                  </a:cubicBezTo>
                  <a:cubicBezTo>
                    <a:pt x="817" y="899"/>
                    <a:pt x="719" y="1143"/>
                    <a:pt x="621" y="1386"/>
                  </a:cubicBezTo>
                  <a:cubicBezTo>
                    <a:pt x="417" y="1894"/>
                    <a:pt x="216" y="2404"/>
                    <a:pt x="15" y="2913"/>
                  </a:cubicBezTo>
                  <a:cubicBezTo>
                    <a:pt x="1" y="2950"/>
                    <a:pt x="47" y="2980"/>
                    <a:pt x="86" y="2980"/>
                  </a:cubicBezTo>
                  <a:cubicBezTo>
                    <a:pt x="105" y="2980"/>
                    <a:pt x="123" y="2972"/>
                    <a:pt x="131" y="2955"/>
                  </a:cubicBezTo>
                  <a:cubicBezTo>
                    <a:pt x="332" y="2445"/>
                    <a:pt x="533" y="1935"/>
                    <a:pt x="736" y="1427"/>
                  </a:cubicBezTo>
                  <a:cubicBezTo>
                    <a:pt x="834" y="1183"/>
                    <a:pt x="932" y="940"/>
                    <a:pt x="1032" y="696"/>
                  </a:cubicBezTo>
                  <a:cubicBezTo>
                    <a:pt x="1118" y="483"/>
                    <a:pt x="1251" y="265"/>
                    <a:pt x="1280" y="34"/>
                  </a:cubicBezTo>
                  <a:cubicBezTo>
                    <a:pt x="1282" y="14"/>
                    <a:pt x="1257" y="0"/>
                    <a:pt x="12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824;p69">
              <a:extLst>
                <a:ext uri="{FF2B5EF4-FFF2-40B4-BE49-F238E27FC236}">
                  <a16:creationId xmlns:a16="http://schemas.microsoft.com/office/drawing/2014/main" id="{8EEA8E73-3371-41F2-9DA8-931074F0DA5C}"/>
                </a:ext>
              </a:extLst>
            </p:cNvPr>
            <p:cNvSpPr/>
            <p:nvPr/>
          </p:nvSpPr>
          <p:spPr>
            <a:xfrm>
              <a:off x="5860975" y="4765425"/>
              <a:ext cx="46675" cy="72700"/>
            </a:xfrm>
            <a:custGeom>
              <a:avLst/>
              <a:gdLst/>
              <a:ahLst/>
              <a:cxnLst/>
              <a:rect l="l" t="t" r="r" b="b"/>
              <a:pathLst>
                <a:path w="1867" h="2908" extrusionOk="0">
                  <a:moveTo>
                    <a:pt x="37" y="1"/>
                  </a:moveTo>
                  <a:cubicBezTo>
                    <a:pt x="18" y="1"/>
                    <a:pt x="0" y="14"/>
                    <a:pt x="7" y="32"/>
                  </a:cubicBezTo>
                  <a:cubicBezTo>
                    <a:pt x="87" y="262"/>
                    <a:pt x="265" y="497"/>
                    <a:pt x="400" y="717"/>
                  </a:cubicBezTo>
                  <a:cubicBezTo>
                    <a:pt x="544" y="952"/>
                    <a:pt x="689" y="1188"/>
                    <a:pt x="836" y="1424"/>
                  </a:cubicBezTo>
                  <a:cubicBezTo>
                    <a:pt x="1136" y="1909"/>
                    <a:pt x="1439" y="2393"/>
                    <a:pt x="1741" y="2877"/>
                  </a:cubicBezTo>
                  <a:cubicBezTo>
                    <a:pt x="1754" y="2899"/>
                    <a:pt x="1777" y="2908"/>
                    <a:pt x="1798" y="2908"/>
                  </a:cubicBezTo>
                  <a:cubicBezTo>
                    <a:pt x="1834" y="2908"/>
                    <a:pt x="1866" y="2881"/>
                    <a:pt x="1844" y="2844"/>
                  </a:cubicBezTo>
                  <a:cubicBezTo>
                    <a:pt x="1542" y="2361"/>
                    <a:pt x="1239" y="1877"/>
                    <a:pt x="939" y="1392"/>
                  </a:cubicBezTo>
                  <a:cubicBezTo>
                    <a:pt x="787" y="1148"/>
                    <a:pt x="637" y="904"/>
                    <a:pt x="486" y="659"/>
                  </a:cubicBezTo>
                  <a:cubicBezTo>
                    <a:pt x="357" y="446"/>
                    <a:pt x="243" y="209"/>
                    <a:pt x="68" y="14"/>
                  </a:cubicBezTo>
                  <a:cubicBezTo>
                    <a:pt x="59" y="5"/>
                    <a:pt x="48" y="1"/>
                    <a:pt x="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825;p69">
              <a:extLst>
                <a:ext uri="{FF2B5EF4-FFF2-40B4-BE49-F238E27FC236}">
                  <a16:creationId xmlns:a16="http://schemas.microsoft.com/office/drawing/2014/main" id="{8D02BECE-158C-4880-87D2-81AD66138E51}"/>
                </a:ext>
              </a:extLst>
            </p:cNvPr>
            <p:cNvSpPr/>
            <p:nvPr/>
          </p:nvSpPr>
          <p:spPr>
            <a:xfrm>
              <a:off x="5906275" y="4812650"/>
              <a:ext cx="85625" cy="24625"/>
            </a:xfrm>
            <a:custGeom>
              <a:avLst/>
              <a:gdLst/>
              <a:ahLst/>
              <a:cxnLst/>
              <a:rect l="l" t="t" r="r" b="b"/>
              <a:pathLst>
                <a:path w="3425" h="985" extrusionOk="0">
                  <a:moveTo>
                    <a:pt x="3362" y="0"/>
                  </a:moveTo>
                  <a:cubicBezTo>
                    <a:pt x="3361" y="0"/>
                    <a:pt x="3360" y="0"/>
                    <a:pt x="3359" y="0"/>
                  </a:cubicBezTo>
                  <a:cubicBezTo>
                    <a:pt x="3082" y="21"/>
                    <a:pt x="2817" y="124"/>
                    <a:pt x="2564" y="194"/>
                  </a:cubicBezTo>
                  <a:cubicBezTo>
                    <a:pt x="2295" y="266"/>
                    <a:pt x="2030" y="340"/>
                    <a:pt x="1763" y="413"/>
                  </a:cubicBezTo>
                  <a:cubicBezTo>
                    <a:pt x="1195" y="572"/>
                    <a:pt x="628" y="732"/>
                    <a:pt x="62" y="892"/>
                  </a:cubicBezTo>
                  <a:cubicBezTo>
                    <a:pt x="1" y="909"/>
                    <a:pt x="43" y="985"/>
                    <a:pt x="102" y="985"/>
                  </a:cubicBezTo>
                  <a:cubicBezTo>
                    <a:pt x="108" y="985"/>
                    <a:pt x="114" y="984"/>
                    <a:pt x="120" y="982"/>
                  </a:cubicBezTo>
                  <a:cubicBezTo>
                    <a:pt x="687" y="823"/>
                    <a:pt x="1254" y="663"/>
                    <a:pt x="1823" y="504"/>
                  </a:cubicBezTo>
                  <a:lnTo>
                    <a:pt x="2622" y="284"/>
                  </a:lnTo>
                  <a:cubicBezTo>
                    <a:pt x="2876" y="214"/>
                    <a:pt x="3173" y="165"/>
                    <a:pt x="3395" y="53"/>
                  </a:cubicBezTo>
                  <a:cubicBezTo>
                    <a:pt x="3425" y="40"/>
                    <a:pt x="3396" y="0"/>
                    <a:pt x="33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826;p69">
              <a:extLst>
                <a:ext uri="{FF2B5EF4-FFF2-40B4-BE49-F238E27FC236}">
                  <a16:creationId xmlns:a16="http://schemas.microsoft.com/office/drawing/2014/main" id="{D1D1BCE6-C95B-4D0D-966F-D497037E52C6}"/>
                </a:ext>
              </a:extLst>
            </p:cNvPr>
            <p:cNvSpPr/>
            <p:nvPr/>
          </p:nvSpPr>
          <p:spPr>
            <a:xfrm>
              <a:off x="5896100" y="4827075"/>
              <a:ext cx="20700" cy="14275"/>
            </a:xfrm>
            <a:custGeom>
              <a:avLst/>
              <a:gdLst/>
              <a:ahLst/>
              <a:cxnLst/>
              <a:rect l="l" t="t" r="r" b="b"/>
              <a:pathLst>
                <a:path w="828" h="571" extrusionOk="0">
                  <a:moveTo>
                    <a:pt x="363" y="0"/>
                  </a:moveTo>
                  <a:cubicBezTo>
                    <a:pt x="288" y="0"/>
                    <a:pt x="204" y="18"/>
                    <a:pt x="149" y="52"/>
                  </a:cubicBezTo>
                  <a:cubicBezTo>
                    <a:pt x="50" y="113"/>
                    <a:pt x="1" y="212"/>
                    <a:pt x="1" y="307"/>
                  </a:cubicBezTo>
                  <a:lnTo>
                    <a:pt x="716" y="570"/>
                  </a:lnTo>
                  <a:cubicBezTo>
                    <a:pt x="791" y="501"/>
                    <a:pt x="827" y="400"/>
                    <a:pt x="801" y="290"/>
                  </a:cubicBezTo>
                  <a:cubicBezTo>
                    <a:pt x="783" y="210"/>
                    <a:pt x="725" y="129"/>
                    <a:pt x="639" y="77"/>
                  </a:cubicBezTo>
                  <a:cubicBezTo>
                    <a:pt x="562" y="30"/>
                    <a:pt x="456" y="1"/>
                    <a:pt x="370" y="0"/>
                  </a:cubicBezTo>
                  <a:cubicBezTo>
                    <a:pt x="367" y="0"/>
                    <a:pt x="365" y="0"/>
                    <a:pt x="3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827;p69">
              <a:extLst>
                <a:ext uri="{FF2B5EF4-FFF2-40B4-BE49-F238E27FC236}">
                  <a16:creationId xmlns:a16="http://schemas.microsoft.com/office/drawing/2014/main" id="{320D83F9-4A51-4CF6-AE9F-445D72B7A768}"/>
                </a:ext>
              </a:extLst>
            </p:cNvPr>
            <p:cNvSpPr/>
            <p:nvPr/>
          </p:nvSpPr>
          <p:spPr>
            <a:xfrm>
              <a:off x="5904200" y="4828525"/>
              <a:ext cx="9900" cy="7975"/>
            </a:xfrm>
            <a:custGeom>
              <a:avLst/>
              <a:gdLst/>
              <a:ahLst/>
              <a:cxnLst/>
              <a:rect l="l" t="t" r="r" b="b"/>
              <a:pathLst>
                <a:path w="396" h="319" extrusionOk="0">
                  <a:moveTo>
                    <a:pt x="87" y="0"/>
                  </a:moveTo>
                  <a:cubicBezTo>
                    <a:pt x="58" y="0"/>
                    <a:pt x="33" y="9"/>
                    <a:pt x="19" y="33"/>
                  </a:cubicBezTo>
                  <a:cubicBezTo>
                    <a:pt x="0" y="65"/>
                    <a:pt x="11" y="105"/>
                    <a:pt x="53" y="133"/>
                  </a:cubicBezTo>
                  <a:cubicBezTo>
                    <a:pt x="78" y="148"/>
                    <a:pt x="103" y="157"/>
                    <a:pt x="130" y="173"/>
                  </a:cubicBezTo>
                  <a:cubicBezTo>
                    <a:pt x="148" y="183"/>
                    <a:pt x="163" y="198"/>
                    <a:pt x="171" y="213"/>
                  </a:cubicBezTo>
                  <a:cubicBezTo>
                    <a:pt x="173" y="216"/>
                    <a:pt x="174" y="218"/>
                    <a:pt x="175" y="220"/>
                  </a:cubicBezTo>
                  <a:lnTo>
                    <a:pt x="175" y="220"/>
                  </a:lnTo>
                  <a:cubicBezTo>
                    <a:pt x="175" y="219"/>
                    <a:pt x="175" y="219"/>
                    <a:pt x="175" y="219"/>
                  </a:cubicBezTo>
                  <a:lnTo>
                    <a:pt x="175" y="219"/>
                  </a:lnTo>
                  <a:cubicBezTo>
                    <a:pt x="174" y="219"/>
                    <a:pt x="175" y="222"/>
                    <a:pt x="180" y="231"/>
                  </a:cubicBezTo>
                  <a:cubicBezTo>
                    <a:pt x="190" y="252"/>
                    <a:pt x="204" y="268"/>
                    <a:pt x="221" y="286"/>
                  </a:cubicBezTo>
                  <a:cubicBezTo>
                    <a:pt x="240" y="307"/>
                    <a:pt x="275" y="319"/>
                    <a:pt x="307" y="319"/>
                  </a:cubicBezTo>
                  <a:cubicBezTo>
                    <a:pt x="334" y="319"/>
                    <a:pt x="358" y="311"/>
                    <a:pt x="369" y="293"/>
                  </a:cubicBezTo>
                  <a:cubicBezTo>
                    <a:pt x="383" y="268"/>
                    <a:pt x="396" y="246"/>
                    <a:pt x="387" y="215"/>
                  </a:cubicBezTo>
                  <a:cubicBezTo>
                    <a:pt x="382" y="199"/>
                    <a:pt x="372" y="180"/>
                    <a:pt x="362" y="164"/>
                  </a:cubicBezTo>
                  <a:cubicBezTo>
                    <a:pt x="341" y="131"/>
                    <a:pt x="312" y="100"/>
                    <a:pt x="278" y="74"/>
                  </a:cubicBezTo>
                  <a:cubicBezTo>
                    <a:pt x="237" y="42"/>
                    <a:pt x="151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828;p69">
              <a:extLst>
                <a:ext uri="{FF2B5EF4-FFF2-40B4-BE49-F238E27FC236}">
                  <a16:creationId xmlns:a16="http://schemas.microsoft.com/office/drawing/2014/main" id="{8AB63568-06C2-4140-B4B2-4759D0558884}"/>
                </a:ext>
              </a:extLst>
            </p:cNvPr>
            <p:cNvSpPr/>
            <p:nvPr/>
          </p:nvSpPr>
          <p:spPr>
            <a:xfrm>
              <a:off x="5900400" y="4831350"/>
              <a:ext cx="5350" cy="4200"/>
            </a:xfrm>
            <a:custGeom>
              <a:avLst/>
              <a:gdLst/>
              <a:ahLst/>
              <a:cxnLst/>
              <a:rect l="l" t="t" r="r" b="b"/>
              <a:pathLst>
                <a:path w="214" h="168" extrusionOk="0">
                  <a:moveTo>
                    <a:pt x="82" y="0"/>
                  </a:moveTo>
                  <a:cubicBezTo>
                    <a:pt x="56" y="0"/>
                    <a:pt x="33" y="9"/>
                    <a:pt x="19" y="28"/>
                  </a:cubicBezTo>
                  <a:cubicBezTo>
                    <a:pt x="28" y="21"/>
                    <a:pt x="32" y="18"/>
                    <a:pt x="32" y="18"/>
                  </a:cubicBezTo>
                  <a:lnTo>
                    <a:pt x="32" y="18"/>
                  </a:lnTo>
                  <a:cubicBezTo>
                    <a:pt x="33" y="18"/>
                    <a:pt x="27" y="22"/>
                    <a:pt x="16" y="31"/>
                  </a:cubicBezTo>
                  <a:cubicBezTo>
                    <a:pt x="12" y="38"/>
                    <a:pt x="9" y="44"/>
                    <a:pt x="6" y="50"/>
                  </a:cubicBezTo>
                  <a:cubicBezTo>
                    <a:pt x="1" y="64"/>
                    <a:pt x="2" y="80"/>
                    <a:pt x="6" y="95"/>
                  </a:cubicBezTo>
                  <a:cubicBezTo>
                    <a:pt x="13" y="121"/>
                    <a:pt x="43" y="152"/>
                    <a:pt x="76" y="160"/>
                  </a:cubicBezTo>
                  <a:cubicBezTo>
                    <a:pt x="92" y="165"/>
                    <a:pt x="105" y="167"/>
                    <a:pt x="119" y="167"/>
                  </a:cubicBezTo>
                  <a:cubicBezTo>
                    <a:pt x="126" y="167"/>
                    <a:pt x="133" y="167"/>
                    <a:pt x="141" y="165"/>
                  </a:cubicBezTo>
                  <a:cubicBezTo>
                    <a:pt x="162" y="162"/>
                    <a:pt x="179" y="153"/>
                    <a:pt x="189" y="139"/>
                  </a:cubicBezTo>
                  <a:cubicBezTo>
                    <a:pt x="213" y="111"/>
                    <a:pt x="209" y="66"/>
                    <a:pt x="172" y="34"/>
                  </a:cubicBezTo>
                  <a:cubicBezTo>
                    <a:pt x="147" y="13"/>
                    <a:pt x="113" y="0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829;p69">
              <a:extLst>
                <a:ext uri="{FF2B5EF4-FFF2-40B4-BE49-F238E27FC236}">
                  <a16:creationId xmlns:a16="http://schemas.microsoft.com/office/drawing/2014/main" id="{6F33C10B-FECA-403F-8790-F0A9892C005E}"/>
                </a:ext>
              </a:extLst>
            </p:cNvPr>
            <p:cNvSpPr/>
            <p:nvPr/>
          </p:nvSpPr>
          <p:spPr>
            <a:xfrm>
              <a:off x="5845775" y="4800475"/>
              <a:ext cx="21200" cy="14025"/>
            </a:xfrm>
            <a:custGeom>
              <a:avLst/>
              <a:gdLst/>
              <a:ahLst/>
              <a:cxnLst/>
              <a:rect l="l" t="t" r="r" b="b"/>
              <a:pathLst>
                <a:path w="848" h="561" extrusionOk="0">
                  <a:moveTo>
                    <a:pt x="77" y="0"/>
                  </a:moveTo>
                  <a:cubicBezTo>
                    <a:pt x="26" y="0"/>
                    <a:pt x="0" y="58"/>
                    <a:pt x="38" y="96"/>
                  </a:cubicBezTo>
                  <a:cubicBezTo>
                    <a:pt x="132" y="187"/>
                    <a:pt x="251" y="264"/>
                    <a:pt x="363" y="341"/>
                  </a:cubicBezTo>
                  <a:cubicBezTo>
                    <a:pt x="462" y="409"/>
                    <a:pt x="563" y="485"/>
                    <a:pt x="671" y="543"/>
                  </a:cubicBezTo>
                  <a:cubicBezTo>
                    <a:pt x="694" y="555"/>
                    <a:pt x="717" y="561"/>
                    <a:pt x="736" y="561"/>
                  </a:cubicBezTo>
                  <a:cubicBezTo>
                    <a:pt x="811" y="561"/>
                    <a:pt x="847" y="482"/>
                    <a:pt x="769" y="425"/>
                  </a:cubicBezTo>
                  <a:cubicBezTo>
                    <a:pt x="569" y="281"/>
                    <a:pt x="341" y="112"/>
                    <a:pt x="111" y="8"/>
                  </a:cubicBezTo>
                  <a:cubicBezTo>
                    <a:pt x="99" y="3"/>
                    <a:pt x="88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830;p69">
              <a:extLst>
                <a:ext uri="{FF2B5EF4-FFF2-40B4-BE49-F238E27FC236}">
                  <a16:creationId xmlns:a16="http://schemas.microsoft.com/office/drawing/2014/main" id="{533EA922-E3E4-4509-A510-2A34570E2D3F}"/>
                </a:ext>
              </a:extLst>
            </p:cNvPr>
            <p:cNvSpPr/>
            <p:nvPr/>
          </p:nvSpPr>
          <p:spPr>
            <a:xfrm>
              <a:off x="5868775" y="4816200"/>
              <a:ext cx="8650" cy="5775"/>
            </a:xfrm>
            <a:custGeom>
              <a:avLst/>
              <a:gdLst/>
              <a:ahLst/>
              <a:cxnLst/>
              <a:rect l="l" t="t" r="r" b="b"/>
              <a:pathLst>
                <a:path w="346" h="231" extrusionOk="0">
                  <a:moveTo>
                    <a:pt x="84" y="0"/>
                  </a:moveTo>
                  <a:cubicBezTo>
                    <a:pt x="40" y="0"/>
                    <a:pt x="0" y="25"/>
                    <a:pt x="17" y="68"/>
                  </a:cubicBezTo>
                  <a:cubicBezTo>
                    <a:pt x="40" y="130"/>
                    <a:pt x="119" y="171"/>
                    <a:pt x="180" y="212"/>
                  </a:cubicBezTo>
                  <a:cubicBezTo>
                    <a:pt x="199" y="225"/>
                    <a:pt x="222" y="231"/>
                    <a:pt x="244" y="231"/>
                  </a:cubicBezTo>
                  <a:cubicBezTo>
                    <a:pt x="273" y="231"/>
                    <a:pt x="300" y="220"/>
                    <a:pt x="316" y="203"/>
                  </a:cubicBezTo>
                  <a:cubicBezTo>
                    <a:pt x="345" y="171"/>
                    <a:pt x="325" y="119"/>
                    <a:pt x="279" y="90"/>
                  </a:cubicBezTo>
                  <a:cubicBezTo>
                    <a:pt x="227" y="57"/>
                    <a:pt x="158" y="2"/>
                    <a:pt x="92" y="0"/>
                  </a:cubicBezTo>
                  <a:cubicBezTo>
                    <a:pt x="89" y="0"/>
                    <a:pt x="87" y="0"/>
                    <a:pt x="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831;p69">
              <a:extLst>
                <a:ext uri="{FF2B5EF4-FFF2-40B4-BE49-F238E27FC236}">
                  <a16:creationId xmlns:a16="http://schemas.microsoft.com/office/drawing/2014/main" id="{A40E920B-869E-4E10-8A90-697103CDA211}"/>
                </a:ext>
              </a:extLst>
            </p:cNvPr>
            <p:cNvSpPr/>
            <p:nvPr/>
          </p:nvSpPr>
          <p:spPr>
            <a:xfrm>
              <a:off x="5849575" y="4754475"/>
              <a:ext cx="14875" cy="8200"/>
            </a:xfrm>
            <a:custGeom>
              <a:avLst/>
              <a:gdLst/>
              <a:ahLst/>
              <a:cxnLst/>
              <a:rect l="l" t="t" r="r" b="b"/>
              <a:pathLst>
                <a:path w="595" h="328" extrusionOk="0">
                  <a:moveTo>
                    <a:pt x="466" y="1"/>
                  </a:moveTo>
                  <a:cubicBezTo>
                    <a:pt x="393" y="1"/>
                    <a:pt x="322" y="35"/>
                    <a:pt x="266" y="59"/>
                  </a:cubicBezTo>
                  <a:cubicBezTo>
                    <a:pt x="186" y="92"/>
                    <a:pt x="112" y="131"/>
                    <a:pt x="42" y="176"/>
                  </a:cubicBezTo>
                  <a:cubicBezTo>
                    <a:pt x="10" y="197"/>
                    <a:pt x="0" y="239"/>
                    <a:pt x="25" y="272"/>
                  </a:cubicBezTo>
                  <a:cubicBezTo>
                    <a:pt x="35" y="287"/>
                    <a:pt x="46" y="297"/>
                    <a:pt x="62" y="307"/>
                  </a:cubicBezTo>
                  <a:cubicBezTo>
                    <a:pt x="85" y="321"/>
                    <a:pt x="111" y="328"/>
                    <a:pt x="136" y="328"/>
                  </a:cubicBezTo>
                  <a:cubicBezTo>
                    <a:pt x="155" y="328"/>
                    <a:pt x="173" y="323"/>
                    <a:pt x="187" y="313"/>
                  </a:cubicBezTo>
                  <a:cubicBezTo>
                    <a:pt x="251" y="271"/>
                    <a:pt x="316" y="233"/>
                    <a:pt x="386" y="199"/>
                  </a:cubicBezTo>
                  <a:cubicBezTo>
                    <a:pt x="447" y="169"/>
                    <a:pt x="540" y="146"/>
                    <a:pt x="572" y="94"/>
                  </a:cubicBezTo>
                  <a:cubicBezTo>
                    <a:pt x="594" y="58"/>
                    <a:pt x="568" y="18"/>
                    <a:pt x="515" y="6"/>
                  </a:cubicBezTo>
                  <a:cubicBezTo>
                    <a:pt x="499" y="2"/>
                    <a:pt x="482" y="1"/>
                    <a:pt x="4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832;p69">
              <a:extLst>
                <a:ext uri="{FF2B5EF4-FFF2-40B4-BE49-F238E27FC236}">
                  <a16:creationId xmlns:a16="http://schemas.microsoft.com/office/drawing/2014/main" id="{045D6757-E703-4060-A082-4235BC9888E9}"/>
                </a:ext>
              </a:extLst>
            </p:cNvPr>
            <p:cNvSpPr/>
            <p:nvPr/>
          </p:nvSpPr>
          <p:spPr>
            <a:xfrm>
              <a:off x="5842150" y="4762625"/>
              <a:ext cx="7250" cy="4975"/>
            </a:xfrm>
            <a:custGeom>
              <a:avLst/>
              <a:gdLst/>
              <a:ahLst/>
              <a:cxnLst/>
              <a:rect l="l" t="t" r="r" b="b"/>
              <a:pathLst>
                <a:path w="290" h="199" extrusionOk="0">
                  <a:moveTo>
                    <a:pt x="184" y="0"/>
                  </a:moveTo>
                  <a:cubicBezTo>
                    <a:pt x="181" y="0"/>
                    <a:pt x="178" y="0"/>
                    <a:pt x="175" y="1"/>
                  </a:cubicBezTo>
                  <a:cubicBezTo>
                    <a:pt x="147" y="3"/>
                    <a:pt x="123" y="13"/>
                    <a:pt x="100" y="23"/>
                  </a:cubicBezTo>
                  <a:cubicBezTo>
                    <a:pt x="61" y="39"/>
                    <a:pt x="31" y="52"/>
                    <a:pt x="18" y="87"/>
                  </a:cubicBezTo>
                  <a:cubicBezTo>
                    <a:pt x="1" y="136"/>
                    <a:pt x="59" y="198"/>
                    <a:pt x="126" y="198"/>
                  </a:cubicBezTo>
                  <a:cubicBezTo>
                    <a:pt x="130" y="198"/>
                    <a:pt x="134" y="198"/>
                    <a:pt x="138" y="198"/>
                  </a:cubicBezTo>
                  <a:cubicBezTo>
                    <a:pt x="184" y="194"/>
                    <a:pt x="206" y="175"/>
                    <a:pt x="230" y="147"/>
                  </a:cubicBezTo>
                  <a:cubicBezTo>
                    <a:pt x="246" y="130"/>
                    <a:pt x="266" y="113"/>
                    <a:pt x="273" y="90"/>
                  </a:cubicBezTo>
                  <a:cubicBezTo>
                    <a:pt x="289" y="51"/>
                    <a:pt x="239" y="0"/>
                    <a:pt x="1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833;p69">
              <a:extLst>
                <a:ext uri="{FF2B5EF4-FFF2-40B4-BE49-F238E27FC236}">
                  <a16:creationId xmlns:a16="http://schemas.microsoft.com/office/drawing/2014/main" id="{085FC18B-11C9-4633-8C7D-BF36E4AE6546}"/>
                </a:ext>
              </a:extLst>
            </p:cNvPr>
            <p:cNvSpPr/>
            <p:nvPr/>
          </p:nvSpPr>
          <p:spPr>
            <a:xfrm>
              <a:off x="5910475" y="4758625"/>
              <a:ext cx="12000" cy="5150"/>
            </a:xfrm>
            <a:custGeom>
              <a:avLst/>
              <a:gdLst/>
              <a:ahLst/>
              <a:cxnLst/>
              <a:rect l="l" t="t" r="r" b="b"/>
              <a:pathLst>
                <a:path w="480" h="206" extrusionOk="0">
                  <a:moveTo>
                    <a:pt x="101" y="0"/>
                  </a:moveTo>
                  <a:cubicBezTo>
                    <a:pt x="93" y="0"/>
                    <a:pt x="85" y="1"/>
                    <a:pt x="77" y="1"/>
                  </a:cubicBezTo>
                  <a:cubicBezTo>
                    <a:pt x="12" y="5"/>
                    <a:pt x="1" y="75"/>
                    <a:pt x="57" y="109"/>
                  </a:cubicBezTo>
                  <a:cubicBezTo>
                    <a:pt x="139" y="158"/>
                    <a:pt x="262" y="193"/>
                    <a:pt x="355" y="204"/>
                  </a:cubicBezTo>
                  <a:cubicBezTo>
                    <a:pt x="361" y="205"/>
                    <a:pt x="367" y="205"/>
                    <a:pt x="373" y="205"/>
                  </a:cubicBezTo>
                  <a:cubicBezTo>
                    <a:pt x="468" y="205"/>
                    <a:pt x="479" y="96"/>
                    <a:pt x="379" y="57"/>
                  </a:cubicBezTo>
                  <a:cubicBezTo>
                    <a:pt x="299" y="25"/>
                    <a:pt x="188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834;p69">
              <a:extLst>
                <a:ext uri="{FF2B5EF4-FFF2-40B4-BE49-F238E27FC236}">
                  <a16:creationId xmlns:a16="http://schemas.microsoft.com/office/drawing/2014/main" id="{2A6003B5-462F-4D40-B5D7-7C47949051CD}"/>
                </a:ext>
              </a:extLst>
            </p:cNvPr>
            <p:cNvSpPr/>
            <p:nvPr/>
          </p:nvSpPr>
          <p:spPr>
            <a:xfrm>
              <a:off x="5923750" y="4762100"/>
              <a:ext cx="5950" cy="3975"/>
            </a:xfrm>
            <a:custGeom>
              <a:avLst/>
              <a:gdLst/>
              <a:ahLst/>
              <a:cxnLst/>
              <a:rect l="l" t="t" r="r" b="b"/>
              <a:pathLst>
                <a:path w="238" h="159" extrusionOk="0">
                  <a:moveTo>
                    <a:pt x="112" y="0"/>
                  </a:moveTo>
                  <a:cubicBezTo>
                    <a:pt x="108" y="0"/>
                    <a:pt x="104" y="1"/>
                    <a:pt x="99" y="1"/>
                  </a:cubicBezTo>
                  <a:cubicBezTo>
                    <a:pt x="74" y="5"/>
                    <a:pt x="49" y="2"/>
                    <a:pt x="28" y="17"/>
                  </a:cubicBezTo>
                  <a:cubicBezTo>
                    <a:pt x="2" y="33"/>
                    <a:pt x="0" y="60"/>
                    <a:pt x="17" y="90"/>
                  </a:cubicBezTo>
                  <a:cubicBezTo>
                    <a:pt x="25" y="104"/>
                    <a:pt x="38" y="114"/>
                    <a:pt x="52" y="124"/>
                  </a:cubicBezTo>
                  <a:cubicBezTo>
                    <a:pt x="55" y="125"/>
                    <a:pt x="65" y="132"/>
                    <a:pt x="66" y="132"/>
                  </a:cubicBezTo>
                  <a:cubicBezTo>
                    <a:pt x="67" y="132"/>
                    <a:pt x="64" y="130"/>
                    <a:pt x="57" y="125"/>
                  </a:cubicBezTo>
                  <a:lnTo>
                    <a:pt x="57" y="125"/>
                  </a:lnTo>
                  <a:cubicBezTo>
                    <a:pt x="83" y="144"/>
                    <a:pt x="110" y="158"/>
                    <a:pt x="143" y="158"/>
                  </a:cubicBezTo>
                  <a:cubicBezTo>
                    <a:pt x="146" y="158"/>
                    <a:pt x="149" y="158"/>
                    <a:pt x="152" y="158"/>
                  </a:cubicBezTo>
                  <a:cubicBezTo>
                    <a:pt x="185" y="156"/>
                    <a:pt x="212" y="137"/>
                    <a:pt x="221" y="114"/>
                  </a:cubicBezTo>
                  <a:cubicBezTo>
                    <a:pt x="237" y="65"/>
                    <a:pt x="179" y="0"/>
                    <a:pt x="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835;p69">
              <a:extLst>
                <a:ext uri="{FF2B5EF4-FFF2-40B4-BE49-F238E27FC236}">
                  <a16:creationId xmlns:a16="http://schemas.microsoft.com/office/drawing/2014/main" id="{25AC642C-CBB9-44A9-AC02-37A07C31343E}"/>
                </a:ext>
              </a:extLst>
            </p:cNvPr>
            <p:cNvSpPr/>
            <p:nvPr/>
          </p:nvSpPr>
          <p:spPr>
            <a:xfrm>
              <a:off x="5952200" y="4764275"/>
              <a:ext cx="13025" cy="7350"/>
            </a:xfrm>
            <a:custGeom>
              <a:avLst/>
              <a:gdLst/>
              <a:ahLst/>
              <a:cxnLst/>
              <a:rect l="l" t="t" r="r" b="b"/>
              <a:pathLst>
                <a:path w="521" h="294" extrusionOk="0">
                  <a:moveTo>
                    <a:pt x="54" y="1"/>
                  </a:moveTo>
                  <a:cubicBezTo>
                    <a:pt x="53" y="1"/>
                    <a:pt x="51" y="1"/>
                    <a:pt x="50" y="1"/>
                  </a:cubicBezTo>
                  <a:cubicBezTo>
                    <a:pt x="8" y="1"/>
                    <a:pt x="0" y="43"/>
                    <a:pt x="24" y="69"/>
                  </a:cubicBezTo>
                  <a:cubicBezTo>
                    <a:pt x="105" y="148"/>
                    <a:pt x="237" y="203"/>
                    <a:pt x="333" y="271"/>
                  </a:cubicBezTo>
                  <a:cubicBezTo>
                    <a:pt x="355" y="286"/>
                    <a:pt x="377" y="293"/>
                    <a:pt x="398" y="293"/>
                  </a:cubicBezTo>
                  <a:cubicBezTo>
                    <a:pt x="472" y="293"/>
                    <a:pt x="521" y="205"/>
                    <a:pt x="434" y="151"/>
                  </a:cubicBezTo>
                  <a:cubicBezTo>
                    <a:pt x="326" y="84"/>
                    <a:pt x="186" y="1"/>
                    <a:pt x="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836;p69">
              <a:extLst>
                <a:ext uri="{FF2B5EF4-FFF2-40B4-BE49-F238E27FC236}">
                  <a16:creationId xmlns:a16="http://schemas.microsoft.com/office/drawing/2014/main" id="{CDEB5101-1265-4C85-BEB2-7972EA7A2F46}"/>
                </a:ext>
              </a:extLst>
            </p:cNvPr>
            <p:cNvSpPr/>
            <p:nvPr/>
          </p:nvSpPr>
          <p:spPr>
            <a:xfrm>
              <a:off x="5967900" y="4773825"/>
              <a:ext cx="7525" cy="5375"/>
            </a:xfrm>
            <a:custGeom>
              <a:avLst/>
              <a:gdLst/>
              <a:ahLst/>
              <a:cxnLst/>
              <a:rect l="l" t="t" r="r" b="b"/>
              <a:pathLst>
                <a:path w="301" h="215" extrusionOk="0">
                  <a:moveTo>
                    <a:pt x="71" y="1"/>
                  </a:moveTo>
                  <a:cubicBezTo>
                    <a:pt x="26" y="1"/>
                    <a:pt x="0" y="34"/>
                    <a:pt x="22" y="75"/>
                  </a:cubicBezTo>
                  <a:cubicBezTo>
                    <a:pt x="43" y="114"/>
                    <a:pt x="83" y="147"/>
                    <a:pt x="116" y="180"/>
                  </a:cubicBezTo>
                  <a:cubicBezTo>
                    <a:pt x="139" y="203"/>
                    <a:pt x="172" y="215"/>
                    <a:pt x="202" y="215"/>
                  </a:cubicBezTo>
                  <a:cubicBezTo>
                    <a:pt x="226" y="215"/>
                    <a:pt x="249" y="208"/>
                    <a:pt x="265" y="194"/>
                  </a:cubicBezTo>
                  <a:cubicBezTo>
                    <a:pt x="301" y="163"/>
                    <a:pt x="290" y="104"/>
                    <a:pt x="238" y="74"/>
                  </a:cubicBezTo>
                  <a:cubicBezTo>
                    <a:pt x="194" y="50"/>
                    <a:pt x="150" y="19"/>
                    <a:pt x="101" y="5"/>
                  </a:cubicBezTo>
                  <a:cubicBezTo>
                    <a:pt x="90" y="2"/>
                    <a:pt x="80" y="1"/>
                    <a:pt x="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837;p69">
              <a:extLst>
                <a:ext uri="{FF2B5EF4-FFF2-40B4-BE49-F238E27FC236}">
                  <a16:creationId xmlns:a16="http://schemas.microsoft.com/office/drawing/2014/main" id="{870A8D7D-859B-4E27-A8C6-AE49F39921B4}"/>
                </a:ext>
              </a:extLst>
            </p:cNvPr>
            <p:cNvSpPr/>
            <p:nvPr/>
          </p:nvSpPr>
          <p:spPr>
            <a:xfrm>
              <a:off x="5891675" y="4780175"/>
              <a:ext cx="9400" cy="23075"/>
            </a:xfrm>
            <a:custGeom>
              <a:avLst/>
              <a:gdLst/>
              <a:ahLst/>
              <a:cxnLst/>
              <a:rect l="l" t="t" r="r" b="b"/>
              <a:pathLst>
                <a:path w="376" h="923" extrusionOk="0">
                  <a:moveTo>
                    <a:pt x="58" y="1"/>
                  </a:moveTo>
                  <a:cubicBezTo>
                    <a:pt x="45" y="1"/>
                    <a:pt x="35" y="6"/>
                    <a:pt x="32" y="17"/>
                  </a:cubicBezTo>
                  <a:cubicBezTo>
                    <a:pt x="0" y="130"/>
                    <a:pt x="43" y="262"/>
                    <a:pt x="66" y="385"/>
                  </a:cubicBezTo>
                  <a:cubicBezTo>
                    <a:pt x="95" y="541"/>
                    <a:pt x="128" y="695"/>
                    <a:pt x="166" y="851"/>
                  </a:cubicBezTo>
                  <a:cubicBezTo>
                    <a:pt x="178" y="899"/>
                    <a:pt x="227" y="922"/>
                    <a:pt x="273" y="922"/>
                  </a:cubicBezTo>
                  <a:cubicBezTo>
                    <a:pt x="326" y="922"/>
                    <a:pt x="375" y="892"/>
                    <a:pt x="362" y="836"/>
                  </a:cubicBezTo>
                  <a:cubicBezTo>
                    <a:pt x="329" y="691"/>
                    <a:pt x="288" y="547"/>
                    <a:pt x="247" y="402"/>
                  </a:cubicBezTo>
                  <a:cubicBezTo>
                    <a:pt x="211" y="277"/>
                    <a:pt x="190" y="136"/>
                    <a:pt x="99" y="20"/>
                  </a:cubicBezTo>
                  <a:cubicBezTo>
                    <a:pt x="90" y="8"/>
                    <a:pt x="73" y="1"/>
                    <a:pt x="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838;p69">
              <a:extLst>
                <a:ext uri="{FF2B5EF4-FFF2-40B4-BE49-F238E27FC236}">
                  <a16:creationId xmlns:a16="http://schemas.microsoft.com/office/drawing/2014/main" id="{483EA0D8-9825-46EB-8FED-EDC7567F2DB6}"/>
                </a:ext>
              </a:extLst>
            </p:cNvPr>
            <p:cNvSpPr/>
            <p:nvPr/>
          </p:nvSpPr>
          <p:spPr>
            <a:xfrm>
              <a:off x="5897850" y="4806150"/>
              <a:ext cx="6225" cy="9275"/>
            </a:xfrm>
            <a:custGeom>
              <a:avLst/>
              <a:gdLst/>
              <a:ahLst/>
              <a:cxnLst/>
              <a:rect l="l" t="t" r="r" b="b"/>
              <a:pathLst>
                <a:path w="249" h="371" extrusionOk="0">
                  <a:moveTo>
                    <a:pt x="71" y="1"/>
                  </a:moveTo>
                  <a:cubicBezTo>
                    <a:pt x="37" y="1"/>
                    <a:pt x="6" y="18"/>
                    <a:pt x="5" y="49"/>
                  </a:cubicBezTo>
                  <a:cubicBezTo>
                    <a:pt x="1" y="126"/>
                    <a:pt x="23" y="221"/>
                    <a:pt x="49" y="301"/>
                  </a:cubicBezTo>
                  <a:cubicBezTo>
                    <a:pt x="64" y="349"/>
                    <a:pt x="110" y="370"/>
                    <a:pt x="153" y="370"/>
                  </a:cubicBezTo>
                  <a:cubicBezTo>
                    <a:pt x="203" y="370"/>
                    <a:pt x="248" y="341"/>
                    <a:pt x="237" y="288"/>
                  </a:cubicBezTo>
                  <a:cubicBezTo>
                    <a:pt x="218" y="209"/>
                    <a:pt x="190" y="117"/>
                    <a:pt x="145" y="40"/>
                  </a:cubicBezTo>
                  <a:cubicBezTo>
                    <a:pt x="129" y="13"/>
                    <a:pt x="99" y="1"/>
                    <a:pt x="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839;p69">
              <a:extLst>
                <a:ext uri="{FF2B5EF4-FFF2-40B4-BE49-F238E27FC236}">
                  <a16:creationId xmlns:a16="http://schemas.microsoft.com/office/drawing/2014/main" id="{1AC5CF9C-DEAE-4252-AE0A-722DC254CAE7}"/>
                </a:ext>
              </a:extLst>
            </p:cNvPr>
            <p:cNvSpPr/>
            <p:nvPr/>
          </p:nvSpPr>
          <p:spPr>
            <a:xfrm>
              <a:off x="5917700" y="4808500"/>
              <a:ext cx="29975" cy="18525"/>
            </a:xfrm>
            <a:custGeom>
              <a:avLst/>
              <a:gdLst/>
              <a:ahLst/>
              <a:cxnLst/>
              <a:rect l="l" t="t" r="r" b="b"/>
              <a:pathLst>
                <a:path w="1199" h="741" extrusionOk="0">
                  <a:moveTo>
                    <a:pt x="1130" y="0"/>
                  </a:moveTo>
                  <a:cubicBezTo>
                    <a:pt x="1125" y="0"/>
                    <a:pt x="1120" y="1"/>
                    <a:pt x="1115" y="2"/>
                  </a:cubicBezTo>
                  <a:cubicBezTo>
                    <a:pt x="928" y="64"/>
                    <a:pt x="768" y="175"/>
                    <a:pt x="608" y="270"/>
                  </a:cubicBezTo>
                  <a:cubicBezTo>
                    <a:pt x="430" y="376"/>
                    <a:pt x="255" y="481"/>
                    <a:pt x="80" y="589"/>
                  </a:cubicBezTo>
                  <a:cubicBezTo>
                    <a:pt x="0" y="637"/>
                    <a:pt x="89" y="740"/>
                    <a:pt x="175" y="740"/>
                  </a:cubicBezTo>
                  <a:cubicBezTo>
                    <a:pt x="193" y="740"/>
                    <a:pt x="210" y="736"/>
                    <a:pt x="226" y="726"/>
                  </a:cubicBezTo>
                  <a:cubicBezTo>
                    <a:pt x="396" y="614"/>
                    <a:pt x="566" y="502"/>
                    <a:pt x="734" y="391"/>
                  </a:cubicBezTo>
                  <a:cubicBezTo>
                    <a:pt x="888" y="289"/>
                    <a:pt x="1061" y="191"/>
                    <a:pt x="1177" y="61"/>
                  </a:cubicBezTo>
                  <a:cubicBezTo>
                    <a:pt x="1199" y="37"/>
                    <a:pt x="1165" y="0"/>
                    <a:pt x="11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840;p69">
              <a:extLst>
                <a:ext uri="{FF2B5EF4-FFF2-40B4-BE49-F238E27FC236}">
                  <a16:creationId xmlns:a16="http://schemas.microsoft.com/office/drawing/2014/main" id="{E2E77637-D44A-4A4D-BEF6-8DE5324B59FF}"/>
                </a:ext>
              </a:extLst>
            </p:cNvPr>
            <p:cNvSpPr/>
            <p:nvPr/>
          </p:nvSpPr>
          <p:spPr>
            <a:xfrm>
              <a:off x="5949625" y="4802000"/>
              <a:ext cx="6975" cy="5400"/>
            </a:xfrm>
            <a:custGeom>
              <a:avLst/>
              <a:gdLst/>
              <a:ahLst/>
              <a:cxnLst/>
              <a:rect l="l" t="t" r="r" b="b"/>
              <a:pathLst>
                <a:path w="279" h="216" extrusionOk="0">
                  <a:moveTo>
                    <a:pt x="190" y="1"/>
                  </a:moveTo>
                  <a:cubicBezTo>
                    <a:pt x="186" y="1"/>
                    <a:pt x="182" y="1"/>
                    <a:pt x="178" y="2"/>
                  </a:cubicBezTo>
                  <a:cubicBezTo>
                    <a:pt x="137" y="8"/>
                    <a:pt x="108" y="24"/>
                    <a:pt x="77" y="44"/>
                  </a:cubicBezTo>
                  <a:cubicBezTo>
                    <a:pt x="63" y="53"/>
                    <a:pt x="49" y="60"/>
                    <a:pt x="34" y="70"/>
                  </a:cubicBezTo>
                  <a:cubicBezTo>
                    <a:pt x="11" y="85"/>
                    <a:pt x="1" y="103"/>
                    <a:pt x="1" y="130"/>
                  </a:cubicBezTo>
                  <a:cubicBezTo>
                    <a:pt x="0" y="180"/>
                    <a:pt x="60" y="216"/>
                    <a:pt x="117" y="216"/>
                  </a:cubicBezTo>
                  <a:cubicBezTo>
                    <a:pt x="118" y="216"/>
                    <a:pt x="119" y="216"/>
                    <a:pt x="121" y="216"/>
                  </a:cubicBezTo>
                  <a:cubicBezTo>
                    <a:pt x="168" y="216"/>
                    <a:pt x="191" y="183"/>
                    <a:pt x="218" y="157"/>
                  </a:cubicBezTo>
                  <a:cubicBezTo>
                    <a:pt x="239" y="137"/>
                    <a:pt x="263" y="116"/>
                    <a:pt x="270" y="87"/>
                  </a:cubicBezTo>
                  <a:cubicBezTo>
                    <a:pt x="279" y="52"/>
                    <a:pt x="241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841;p69">
              <a:extLst>
                <a:ext uri="{FF2B5EF4-FFF2-40B4-BE49-F238E27FC236}">
                  <a16:creationId xmlns:a16="http://schemas.microsoft.com/office/drawing/2014/main" id="{1A95EDAF-0457-404C-BE2A-744EF17B2004}"/>
                </a:ext>
              </a:extLst>
            </p:cNvPr>
            <p:cNvSpPr/>
            <p:nvPr/>
          </p:nvSpPr>
          <p:spPr>
            <a:xfrm>
              <a:off x="5958225" y="4796125"/>
              <a:ext cx="6025" cy="4500"/>
            </a:xfrm>
            <a:custGeom>
              <a:avLst/>
              <a:gdLst/>
              <a:ahLst/>
              <a:cxnLst/>
              <a:rect l="l" t="t" r="r" b="b"/>
              <a:pathLst>
                <a:path w="241" h="180" extrusionOk="0">
                  <a:moveTo>
                    <a:pt x="77" y="29"/>
                  </a:moveTo>
                  <a:cubicBezTo>
                    <a:pt x="77" y="29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lnTo>
                    <a:pt x="76" y="30"/>
                  </a:lnTo>
                  <a:cubicBezTo>
                    <a:pt x="76" y="29"/>
                    <a:pt x="77" y="29"/>
                    <a:pt x="77" y="29"/>
                  </a:cubicBezTo>
                  <a:lnTo>
                    <a:pt x="77" y="29"/>
                  </a:lnTo>
                  <a:cubicBezTo>
                    <a:pt x="77" y="29"/>
                    <a:pt x="77" y="29"/>
                    <a:pt x="77" y="29"/>
                  </a:cubicBezTo>
                  <a:close/>
                  <a:moveTo>
                    <a:pt x="140" y="0"/>
                  </a:moveTo>
                  <a:cubicBezTo>
                    <a:pt x="132" y="0"/>
                    <a:pt x="125" y="1"/>
                    <a:pt x="118" y="3"/>
                  </a:cubicBezTo>
                  <a:cubicBezTo>
                    <a:pt x="101" y="7"/>
                    <a:pt x="90" y="17"/>
                    <a:pt x="80" y="27"/>
                  </a:cubicBezTo>
                  <a:cubicBezTo>
                    <a:pt x="80" y="27"/>
                    <a:pt x="80" y="27"/>
                    <a:pt x="80" y="27"/>
                  </a:cubicBezTo>
                  <a:lnTo>
                    <a:pt x="80" y="27"/>
                  </a:lnTo>
                  <a:cubicBezTo>
                    <a:pt x="79" y="27"/>
                    <a:pt x="79" y="27"/>
                    <a:pt x="78" y="27"/>
                  </a:cubicBezTo>
                  <a:lnTo>
                    <a:pt x="78" y="27"/>
                  </a:lnTo>
                  <a:cubicBezTo>
                    <a:pt x="79" y="26"/>
                    <a:pt x="81" y="25"/>
                    <a:pt x="82" y="25"/>
                  </a:cubicBezTo>
                  <a:lnTo>
                    <a:pt x="82" y="25"/>
                  </a:lnTo>
                  <a:cubicBezTo>
                    <a:pt x="81" y="25"/>
                    <a:pt x="79" y="26"/>
                    <a:pt x="77" y="27"/>
                  </a:cubicBezTo>
                  <a:lnTo>
                    <a:pt x="77" y="27"/>
                  </a:lnTo>
                  <a:cubicBezTo>
                    <a:pt x="54" y="29"/>
                    <a:pt x="37" y="43"/>
                    <a:pt x="23" y="56"/>
                  </a:cubicBezTo>
                  <a:cubicBezTo>
                    <a:pt x="0" y="77"/>
                    <a:pt x="9" y="114"/>
                    <a:pt x="29" y="139"/>
                  </a:cubicBezTo>
                  <a:cubicBezTo>
                    <a:pt x="52" y="166"/>
                    <a:pt x="88" y="180"/>
                    <a:pt x="123" y="180"/>
                  </a:cubicBezTo>
                  <a:cubicBezTo>
                    <a:pt x="125" y="180"/>
                    <a:pt x="126" y="180"/>
                    <a:pt x="127" y="180"/>
                  </a:cubicBezTo>
                  <a:cubicBezTo>
                    <a:pt x="166" y="178"/>
                    <a:pt x="193" y="155"/>
                    <a:pt x="210" y="129"/>
                  </a:cubicBezTo>
                  <a:cubicBezTo>
                    <a:pt x="226" y="104"/>
                    <a:pt x="240" y="70"/>
                    <a:pt x="216" y="38"/>
                  </a:cubicBezTo>
                  <a:cubicBezTo>
                    <a:pt x="198" y="13"/>
                    <a:pt x="169" y="0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842;p69">
              <a:extLst>
                <a:ext uri="{FF2B5EF4-FFF2-40B4-BE49-F238E27FC236}">
                  <a16:creationId xmlns:a16="http://schemas.microsoft.com/office/drawing/2014/main" id="{0D4FA62A-5985-4D0C-AA36-771A2FCFF7ED}"/>
                </a:ext>
              </a:extLst>
            </p:cNvPr>
            <p:cNvSpPr/>
            <p:nvPr/>
          </p:nvSpPr>
          <p:spPr>
            <a:xfrm>
              <a:off x="5925575" y="4838175"/>
              <a:ext cx="49000" cy="12375"/>
            </a:xfrm>
            <a:custGeom>
              <a:avLst/>
              <a:gdLst/>
              <a:ahLst/>
              <a:cxnLst/>
              <a:rect l="l" t="t" r="r" b="b"/>
              <a:pathLst>
                <a:path w="1960" h="495" extrusionOk="0">
                  <a:moveTo>
                    <a:pt x="103" y="0"/>
                  </a:moveTo>
                  <a:cubicBezTo>
                    <a:pt x="1" y="0"/>
                    <a:pt x="11" y="142"/>
                    <a:pt x="134" y="166"/>
                  </a:cubicBezTo>
                  <a:cubicBezTo>
                    <a:pt x="457" y="234"/>
                    <a:pt x="780" y="298"/>
                    <a:pt x="1103" y="363"/>
                  </a:cubicBezTo>
                  <a:cubicBezTo>
                    <a:pt x="1259" y="394"/>
                    <a:pt x="1416" y="423"/>
                    <a:pt x="1571" y="452"/>
                  </a:cubicBezTo>
                  <a:cubicBezTo>
                    <a:pt x="1660" y="467"/>
                    <a:pt x="1756" y="494"/>
                    <a:pt x="1843" y="494"/>
                  </a:cubicBezTo>
                  <a:cubicBezTo>
                    <a:pt x="1878" y="494"/>
                    <a:pt x="1911" y="490"/>
                    <a:pt x="1942" y="479"/>
                  </a:cubicBezTo>
                  <a:cubicBezTo>
                    <a:pt x="1955" y="473"/>
                    <a:pt x="1960" y="458"/>
                    <a:pt x="1947" y="449"/>
                  </a:cubicBezTo>
                  <a:cubicBezTo>
                    <a:pt x="1861" y="376"/>
                    <a:pt x="1754" y="362"/>
                    <a:pt x="1642" y="335"/>
                  </a:cubicBezTo>
                  <a:cubicBezTo>
                    <a:pt x="1474" y="294"/>
                    <a:pt x="1305" y="257"/>
                    <a:pt x="1138" y="220"/>
                  </a:cubicBezTo>
                  <a:cubicBezTo>
                    <a:pt x="803" y="146"/>
                    <a:pt x="468" y="74"/>
                    <a:pt x="133" y="4"/>
                  </a:cubicBezTo>
                  <a:cubicBezTo>
                    <a:pt x="122" y="1"/>
                    <a:pt x="112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843;p69">
              <a:extLst>
                <a:ext uri="{FF2B5EF4-FFF2-40B4-BE49-F238E27FC236}">
                  <a16:creationId xmlns:a16="http://schemas.microsoft.com/office/drawing/2014/main" id="{74E364D6-0DB8-4363-A90C-03CF00DC5A4F}"/>
                </a:ext>
              </a:extLst>
            </p:cNvPr>
            <p:cNvSpPr/>
            <p:nvPr/>
          </p:nvSpPr>
          <p:spPr>
            <a:xfrm>
              <a:off x="6004100" y="4834850"/>
              <a:ext cx="6300" cy="13250"/>
            </a:xfrm>
            <a:custGeom>
              <a:avLst/>
              <a:gdLst/>
              <a:ahLst/>
              <a:cxnLst/>
              <a:rect l="l" t="t" r="r" b="b"/>
              <a:pathLst>
                <a:path w="252" h="530" extrusionOk="0">
                  <a:moveTo>
                    <a:pt x="84" y="1"/>
                  </a:moveTo>
                  <a:cubicBezTo>
                    <a:pt x="78" y="1"/>
                    <a:pt x="73" y="2"/>
                    <a:pt x="68" y="6"/>
                  </a:cubicBezTo>
                  <a:cubicBezTo>
                    <a:pt x="1" y="42"/>
                    <a:pt x="30" y="154"/>
                    <a:pt x="30" y="217"/>
                  </a:cubicBezTo>
                  <a:cubicBezTo>
                    <a:pt x="30" y="304"/>
                    <a:pt x="3" y="396"/>
                    <a:pt x="46" y="484"/>
                  </a:cubicBezTo>
                  <a:cubicBezTo>
                    <a:pt x="61" y="514"/>
                    <a:pt x="101" y="530"/>
                    <a:pt x="136" y="530"/>
                  </a:cubicBezTo>
                  <a:cubicBezTo>
                    <a:pt x="162" y="530"/>
                    <a:pt x="186" y="522"/>
                    <a:pt x="198" y="505"/>
                  </a:cubicBezTo>
                  <a:cubicBezTo>
                    <a:pt x="251" y="432"/>
                    <a:pt x="222" y="322"/>
                    <a:pt x="207" y="231"/>
                  </a:cubicBezTo>
                  <a:cubicBezTo>
                    <a:pt x="194" y="166"/>
                    <a:pt x="189" y="48"/>
                    <a:pt x="104" y="7"/>
                  </a:cubicBezTo>
                  <a:cubicBezTo>
                    <a:pt x="97" y="3"/>
                    <a:pt x="90" y="1"/>
                    <a:pt x="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844;p69">
              <a:extLst>
                <a:ext uri="{FF2B5EF4-FFF2-40B4-BE49-F238E27FC236}">
                  <a16:creationId xmlns:a16="http://schemas.microsoft.com/office/drawing/2014/main" id="{3FA0A1CF-A37C-4451-875A-809F67F5F9D0}"/>
                </a:ext>
              </a:extLst>
            </p:cNvPr>
            <p:cNvSpPr/>
            <p:nvPr/>
          </p:nvSpPr>
          <p:spPr>
            <a:xfrm>
              <a:off x="5994325" y="4829950"/>
              <a:ext cx="4425" cy="6025"/>
            </a:xfrm>
            <a:custGeom>
              <a:avLst/>
              <a:gdLst/>
              <a:ahLst/>
              <a:cxnLst/>
              <a:rect l="l" t="t" r="r" b="b"/>
              <a:pathLst>
                <a:path w="177" h="241" extrusionOk="0">
                  <a:moveTo>
                    <a:pt x="35" y="1"/>
                  </a:moveTo>
                  <a:cubicBezTo>
                    <a:pt x="23" y="1"/>
                    <a:pt x="13" y="5"/>
                    <a:pt x="10" y="17"/>
                  </a:cubicBezTo>
                  <a:cubicBezTo>
                    <a:pt x="0" y="64"/>
                    <a:pt x="11" y="116"/>
                    <a:pt x="5" y="165"/>
                  </a:cubicBezTo>
                  <a:cubicBezTo>
                    <a:pt x="0" y="204"/>
                    <a:pt x="54" y="240"/>
                    <a:pt x="98" y="241"/>
                  </a:cubicBezTo>
                  <a:cubicBezTo>
                    <a:pt x="100" y="241"/>
                    <a:pt x="102" y="241"/>
                    <a:pt x="104" y="241"/>
                  </a:cubicBezTo>
                  <a:cubicBezTo>
                    <a:pt x="148" y="241"/>
                    <a:pt x="177" y="208"/>
                    <a:pt x="165" y="172"/>
                  </a:cubicBezTo>
                  <a:cubicBezTo>
                    <a:pt x="147" y="120"/>
                    <a:pt x="124" y="53"/>
                    <a:pt x="72" y="13"/>
                  </a:cubicBezTo>
                  <a:cubicBezTo>
                    <a:pt x="62" y="6"/>
                    <a:pt x="48" y="1"/>
                    <a:pt x="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845;p69">
              <a:extLst>
                <a:ext uri="{FF2B5EF4-FFF2-40B4-BE49-F238E27FC236}">
                  <a16:creationId xmlns:a16="http://schemas.microsoft.com/office/drawing/2014/main" id="{8F8193BE-35E5-4F1C-B148-35EFE7C6826D}"/>
                </a:ext>
              </a:extLst>
            </p:cNvPr>
            <p:cNvSpPr/>
            <p:nvPr/>
          </p:nvSpPr>
          <p:spPr>
            <a:xfrm>
              <a:off x="5829925" y="4784050"/>
              <a:ext cx="9225" cy="8225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286" y="0"/>
                  </a:moveTo>
                  <a:cubicBezTo>
                    <a:pt x="279" y="0"/>
                    <a:pt x="271" y="1"/>
                    <a:pt x="264" y="4"/>
                  </a:cubicBezTo>
                  <a:cubicBezTo>
                    <a:pt x="166" y="39"/>
                    <a:pt x="94" y="117"/>
                    <a:pt x="43" y="190"/>
                  </a:cubicBezTo>
                  <a:cubicBezTo>
                    <a:pt x="0" y="253"/>
                    <a:pt x="84" y="328"/>
                    <a:pt x="156" y="328"/>
                  </a:cubicBezTo>
                  <a:cubicBezTo>
                    <a:pt x="181" y="328"/>
                    <a:pt x="204" y="319"/>
                    <a:pt x="221" y="298"/>
                  </a:cubicBezTo>
                  <a:cubicBezTo>
                    <a:pt x="272" y="231"/>
                    <a:pt x="336" y="156"/>
                    <a:pt x="359" y="76"/>
                  </a:cubicBezTo>
                  <a:cubicBezTo>
                    <a:pt x="368" y="42"/>
                    <a:pt x="328" y="0"/>
                    <a:pt x="2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846;p69">
              <a:extLst>
                <a:ext uri="{FF2B5EF4-FFF2-40B4-BE49-F238E27FC236}">
                  <a16:creationId xmlns:a16="http://schemas.microsoft.com/office/drawing/2014/main" id="{67FB5C8D-8852-4F5A-B6E7-804BBE22655F}"/>
                </a:ext>
              </a:extLst>
            </p:cNvPr>
            <p:cNvSpPr/>
            <p:nvPr/>
          </p:nvSpPr>
          <p:spPr>
            <a:xfrm>
              <a:off x="5827950" y="4792700"/>
              <a:ext cx="5525" cy="5200"/>
            </a:xfrm>
            <a:custGeom>
              <a:avLst/>
              <a:gdLst/>
              <a:ahLst/>
              <a:cxnLst/>
              <a:rect l="l" t="t" r="r" b="b"/>
              <a:pathLst>
                <a:path w="221" h="208" extrusionOk="0">
                  <a:moveTo>
                    <a:pt x="120" y="1"/>
                  </a:moveTo>
                  <a:cubicBezTo>
                    <a:pt x="96" y="1"/>
                    <a:pt x="74" y="10"/>
                    <a:pt x="61" y="24"/>
                  </a:cubicBezTo>
                  <a:cubicBezTo>
                    <a:pt x="41" y="45"/>
                    <a:pt x="25" y="70"/>
                    <a:pt x="15" y="93"/>
                  </a:cubicBezTo>
                  <a:cubicBezTo>
                    <a:pt x="1" y="133"/>
                    <a:pt x="35" y="179"/>
                    <a:pt x="86" y="199"/>
                  </a:cubicBezTo>
                  <a:cubicBezTo>
                    <a:pt x="100" y="205"/>
                    <a:pt x="115" y="208"/>
                    <a:pt x="129" y="208"/>
                  </a:cubicBezTo>
                  <a:cubicBezTo>
                    <a:pt x="166" y="208"/>
                    <a:pt x="199" y="189"/>
                    <a:pt x="209" y="162"/>
                  </a:cubicBezTo>
                  <a:cubicBezTo>
                    <a:pt x="217" y="137"/>
                    <a:pt x="220" y="107"/>
                    <a:pt x="217" y="80"/>
                  </a:cubicBezTo>
                  <a:cubicBezTo>
                    <a:pt x="215" y="50"/>
                    <a:pt x="194" y="21"/>
                    <a:pt x="154" y="8"/>
                  </a:cubicBezTo>
                  <a:cubicBezTo>
                    <a:pt x="143" y="3"/>
                    <a:pt x="131" y="1"/>
                    <a:pt x="1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847;p69">
              <a:extLst>
                <a:ext uri="{FF2B5EF4-FFF2-40B4-BE49-F238E27FC236}">
                  <a16:creationId xmlns:a16="http://schemas.microsoft.com/office/drawing/2014/main" id="{D3AEA69A-6222-423E-B9AB-3FD8FCFBDA65}"/>
                </a:ext>
              </a:extLst>
            </p:cNvPr>
            <p:cNvSpPr/>
            <p:nvPr/>
          </p:nvSpPr>
          <p:spPr>
            <a:xfrm>
              <a:off x="5990500" y="4857525"/>
              <a:ext cx="7350" cy="8125"/>
            </a:xfrm>
            <a:custGeom>
              <a:avLst/>
              <a:gdLst/>
              <a:ahLst/>
              <a:cxnLst/>
              <a:rect l="l" t="t" r="r" b="b"/>
              <a:pathLst>
                <a:path w="294" h="325" extrusionOk="0">
                  <a:moveTo>
                    <a:pt x="198" y="0"/>
                  </a:moveTo>
                  <a:cubicBezTo>
                    <a:pt x="192" y="0"/>
                    <a:pt x="187" y="1"/>
                    <a:pt x="182" y="2"/>
                  </a:cubicBezTo>
                  <a:cubicBezTo>
                    <a:pt x="136" y="17"/>
                    <a:pt x="125" y="55"/>
                    <a:pt x="108" y="89"/>
                  </a:cubicBezTo>
                  <a:cubicBezTo>
                    <a:pt x="88" y="125"/>
                    <a:pt x="66" y="157"/>
                    <a:pt x="42" y="190"/>
                  </a:cubicBezTo>
                  <a:cubicBezTo>
                    <a:pt x="0" y="251"/>
                    <a:pt x="83" y="325"/>
                    <a:pt x="153" y="325"/>
                  </a:cubicBezTo>
                  <a:cubicBezTo>
                    <a:pt x="177" y="325"/>
                    <a:pt x="200" y="316"/>
                    <a:pt x="215" y="295"/>
                  </a:cubicBezTo>
                  <a:cubicBezTo>
                    <a:pt x="244" y="254"/>
                    <a:pt x="263" y="208"/>
                    <a:pt x="274" y="157"/>
                  </a:cubicBezTo>
                  <a:cubicBezTo>
                    <a:pt x="282" y="113"/>
                    <a:pt x="293" y="59"/>
                    <a:pt x="247" y="19"/>
                  </a:cubicBezTo>
                  <a:cubicBezTo>
                    <a:pt x="233" y="7"/>
                    <a:pt x="215" y="0"/>
                    <a:pt x="1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848;p69">
              <a:extLst>
                <a:ext uri="{FF2B5EF4-FFF2-40B4-BE49-F238E27FC236}">
                  <a16:creationId xmlns:a16="http://schemas.microsoft.com/office/drawing/2014/main" id="{E1A65F77-945D-408C-8CF4-2A2B60042A58}"/>
                </a:ext>
              </a:extLst>
            </p:cNvPr>
            <p:cNvSpPr/>
            <p:nvPr/>
          </p:nvSpPr>
          <p:spPr>
            <a:xfrm>
              <a:off x="5571975" y="4916950"/>
              <a:ext cx="200025" cy="163325"/>
            </a:xfrm>
            <a:custGeom>
              <a:avLst/>
              <a:gdLst/>
              <a:ahLst/>
              <a:cxnLst/>
              <a:rect l="l" t="t" r="r" b="b"/>
              <a:pathLst>
                <a:path w="8001" h="6533" extrusionOk="0">
                  <a:moveTo>
                    <a:pt x="2757" y="1"/>
                  </a:moveTo>
                  <a:cubicBezTo>
                    <a:pt x="2721" y="1"/>
                    <a:pt x="2682" y="9"/>
                    <a:pt x="2648" y="29"/>
                  </a:cubicBezTo>
                  <a:cubicBezTo>
                    <a:pt x="774" y="1092"/>
                    <a:pt x="0" y="2722"/>
                    <a:pt x="258" y="3970"/>
                  </a:cubicBezTo>
                  <a:cubicBezTo>
                    <a:pt x="418" y="4677"/>
                    <a:pt x="1004" y="5351"/>
                    <a:pt x="1732" y="5809"/>
                  </a:cubicBezTo>
                  <a:cubicBezTo>
                    <a:pt x="2528" y="6311"/>
                    <a:pt x="3679" y="6532"/>
                    <a:pt x="4926" y="6532"/>
                  </a:cubicBezTo>
                  <a:cubicBezTo>
                    <a:pt x="4971" y="6532"/>
                    <a:pt x="5016" y="6532"/>
                    <a:pt x="5061" y="6532"/>
                  </a:cubicBezTo>
                  <a:cubicBezTo>
                    <a:pt x="5931" y="6520"/>
                    <a:pt x="6875" y="6397"/>
                    <a:pt x="7806" y="6144"/>
                  </a:cubicBezTo>
                  <a:cubicBezTo>
                    <a:pt x="7939" y="6108"/>
                    <a:pt x="8000" y="6036"/>
                    <a:pt x="7946" y="5965"/>
                  </a:cubicBezTo>
                  <a:cubicBezTo>
                    <a:pt x="6782" y="4422"/>
                    <a:pt x="5409" y="2930"/>
                    <a:pt x="4080" y="1422"/>
                  </a:cubicBezTo>
                  <a:cubicBezTo>
                    <a:pt x="3679" y="965"/>
                    <a:pt x="3278" y="510"/>
                    <a:pt x="2884" y="49"/>
                  </a:cubicBezTo>
                  <a:cubicBezTo>
                    <a:pt x="2858" y="19"/>
                    <a:pt x="2809" y="1"/>
                    <a:pt x="2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849;p69">
              <a:extLst>
                <a:ext uri="{FF2B5EF4-FFF2-40B4-BE49-F238E27FC236}">
                  <a16:creationId xmlns:a16="http://schemas.microsoft.com/office/drawing/2014/main" id="{EDDACCE9-DA4F-471F-9B64-985AB896A986}"/>
                </a:ext>
              </a:extLst>
            </p:cNvPr>
            <p:cNvSpPr/>
            <p:nvPr/>
          </p:nvSpPr>
          <p:spPr>
            <a:xfrm>
              <a:off x="5586525" y="4924200"/>
              <a:ext cx="179475" cy="146050"/>
            </a:xfrm>
            <a:custGeom>
              <a:avLst/>
              <a:gdLst/>
              <a:ahLst/>
              <a:cxnLst/>
              <a:rect l="l" t="t" r="r" b="b"/>
              <a:pathLst>
                <a:path w="7179" h="5842" extrusionOk="0">
                  <a:moveTo>
                    <a:pt x="2511" y="0"/>
                  </a:moveTo>
                  <a:cubicBezTo>
                    <a:pt x="619" y="986"/>
                    <a:pt x="0" y="2647"/>
                    <a:pt x="205" y="3566"/>
                  </a:cubicBezTo>
                  <a:cubicBezTo>
                    <a:pt x="393" y="4426"/>
                    <a:pt x="1222" y="5194"/>
                    <a:pt x="2336" y="5572"/>
                  </a:cubicBezTo>
                  <a:cubicBezTo>
                    <a:pt x="2873" y="5753"/>
                    <a:pt x="3563" y="5841"/>
                    <a:pt x="4305" y="5841"/>
                  </a:cubicBezTo>
                  <a:cubicBezTo>
                    <a:pt x="5248" y="5841"/>
                    <a:pt x="6275" y="5699"/>
                    <a:pt x="7178" y="5425"/>
                  </a:cubicBezTo>
                  <a:cubicBezTo>
                    <a:pt x="6077" y="3969"/>
                    <a:pt x="4077" y="1824"/>
                    <a:pt x="25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850;p69">
              <a:extLst>
                <a:ext uri="{FF2B5EF4-FFF2-40B4-BE49-F238E27FC236}">
                  <a16:creationId xmlns:a16="http://schemas.microsoft.com/office/drawing/2014/main" id="{0B57F71A-4945-4F17-A5E3-AEDA701F2707}"/>
                </a:ext>
              </a:extLst>
            </p:cNvPr>
            <p:cNvSpPr/>
            <p:nvPr/>
          </p:nvSpPr>
          <p:spPr>
            <a:xfrm>
              <a:off x="5593425" y="4933200"/>
              <a:ext cx="162025" cy="131325"/>
            </a:xfrm>
            <a:custGeom>
              <a:avLst/>
              <a:gdLst/>
              <a:ahLst/>
              <a:cxnLst/>
              <a:rect l="l" t="t" r="r" b="b"/>
              <a:pathLst>
                <a:path w="6481" h="5253" extrusionOk="0">
                  <a:moveTo>
                    <a:pt x="2320" y="0"/>
                  </a:moveTo>
                  <a:cubicBezTo>
                    <a:pt x="696" y="784"/>
                    <a:pt x="1" y="2382"/>
                    <a:pt x="198" y="3200"/>
                  </a:cubicBezTo>
                  <a:cubicBezTo>
                    <a:pt x="384" y="3972"/>
                    <a:pt x="1134" y="4675"/>
                    <a:pt x="2116" y="5023"/>
                  </a:cubicBezTo>
                  <a:cubicBezTo>
                    <a:pt x="2559" y="5180"/>
                    <a:pt x="3161" y="5253"/>
                    <a:pt x="3809" y="5253"/>
                  </a:cubicBezTo>
                  <a:cubicBezTo>
                    <a:pt x="4714" y="5253"/>
                    <a:pt x="5708" y="5111"/>
                    <a:pt x="6481" y="4859"/>
                  </a:cubicBezTo>
                  <a:cubicBezTo>
                    <a:pt x="5499" y="3572"/>
                    <a:pt x="3707" y="1612"/>
                    <a:pt x="23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851;p69">
              <a:extLst>
                <a:ext uri="{FF2B5EF4-FFF2-40B4-BE49-F238E27FC236}">
                  <a16:creationId xmlns:a16="http://schemas.microsoft.com/office/drawing/2014/main" id="{30832374-8B22-432F-AAE5-5175752A31C2}"/>
                </a:ext>
              </a:extLst>
            </p:cNvPr>
            <p:cNvSpPr/>
            <p:nvPr/>
          </p:nvSpPr>
          <p:spPr>
            <a:xfrm>
              <a:off x="5604175" y="4988050"/>
              <a:ext cx="102450" cy="50375"/>
            </a:xfrm>
            <a:custGeom>
              <a:avLst/>
              <a:gdLst/>
              <a:ahLst/>
              <a:cxnLst/>
              <a:rect l="l" t="t" r="r" b="b"/>
              <a:pathLst>
                <a:path w="4098" h="2015" extrusionOk="0">
                  <a:moveTo>
                    <a:pt x="3996" y="0"/>
                  </a:moveTo>
                  <a:cubicBezTo>
                    <a:pt x="3980" y="0"/>
                    <a:pt x="3961" y="4"/>
                    <a:pt x="3941" y="14"/>
                  </a:cubicBezTo>
                  <a:cubicBezTo>
                    <a:pt x="3077" y="436"/>
                    <a:pt x="2302" y="816"/>
                    <a:pt x="1603" y="1162"/>
                  </a:cubicBezTo>
                  <a:cubicBezTo>
                    <a:pt x="1292" y="1316"/>
                    <a:pt x="994" y="1463"/>
                    <a:pt x="709" y="1605"/>
                  </a:cubicBezTo>
                  <a:cubicBezTo>
                    <a:pt x="470" y="1723"/>
                    <a:pt x="197" y="1828"/>
                    <a:pt x="16" y="1974"/>
                  </a:cubicBezTo>
                  <a:cubicBezTo>
                    <a:pt x="0" y="1987"/>
                    <a:pt x="17" y="2014"/>
                    <a:pt x="42" y="2014"/>
                  </a:cubicBezTo>
                  <a:cubicBezTo>
                    <a:pt x="45" y="2014"/>
                    <a:pt x="48" y="2014"/>
                    <a:pt x="52" y="2013"/>
                  </a:cubicBezTo>
                  <a:cubicBezTo>
                    <a:pt x="300" y="1940"/>
                    <a:pt x="534" y="1794"/>
                    <a:pt x="772" y="1677"/>
                  </a:cubicBezTo>
                  <a:cubicBezTo>
                    <a:pt x="1058" y="1537"/>
                    <a:pt x="1357" y="1390"/>
                    <a:pt x="1670" y="1239"/>
                  </a:cubicBezTo>
                  <a:cubicBezTo>
                    <a:pt x="2372" y="898"/>
                    <a:pt x="3152" y="523"/>
                    <a:pt x="4019" y="104"/>
                  </a:cubicBezTo>
                  <a:cubicBezTo>
                    <a:pt x="4098" y="65"/>
                    <a:pt x="4064" y="0"/>
                    <a:pt x="39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852;p69">
              <a:extLst>
                <a:ext uri="{FF2B5EF4-FFF2-40B4-BE49-F238E27FC236}">
                  <a16:creationId xmlns:a16="http://schemas.microsoft.com/office/drawing/2014/main" id="{51915549-CECA-4F18-997E-89257F64315B}"/>
                </a:ext>
              </a:extLst>
            </p:cNvPr>
            <p:cNvSpPr/>
            <p:nvPr/>
          </p:nvSpPr>
          <p:spPr>
            <a:xfrm>
              <a:off x="5596025" y="4982600"/>
              <a:ext cx="111050" cy="8375"/>
            </a:xfrm>
            <a:custGeom>
              <a:avLst/>
              <a:gdLst/>
              <a:ahLst/>
              <a:cxnLst/>
              <a:rect l="l" t="t" r="r" b="b"/>
              <a:pathLst>
                <a:path w="4442" h="335" extrusionOk="0">
                  <a:moveTo>
                    <a:pt x="288" y="0"/>
                  </a:moveTo>
                  <a:cubicBezTo>
                    <a:pt x="206" y="0"/>
                    <a:pt x="126" y="4"/>
                    <a:pt x="47" y="14"/>
                  </a:cubicBezTo>
                  <a:cubicBezTo>
                    <a:pt x="15" y="19"/>
                    <a:pt x="1" y="64"/>
                    <a:pt x="34" y="71"/>
                  </a:cubicBezTo>
                  <a:cubicBezTo>
                    <a:pt x="288" y="129"/>
                    <a:pt x="588" y="118"/>
                    <a:pt x="868" y="134"/>
                  </a:cubicBezTo>
                  <a:cubicBezTo>
                    <a:pt x="1202" y="152"/>
                    <a:pt x="1547" y="172"/>
                    <a:pt x="1902" y="192"/>
                  </a:cubicBezTo>
                  <a:cubicBezTo>
                    <a:pt x="2643" y="235"/>
                    <a:pt x="3435" y="283"/>
                    <a:pt x="4283" y="335"/>
                  </a:cubicBezTo>
                  <a:cubicBezTo>
                    <a:pt x="4286" y="335"/>
                    <a:pt x="4289" y="335"/>
                    <a:pt x="4292" y="335"/>
                  </a:cubicBezTo>
                  <a:cubicBezTo>
                    <a:pt x="4391" y="335"/>
                    <a:pt x="4441" y="226"/>
                    <a:pt x="4337" y="220"/>
                  </a:cubicBezTo>
                  <a:cubicBezTo>
                    <a:pt x="3483" y="172"/>
                    <a:pt x="2684" y="127"/>
                    <a:pt x="1937" y="87"/>
                  </a:cubicBezTo>
                  <a:cubicBezTo>
                    <a:pt x="1592" y="70"/>
                    <a:pt x="1257" y="51"/>
                    <a:pt x="933" y="36"/>
                  </a:cubicBezTo>
                  <a:cubicBezTo>
                    <a:pt x="721" y="26"/>
                    <a:pt x="500" y="0"/>
                    <a:pt x="2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853;p69">
              <a:extLst>
                <a:ext uri="{FF2B5EF4-FFF2-40B4-BE49-F238E27FC236}">
                  <a16:creationId xmlns:a16="http://schemas.microsoft.com/office/drawing/2014/main" id="{A0C2A2ED-EB4A-410D-8438-6CC494A7F171}"/>
                </a:ext>
              </a:extLst>
            </p:cNvPr>
            <p:cNvSpPr/>
            <p:nvPr/>
          </p:nvSpPr>
          <p:spPr>
            <a:xfrm>
              <a:off x="5669450" y="4991275"/>
              <a:ext cx="35300" cy="75575"/>
            </a:xfrm>
            <a:custGeom>
              <a:avLst/>
              <a:gdLst/>
              <a:ahLst/>
              <a:cxnLst/>
              <a:rect l="l" t="t" r="r" b="b"/>
              <a:pathLst>
                <a:path w="1412" h="3023" extrusionOk="0">
                  <a:moveTo>
                    <a:pt x="1326" y="1"/>
                  </a:moveTo>
                  <a:cubicBezTo>
                    <a:pt x="1288" y="1"/>
                    <a:pt x="1247" y="16"/>
                    <a:pt x="1232" y="49"/>
                  </a:cubicBezTo>
                  <a:cubicBezTo>
                    <a:pt x="975" y="641"/>
                    <a:pt x="735" y="1193"/>
                    <a:pt x="513" y="1711"/>
                  </a:cubicBezTo>
                  <a:cubicBezTo>
                    <a:pt x="414" y="1941"/>
                    <a:pt x="318" y="2165"/>
                    <a:pt x="228" y="2383"/>
                  </a:cubicBezTo>
                  <a:cubicBezTo>
                    <a:pt x="142" y="2584"/>
                    <a:pt x="13" y="2795"/>
                    <a:pt x="2" y="2994"/>
                  </a:cubicBezTo>
                  <a:cubicBezTo>
                    <a:pt x="1" y="3011"/>
                    <a:pt x="25" y="3022"/>
                    <a:pt x="47" y="3022"/>
                  </a:cubicBezTo>
                  <a:cubicBezTo>
                    <a:pt x="59" y="3022"/>
                    <a:pt x="70" y="3019"/>
                    <a:pt x="77" y="3011"/>
                  </a:cubicBezTo>
                  <a:cubicBezTo>
                    <a:pt x="221" y="2835"/>
                    <a:pt x="274" y="2612"/>
                    <a:pt x="362" y="2408"/>
                  </a:cubicBezTo>
                  <a:cubicBezTo>
                    <a:pt x="455" y="2190"/>
                    <a:pt x="553" y="1964"/>
                    <a:pt x="655" y="1732"/>
                  </a:cubicBezTo>
                  <a:cubicBezTo>
                    <a:pt x="883" y="1213"/>
                    <a:pt x="1129" y="658"/>
                    <a:pt x="1394" y="63"/>
                  </a:cubicBezTo>
                  <a:cubicBezTo>
                    <a:pt x="1412" y="23"/>
                    <a:pt x="1371" y="1"/>
                    <a:pt x="1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854;p69">
              <a:extLst>
                <a:ext uri="{FF2B5EF4-FFF2-40B4-BE49-F238E27FC236}">
                  <a16:creationId xmlns:a16="http://schemas.microsoft.com/office/drawing/2014/main" id="{3F7582A4-5D25-4AC6-B248-236BF208440B}"/>
                </a:ext>
              </a:extLst>
            </p:cNvPr>
            <p:cNvSpPr/>
            <p:nvPr/>
          </p:nvSpPr>
          <p:spPr>
            <a:xfrm>
              <a:off x="5686425" y="4981350"/>
              <a:ext cx="25550" cy="19400"/>
            </a:xfrm>
            <a:custGeom>
              <a:avLst/>
              <a:gdLst/>
              <a:ahLst/>
              <a:cxnLst/>
              <a:rect l="l" t="t" r="r" b="b"/>
              <a:pathLst>
                <a:path w="1022" h="776" extrusionOk="0">
                  <a:moveTo>
                    <a:pt x="524" y="0"/>
                  </a:moveTo>
                  <a:cubicBezTo>
                    <a:pt x="352" y="50"/>
                    <a:pt x="179" y="148"/>
                    <a:pt x="83" y="271"/>
                  </a:cubicBezTo>
                  <a:cubicBezTo>
                    <a:pt x="28" y="341"/>
                    <a:pt x="1" y="431"/>
                    <a:pt x="7" y="501"/>
                  </a:cubicBezTo>
                  <a:cubicBezTo>
                    <a:pt x="13" y="579"/>
                    <a:pt x="66" y="665"/>
                    <a:pt x="147" y="713"/>
                  </a:cubicBezTo>
                  <a:cubicBezTo>
                    <a:pt x="216" y="755"/>
                    <a:pt x="312" y="775"/>
                    <a:pt x="414" y="775"/>
                  </a:cubicBezTo>
                  <a:cubicBezTo>
                    <a:pt x="449" y="775"/>
                    <a:pt x="485" y="773"/>
                    <a:pt x="521" y="768"/>
                  </a:cubicBezTo>
                  <a:cubicBezTo>
                    <a:pt x="715" y="742"/>
                    <a:pt x="899" y="662"/>
                    <a:pt x="1021" y="560"/>
                  </a:cubicBezTo>
                  <a:cubicBezTo>
                    <a:pt x="856" y="373"/>
                    <a:pt x="691" y="187"/>
                    <a:pt x="524" y="0"/>
                  </a:cubicBezTo>
                  <a:close/>
                </a:path>
              </a:pathLst>
            </a:custGeom>
            <a:solidFill>
              <a:srgbClr val="FFC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855;p69">
              <a:extLst>
                <a:ext uri="{FF2B5EF4-FFF2-40B4-BE49-F238E27FC236}">
                  <a16:creationId xmlns:a16="http://schemas.microsoft.com/office/drawing/2014/main" id="{2E634BD8-791C-40EE-8D00-E52C0587454D}"/>
                </a:ext>
              </a:extLst>
            </p:cNvPr>
            <p:cNvSpPr/>
            <p:nvPr/>
          </p:nvSpPr>
          <p:spPr>
            <a:xfrm>
              <a:off x="5687275" y="4991425"/>
              <a:ext cx="16400" cy="7250"/>
            </a:xfrm>
            <a:custGeom>
              <a:avLst/>
              <a:gdLst/>
              <a:ahLst/>
              <a:cxnLst/>
              <a:rect l="l" t="t" r="r" b="b"/>
              <a:pathLst>
                <a:path w="656" h="290" extrusionOk="0">
                  <a:moveTo>
                    <a:pt x="229" y="1"/>
                  </a:moveTo>
                  <a:cubicBezTo>
                    <a:pt x="193" y="1"/>
                    <a:pt x="155" y="12"/>
                    <a:pt x="124" y="31"/>
                  </a:cubicBezTo>
                  <a:cubicBezTo>
                    <a:pt x="1" y="105"/>
                    <a:pt x="124" y="218"/>
                    <a:pt x="205" y="253"/>
                  </a:cubicBezTo>
                  <a:cubicBezTo>
                    <a:pt x="249" y="272"/>
                    <a:pt x="304" y="286"/>
                    <a:pt x="362" y="289"/>
                  </a:cubicBezTo>
                  <a:cubicBezTo>
                    <a:pt x="378" y="289"/>
                    <a:pt x="396" y="290"/>
                    <a:pt x="414" y="290"/>
                  </a:cubicBezTo>
                  <a:cubicBezTo>
                    <a:pt x="427" y="290"/>
                    <a:pt x="440" y="290"/>
                    <a:pt x="452" y="289"/>
                  </a:cubicBezTo>
                  <a:cubicBezTo>
                    <a:pt x="507" y="284"/>
                    <a:pt x="544" y="262"/>
                    <a:pt x="587" y="237"/>
                  </a:cubicBezTo>
                  <a:cubicBezTo>
                    <a:pt x="655" y="198"/>
                    <a:pt x="642" y="116"/>
                    <a:pt x="571" y="102"/>
                  </a:cubicBezTo>
                  <a:cubicBezTo>
                    <a:pt x="537" y="95"/>
                    <a:pt x="509" y="89"/>
                    <a:pt x="472" y="89"/>
                  </a:cubicBezTo>
                  <a:cubicBezTo>
                    <a:pt x="446" y="89"/>
                    <a:pt x="449" y="90"/>
                    <a:pt x="454" y="91"/>
                  </a:cubicBezTo>
                  <a:lnTo>
                    <a:pt x="454" y="91"/>
                  </a:lnTo>
                  <a:cubicBezTo>
                    <a:pt x="451" y="91"/>
                    <a:pt x="446" y="90"/>
                    <a:pt x="439" y="90"/>
                  </a:cubicBezTo>
                  <a:cubicBezTo>
                    <a:pt x="412" y="89"/>
                    <a:pt x="386" y="80"/>
                    <a:pt x="369" y="69"/>
                  </a:cubicBezTo>
                  <a:cubicBezTo>
                    <a:pt x="339" y="53"/>
                    <a:pt x="324" y="32"/>
                    <a:pt x="295" y="16"/>
                  </a:cubicBezTo>
                  <a:cubicBezTo>
                    <a:pt x="275" y="5"/>
                    <a:pt x="253" y="1"/>
                    <a:pt x="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856;p69">
              <a:extLst>
                <a:ext uri="{FF2B5EF4-FFF2-40B4-BE49-F238E27FC236}">
                  <a16:creationId xmlns:a16="http://schemas.microsoft.com/office/drawing/2014/main" id="{0A84B5AF-50DE-4FA7-9D22-3CF5E093B35D}"/>
                </a:ext>
              </a:extLst>
            </p:cNvPr>
            <p:cNvSpPr/>
            <p:nvPr/>
          </p:nvSpPr>
          <p:spPr>
            <a:xfrm>
              <a:off x="5693050" y="4986100"/>
              <a:ext cx="8150" cy="4975"/>
            </a:xfrm>
            <a:custGeom>
              <a:avLst/>
              <a:gdLst/>
              <a:ahLst/>
              <a:cxnLst/>
              <a:rect l="l" t="t" r="r" b="b"/>
              <a:pathLst>
                <a:path w="326" h="199" extrusionOk="0">
                  <a:moveTo>
                    <a:pt x="213" y="0"/>
                  </a:moveTo>
                  <a:cubicBezTo>
                    <a:pt x="204" y="0"/>
                    <a:pt x="196" y="1"/>
                    <a:pt x="187" y="2"/>
                  </a:cubicBezTo>
                  <a:cubicBezTo>
                    <a:pt x="161" y="5"/>
                    <a:pt x="133" y="12"/>
                    <a:pt x="109" y="25"/>
                  </a:cubicBezTo>
                  <a:cubicBezTo>
                    <a:pt x="99" y="31"/>
                    <a:pt x="88" y="38"/>
                    <a:pt x="77" y="44"/>
                  </a:cubicBezTo>
                  <a:cubicBezTo>
                    <a:pt x="74" y="47"/>
                    <a:pt x="71" y="49"/>
                    <a:pt x="69" y="52"/>
                  </a:cubicBezTo>
                  <a:lnTo>
                    <a:pt x="69" y="52"/>
                  </a:lnTo>
                  <a:cubicBezTo>
                    <a:pt x="0" y="101"/>
                    <a:pt x="22" y="167"/>
                    <a:pt x="88" y="189"/>
                  </a:cubicBezTo>
                  <a:cubicBezTo>
                    <a:pt x="105" y="195"/>
                    <a:pt x="124" y="198"/>
                    <a:pt x="143" y="198"/>
                  </a:cubicBezTo>
                  <a:cubicBezTo>
                    <a:pt x="189" y="198"/>
                    <a:pt x="238" y="182"/>
                    <a:pt x="275" y="155"/>
                  </a:cubicBezTo>
                  <a:cubicBezTo>
                    <a:pt x="299" y="138"/>
                    <a:pt x="313" y="116"/>
                    <a:pt x="319" y="96"/>
                  </a:cubicBezTo>
                  <a:cubicBezTo>
                    <a:pt x="325" y="73"/>
                    <a:pt x="319" y="56"/>
                    <a:pt x="308" y="37"/>
                  </a:cubicBezTo>
                  <a:cubicBezTo>
                    <a:pt x="293" y="14"/>
                    <a:pt x="254" y="0"/>
                    <a:pt x="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857;p69">
              <a:extLst>
                <a:ext uri="{FF2B5EF4-FFF2-40B4-BE49-F238E27FC236}">
                  <a16:creationId xmlns:a16="http://schemas.microsoft.com/office/drawing/2014/main" id="{BCFB1E38-59FE-4B02-92E7-666C0FE39DBB}"/>
                </a:ext>
              </a:extLst>
            </p:cNvPr>
            <p:cNvSpPr/>
            <p:nvPr/>
          </p:nvSpPr>
          <p:spPr>
            <a:xfrm>
              <a:off x="5639100" y="4951400"/>
              <a:ext cx="25475" cy="13100"/>
            </a:xfrm>
            <a:custGeom>
              <a:avLst/>
              <a:gdLst/>
              <a:ahLst/>
              <a:cxnLst/>
              <a:rect l="l" t="t" r="r" b="b"/>
              <a:pathLst>
                <a:path w="1019" h="524" extrusionOk="0">
                  <a:moveTo>
                    <a:pt x="155" y="1"/>
                  </a:moveTo>
                  <a:cubicBezTo>
                    <a:pt x="85" y="1"/>
                    <a:pt x="1" y="80"/>
                    <a:pt x="52" y="124"/>
                  </a:cubicBezTo>
                  <a:cubicBezTo>
                    <a:pt x="233" y="282"/>
                    <a:pt x="511" y="403"/>
                    <a:pt x="752" y="511"/>
                  </a:cubicBezTo>
                  <a:cubicBezTo>
                    <a:pt x="771" y="520"/>
                    <a:pt x="791" y="523"/>
                    <a:pt x="811" y="523"/>
                  </a:cubicBezTo>
                  <a:cubicBezTo>
                    <a:pt x="918" y="523"/>
                    <a:pt x="1019" y="412"/>
                    <a:pt x="928" y="349"/>
                  </a:cubicBezTo>
                  <a:cubicBezTo>
                    <a:pt x="827" y="277"/>
                    <a:pt x="699" y="225"/>
                    <a:pt x="581" y="170"/>
                  </a:cubicBezTo>
                  <a:cubicBezTo>
                    <a:pt x="451" y="108"/>
                    <a:pt x="320" y="39"/>
                    <a:pt x="174" y="3"/>
                  </a:cubicBezTo>
                  <a:cubicBezTo>
                    <a:pt x="168" y="1"/>
                    <a:pt x="161" y="1"/>
                    <a:pt x="1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858;p69">
              <a:extLst>
                <a:ext uri="{FF2B5EF4-FFF2-40B4-BE49-F238E27FC236}">
                  <a16:creationId xmlns:a16="http://schemas.microsoft.com/office/drawing/2014/main" id="{724770E4-BF3C-4060-BD93-1334A81791C2}"/>
                </a:ext>
              </a:extLst>
            </p:cNvPr>
            <p:cNvSpPr/>
            <p:nvPr/>
          </p:nvSpPr>
          <p:spPr>
            <a:xfrm>
              <a:off x="5666275" y="4964325"/>
              <a:ext cx="10400" cy="6550"/>
            </a:xfrm>
            <a:custGeom>
              <a:avLst/>
              <a:gdLst/>
              <a:ahLst/>
              <a:cxnLst/>
              <a:rect l="l" t="t" r="r" b="b"/>
              <a:pathLst>
                <a:path w="416" h="262" extrusionOk="0">
                  <a:moveTo>
                    <a:pt x="140" y="1"/>
                  </a:moveTo>
                  <a:cubicBezTo>
                    <a:pt x="131" y="1"/>
                    <a:pt x="121" y="1"/>
                    <a:pt x="111" y="2"/>
                  </a:cubicBezTo>
                  <a:cubicBezTo>
                    <a:pt x="37" y="11"/>
                    <a:pt x="0" y="69"/>
                    <a:pt x="8" y="114"/>
                  </a:cubicBezTo>
                  <a:cubicBezTo>
                    <a:pt x="19" y="176"/>
                    <a:pt x="109" y="212"/>
                    <a:pt x="168" y="245"/>
                  </a:cubicBezTo>
                  <a:cubicBezTo>
                    <a:pt x="186" y="256"/>
                    <a:pt x="210" y="261"/>
                    <a:pt x="235" y="261"/>
                  </a:cubicBezTo>
                  <a:cubicBezTo>
                    <a:pt x="277" y="261"/>
                    <a:pt x="324" y="247"/>
                    <a:pt x="356" y="217"/>
                  </a:cubicBezTo>
                  <a:cubicBezTo>
                    <a:pt x="405" y="172"/>
                    <a:pt x="415" y="107"/>
                    <a:pt x="360" y="79"/>
                  </a:cubicBezTo>
                  <a:cubicBezTo>
                    <a:pt x="295" y="47"/>
                    <a:pt x="228" y="1"/>
                    <a:pt x="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859;p69">
              <a:extLst>
                <a:ext uri="{FF2B5EF4-FFF2-40B4-BE49-F238E27FC236}">
                  <a16:creationId xmlns:a16="http://schemas.microsoft.com/office/drawing/2014/main" id="{D4C2B5D1-E6A2-4C6C-BA30-E0B7209CEDC0}"/>
                </a:ext>
              </a:extLst>
            </p:cNvPr>
            <p:cNvSpPr/>
            <p:nvPr/>
          </p:nvSpPr>
          <p:spPr>
            <a:xfrm>
              <a:off x="5583650" y="4976350"/>
              <a:ext cx="8525" cy="13200"/>
            </a:xfrm>
            <a:custGeom>
              <a:avLst/>
              <a:gdLst/>
              <a:ahLst/>
              <a:cxnLst/>
              <a:rect l="l" t="t" r="r" b="b"/>
              <a:pathLst>
                <a:path w="341" h="528" extrusionOk="0">
                  <a:moveTo>
                    <a:pt x="240" y="1"/>
                  </a:moveTo>
                  <a:cubicBezTo>
                    <a:pt x="201" y="1"/>
                    <a:pt x="161" y="25"/>
                    <a:pt x="145" y="58"/>
                  </a:cubicBezTo>
                  <a:cubicBezTo>
                    <a:pt x="108" y="132"/>
                    <a:pt x="77" y="208"/>
                    <a:pt x="53" y="286"/>
                  </a:cubicBezTo>
                  <a:cubicBezTo>
                    <a:pt x="32" y="351"/>
                    <a:pt x="0" y="439"/>
                    <a:pt x="34" y="500"/>
                  </a:cubicBezTo>
                  <a:cubicBezTo>
                    <a:pt x="46" y="518"/>
                    <a:pt x="66" y="528"/>
                    <a:pt x="86" y="528"/>
                  </a:cubicBezTo>
                  <a:cubicBezTo>
                    <a:pt x="104" y="528"/>
                    <a:pt x="122" y="521"/>
                    <a:pt x="137" y="507"/>
                  </a:cubicBezTo>
                  <a:cubicBezTo>
                    <a:pt x="191" y="461"/>
                    <a:pt x="201" y="381"/>
                    <a:pt x="224" y="320"/>
                  </a:cubicBezTo>
                  <a:cubicBezTo>
                    <a:pt x="250" y="250"/>
                    <a:pt x="283" y="182"/>
                    <a:pt x="321" y="114"/>
                  </a:cubicBezTo>
                  <a:cubicBezTo>
                    <a:pt x="340" y="79"/>
                    <a:pt x="327" y="37"/>
                    <a:pt x="295" y="16"/>
                  </a:cubicBezTo>
                  <a:cubicBezTo>
                    <a:pt x="280" y="6"/>
                    <a:pt x="266" y="2"/>
                    <a:pt x="249" y="1"/>
                  </a:cubicBezTo>
                  <a:cubicBezTo>
                    <a:pt x="246" y="1"/>
                    <a:pt x="243" y="1"/>
                    <a:pt x="2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860;p69">
              <a:extLst>
                <a:ext uri="{FF2B5EF4-FFF2-40B4-BE49-F238E27FC236}">
                  <a16:creationId xmlns:a16="http://schemas.microsoft.com/office/drawing/2014/main" id="{5265D45F-BCEF-43A1-8602-ADF19387DEB4}"/>
                </a:ext>
              </a:extLst>
            </p:cNvPr>
            <p:cNvSpPr/>
            <p:nvPr/>
          </p:nvSpPr>
          <p:spPr>
            <a:xfrm>
              <a:off x="5590750" y="4967950"/>
              <a:ext cx="5700" cy="6175"/>
            </a:xfrm>
            <a:custGeom>
              <a:avLst/>
              <a:gdLst/>
              <a:ahLst/>
              <a:cxnLst/>
              <a:rect l="l" t="t" r="r" b="b"/>
              <a:pathLst>
                <a:path w="228" h="247" extrusionOk="0">
                  <a:moveTo>
                    <a:pt x="142" y="0"/>
                  </a:moveTo>
                  <a:cubicBezTo>
                    <a:pt x="120" y="0"/>
                    <a:pt x="97" y="7"/>
                    <a:pt x="78" y="21"/>
                  </a:cubicBezTo>
                  <a:cubicBezTo>
                    <a:pt x="41" y="48"/>
                    <a:pt x="28" y="80"/>
                    <a:pt x="17" y="117"/>
                  </a:cubicBezTo>
                  <a:cubicBezTo>
                    <a:pt x="10" y="142"/>
                    <a:pt x="0" y="166"/>
                    <a:pt x="2" y="191"/>
                  </a:cubicBezTo>
                  <a:cubicBezTo>
                    <a:pt x="4" y="225"/>
                    <a:pt x="37" y="246"/>
                    <a:pt x="72" y="246"/>
                  </a:cubicBezTo>
                  <a:cubicBezTo>
                    <a:pt x="90" y="246"/>
                    <a:pt x="108" y="241"/>
                    <a:pt x="123" y="230"/>
                  </a:cubicBezTo>
                  <a:cubicBezTo>
                    <a:pt x="147" y="214"/>
                    <a:pt x="162" y="191"/>
                    <a:pt x="181" y="168"/>
                  </a:cubicBezTo>
                  <a:cubicBezTo>
                    <a:pt x="208" y="135"/>
                    <a:pt x="227" y="109"/>
                    <a:pt x="226" y="67"/>
                  </a:cubicBezTo>
                  <a:cubicBezTo>
                    <a:pt x="224" y="25"/>
                    <a:pt x="185" y="0"/>
                    <a:pt x="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861;p69">
              <a:extLst>
                <a:ext uri="{FF2B5EF4-FFF2-40B4-BE49-F238E27FC236}">
                  <a16:creationId xmlns:a16="http://schemas.microsoft.com/office/drawing/2014/main" id="{B51DBF8D-D84E-49C2-8143-8367A4F71C7B}"/>
                </a:ext>
              </a:extLst>
            </p:cNvPr>
            <p:cNvSpPr/>
            <p:nvPr/>
          </p:nvSpPr>
          <p:spPr>
            <a:xfrm>
              <a:off x="5596125" y="5022425"/>
              <a:ext cx="6950" cy="7000"/>
            </a:xfrm>
            <a:custGeom>
              <a:avLst/>
              <a:gdLst/>
              <a:ahLst/>
              <a:cxnLst/>
              <a:rect l="l" t="t" r="r" b="b"/>
              <a:pathLst>
                <a:path w="278" h="280" extrusionOk="0">
                  <a:moveTo>
                    <a:pt x="71" y="0"/>
                  </a:moveTo>
                  <a:cubicBezTo>
                    <a:pt x="35" y="0"/>
                    <a:pt x="0" y="23"/>
                    <a:pt x="3" y="56"/>
                  </a:cubicBezTo>
                  <a:cubicBezTo>
                    <a:pt x="9" y="121"/>
                    <a:pt x="54" y="199"/>
                    <a:pt x="102" y="250"/>
                  </a:cubicBezTo>
                  <a:cubicBezTo>
                    <a:pt x="121" y="271"/>
                    <a:pt x="149" y="280"/>
                    <a:pt x="175" y="280"/>
                  </a:cubicBezTo>
                  <a:cubicBezTo>
                    <a:pt x="228" y="280"/>
                    <a:pt x="278" y="244"/>
                    <a:pt x="259" y="195"/>
                  </a:cubicBezTo>
                  <a:cubicBezTo>
                    <a:pt x="234" y="133"/>
                    <a:pt x="178" y="58"/>
                    <a:pt x="115" y="13"/>
                  </a:cubicBezTo>
                  <a:cubicBezTo>
                    <a:pt x="102" y="4"/>
                    <a:pt x="86" y="0"/>
                    <a:pt x="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862;p69">
              <a:extLst>
                <a:ext uri="{FF2B5EF4-FFF2-40B4-BE49-F238E27FC236}">
                  <a16:creationId xmlns:a16="http://schemas.microsoft.com/office/drawing/2014/main" id="{D5386746-6E5F-4166-ACE4-F1BA27495426}"/>
                </a:ext>
              </a:extLst>
            </p:cNvPr>
            <p:cNvSpPr/>
            <p:nvPr/>
          </p:nvSpPr>
          <p:spPr>
            <a:xfrm>
              <a:off x="5601600" y="5030425"/>
              <a:ext cx="4625" cy="3625"/>
            </a:xfrm>
            <a:custGeom>
              <a:avLst/>
              <a:gdLst/>
              <a:ahLst/>
              <a:cxnLst/>
              <a:rect l="l" t="t" r="r" b="b"/>
              <a:pathLst>
                <a:path w="185" h="145" extrusionOk="0">
                  <a:moveTo>
                    <a:pt x="76" y="1"/>
                  </a:moveTo>
                  <a:cubicBezTo>
                    <a:pt x="49" y="1"/>
                    <a:pt x="27" y="10"/>
                    <a:pt x="14" y="28"/>
                  </a:cubicBezTo>
                  <a:cubicBezTo>
                    <a:pt x="0" y="47"/>
                    <a:pt x="7" y="62"/>
                    <a:pt x="7" y="81"/>
                  </a:cubicBezTo>
                  <a:cubicBezTo>
                    <a:pt x="7" y="119"/>
                    <a:pt x="54" y="145"/>
                    <a:pt x="100" y="145"/>
                  </a:cubicBezTo>
                  <a:cubicBezTo>
                    <a:pt x="115" y="145"/>
                    <a:pt x="130" y="142"/>
                    <a:pt x="144" y="135"/>
                  </a:cubicBezTo>
                  <a:cubicBezTo>
                    <a:pt x="169" y="124"/>
                    <a:pt x="185" y="100"/>
                    <a:pt x="184" y="78"/>
                  </a:cubicBezTo>
                  <a:cubicBezTo>
                    <a:pt x="182" y="52"/>
                    <a:pt x="161" y="34"/>
                    <a:pt x="134" y="21"/>
                  </a:cubicBezTo>
                  <a:lnTo>
                    <a:pt x="134" y="21"/>
                  </a:lnTo>
                  <a:cubicBezTo>
                    <a:pt x="140" y="24"/>
                    <a:pt x="143" y="25"/>
                    <a:pt x="143" y="25"/>
                  </a:cubicBezTo>
                  <a:cubicBezTo>
                    <a:pt x="145" y="25"/>
                    <a:pt x="134" y="18"/>
                    <a:pt x="132" y="17"/>
                  </a:cubicBezTo>
                  <a:cubicBezTo>
                    <a:pt x="119" y="9"/>
                    <a:pt x="107" y="3"/>
                    <a:pt x="91" y="1"/>
                  </a:cubicBezTo>
                  <a:cubicBezTo>
                    <a:pt x="86" y="1"/>
                    <a:pt x="81" y="1"/>
                    <a:pt x="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863;p69">
              <a:extLst>
                <a:ext uri="{FF2B5EF4-FFF2-40B4-BE49-F238E27FC236}">
                  <a16:creationId xmlns:a16="http://schemas.microsoft.com/office/drawing/2014/main" id="{E0320C7B-86B6-4CD8-9918-8CB1D393D864}"/>
                </a:ext>
              </a:extLst>
            </p:cNvPr>
            <p:cNvSpPr/>
            <p:nvPr/>
          </p:nvSpPr>
          <p:spPr>
            <a:xfrm>
              <a:off x="5607425" y="5049150"/>
              <a:ext cx="9975" cy="6825"/>
            </a:xfrm>
            <a:custGeom>
              <a:avLst/>
              <a:gdLst/>
              <a:ahLst/>
              <a:cxnLst/>
              <a:rect l="l" t="t" r="r" b="b"/>
              <a:pathLst>
                <a:path w="399" h="273" extrusionOk="0">
                  <a:moveTo>
                    <a:pt x="49" y="1"/>
                  </a:moveTo>
                  <a:cubicBezTo>
                    <a:pt x="24" y="1"/>
                    <a:pt x="0" y="14"/>
                    <a:pt x="3" y="35"/>
                  </a:cubicBezTo>
                  <a:cubicBezTo>
                    <a:pt x="18" y="120"/>
                    <a:pt x="124" y="195"/>
                    <a:pt x="209" y="253"/>
                  </a:cubicBezTo>
                  <a:cubicBezTo>
                    <a:pt x="229" y="267"/>
                    <a:pt x="251" y="273"/>
                    <a:pt x="272" y="273"/>
                  </a:cubicBezTo>
                  <a:cubicBezTo>
                    <a:pt x="342" y="273"/>
                    <a:pt x="399" y="209"/>
                    <a:pt x="328" y="167"/>
                  </a:cubicBezTo>
                  <a:cubicBezTo>
                    <a:pt x="241" y="117"/>
                    <a:pt x="168" y="42"/>
                    <a:pt x="72" y="5"/>
                  </a:cubicBezTo>
                  <a:cubicBezTo>
                    <a:pt x="65" y="2"/>
                    <a:pt x="57" y="1"/>
                    <a:pt x="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864;p69">
              <a:extLst>
                <a:ext uri="{FF2B5EF4-FFF2-40B4-BE49-F238E27FC236}">
                  <a16:creationId xmlns:a16="http://schemas.microsoft.com/office/drawing/2014/main" id="{8896FF7B-7CC4-41E0-B69C-118AB3F00017}"/>
                </a:ext>
              </a:extLst>
            </p:cNvPr>
            <p:cNvSpPr/>
            <p:nvPr/>
          </p:nvSpPr>
          <p:spPr>
            <a:xfrm>
              <a:off x="5619400" y="5057600"/>
              <a:ext cx="7050" cy="4050"/>
            </a:xfrm>
            <a:custGeom>
              <a:avLst/>
              <a:gdLst/>
              <a:ahLst/>
              <a:cxnLst/>
              <a:rect l="l" t="t" r="r" b="b"/>
              <a:pathLst>
                <a:path w="282" h="162" extrusionOk="0">
                  <a:moveTo>
                    <a:pt x="73" y="0"/>
                  </a:moveTo>
                  <a:cubicBezTo>
                    <a:pt x="27" y="0"/>
                    <a:pt x="0" y="32"/>
                    <a:pt x="23" y="65"/>
                  </a:cubicBezTo>
                  <a:cubicBezTo>
                    <a:pt x="44" y="94"/>
                    <a:pt x="82" y="117"/>
                    <a:pt x="114" y="141"/>
                  </a:cubicBezTo>
                  <a:cubicBezTo>
                    <a:pt x="133" y="155"/>
                    <a:pt x="158" y="162"/>
                    <a:pt x="182" y="162"/>
                  </a:cubicBezTo>
                  <a:cubicBezTo>
                    <a:pt x="209" y="162"/>
                    <a:pt x="235" y="154"/>
                    <a:pt x="251" y="140"/>
                  </a:cubicBezTo>
                  <a:cubicBezTo>
                    <a:pt x="282" y="111"/>
                    <a:pt x="270" y="66"/>
                    <a:pt x="219" y="45"/>
                  </a:cubicBezTo>
                  <a:cubicBezTo>
                    <a:pt x="179" y="30"/>
                    <a:pt x="137" y="9"/>
                    <a:pt x="91" y="2"/>
                  </a:cubicBezTo>
                  <a:cubicBezTo>
                    <a:pt x="85" y="1"/>
                    <a:pt x="79" y="0"/>
                    <a:pt x="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865;p69">
              <a:extLst>
                <a:ext uri="{FF2B5EF4-FFF2-40B4-BE49-F238E27FC236}">
                  <a16:creationId xmlns:a16="http://schemas.microsoft.com/office/drawing/2014/main" id="{3E40AE30-C014-4485-97AF-BEB464E342B3}"/>
                </a:ext>
              </a:extLst>
            </p:cNvPr>
            <p:cNvSpPr/>
            <p:nvPr/>
          </p:nvSpPr>
          <p:spPr>
            <a:xfrm>
              <a:off x="5617825" y="4996650"/>
              <a:ext cx="32350" cy="7025"/>
            </a:xfrm>
            <a:custGeom>
              <a:avLst/>
              <a:gdLst/>
              <a:ahLst/>
              <a:cxnLst/>
              <a:rect l="l" t="t" r="r" b="b"/>
              <a:pathLst>
                <a:path w="1294" h="281" extrusionOk="0">
                  <a:moveTo>
                    <a:pt x="1168" y="1"/>
                  </a:moveTo>
                  <a:cubicBezTo>
                    <a:pt x="1160" y="1"/>
                    <a:pt x="1151" y="1"/>
                    <a:pt x="1142" y="2"/>
                  </a:cubicBezTo>
                  <a:cubicBezTo>
                    <a:pt x="922" y="33"/>
                    <a:pt x="708" y="69"/>
                    <a:pt x="499" y="107"/>
                  </a:cubicBezTo>
                  <a:cubicBezTo>
                    <a:pt x="340" y="135"/>
                    <a:pt x="167" y="152"/>
                    <a:pt x="29" y="220"/>
                  </a:cubicBezTo>
                  <a:cubicBezTo>
                    <a:pt x="1" y="234"/>
                    <a:pt x="14" y="265"/>
                    <a:pt x="42" y="270"/>
                  </a:cubicBezTo>
                  <a:cubicBezTo>
                    <a:pt x="84" y="278"/>
                    <a:pt x="128" y="281"/>
                    <a:pt x="173" y="281"/>
                  </a:cubicBezTo>
                  <a:cubicBezTo>
                    <a:pt x="293" y="281"/>
                    <a:pt x="421" y="259"/>
                    <a:pt x="542" y="246"/>
                  </a:cubicBezTo>
                  <a:cubicBezTo>
                    <a:pt x="737" y="224"/>
                    <a:pt x="937" y="200"/>
                    <a:pt x="1142" y="172"/>
                  </a:cubicBezTo>
                  <a:cubicBezTo>
                    <a:pt x="1283" y="153"/>
                    <a:pt x="1293" y="1"/>
                    <a:pt x="11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866;p69">
              <a:extLst>
                <a:ext uri="{FF2B5EF4-FFF2-40B4-BE49-F238E27FC236}">
                  <a16:creationId xmlns:a16="http://schemas.microsoft.com/office/drawing/2014/main" id="{374BD1BE-5FE1-4048-A1B4-60219CC72B12}"/>
                </a:ext>
              </a:extLst>
            </p:cNvPr>
            <p:cNvSpPr/>
            <p:nvPr/>
          </p:nvSpPr>
          <p:spPr>
            <a:xfrm>
              <a:off x="5652825" y="4994225"/>
              <a:ext cx="15850" cy="4950"/>
            </a:xfrm>
            <a:custGeom>
              <a:avLst/>
              <a:gdLst/>
              <a:ahLst/>
              <a:cxnLst/>
              <a:rect l="l" t="t" r="r" b="b"/>
              <a:pathLst>
                <a:path w="634" h="198" extrusionOk="0">
                  <a:moveTo>
                    <a:pt x="496" y="1"/>
                  </a:moveTo>
                  <a:cubicBezTo>
                    <a:pt x="489" y="1"/>
                    <a:pt x="482" y="1"/>
                    <a:pt x="475" y="2"/>
                  </a:cubicBezTo>
                  <a:cubicBezTo>
                    <a:pt x="353" y="14"/>
                    <a:pt x="207" y="35"/>
                    <a:pt x="92" y="71"/>
                  </a:cubicBezTo>
                  <a:cubicBezTo>
                    <a:pt x="12" y="96"/>
                    <a:pt x="0" y="191"/>
                    <a:pt x="91" y="196"/>
                  </a:cubicBezTo>
                  <a:cubicBezTo>
                    <a:pt x="111" y="197"/>
                    <a:pt x="131" y="198"/>
                    <a:pt x="152" y="198"/>
                  </a:cubicBezTo>
                  <a:cubicBezTo>
                    <a:pt x="255" y="198"/>
                    <a:pt x="368" y="186"/>
                    <a:pt x="470" y="172"/>
                  </a:cubicBezTo>
                  <a:cubicBezTo>
                    <a:pt x="615" y="149"/>
                    <a:pt x="633" y="1"/>
                    <a:pt x="4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867;p69">
              <a:extLst>
                <a:ext uri="{FF2B5EF4-FFF2-40B4-BE49-F238E27FC236}">
                  <a16:creationId xmlns:a16="http://schemas.microsoft.com/office/drawing/2014/main" id="{DA6E5F56-F44C-46B9-80CB-57E8C5AFDFF0}"/>
                </a:ext>
              </a:extLst>
            </p:cNvPr>
            <p:cNvSpPr/>
            <p:nvPr/>
          </p:nvSpPr>
          <p:spPr>
            <a:xfrm>
              <a:off x="5660425" y="5007050"/>
              <a:ext cx="27825" cy="28350"/>
            </a:xfrm>
            <a:custGeom>
              <a:avLst/>
              <a:gdLst/>
              <a:ahLst/>
              <a:cxnLst/>
              <a:rect l="l" t="t" r="r" b="b"/>
              <a:pathLst>
                <a:path w="1113" h="1134" extrusionOk="0">
                  <a:moveTo>
                    <a:pt x="944" y="1"/>
                  </a:moveTo>
                  <a:cubicBezTo>
                    <a:pt x="899" y="1"/>
                    <a:pt x="851" y="16"/>
                    <a:pt x="820" y="52"/>
                  </a:cubicBezTo>
                  <a:cubicBezTo>
                    <a:pt x="662" y="243"/>
                    <a:pt x="508" y="428"/>
                    <a:pt x="363" y="611"/>
                  </a:cubicBezTo>
                  <a:cubicBezTo>
                    <a:pt x="234" y="769"/>
                    <a:pt x="86" y="927"/>
                    <a:pt x="11" y="1091"/>
                  </a:cubicBezTo>
                  <a:cubicBezTo>
                    <a:pt x="0" y="1114"/>
                    <a:pt x="31" y="1134"/>
                    <a:pt x="62" y="1134"/>
                  </a:cubicBezTo>
                  <a:cubicBezTo>
                    <a:pt x="75" y="1134"/>
                    <a:pt x="88" y="1131"/>
                    <a:pt x="98" y="1123"/>
                  </a:cubicBezTo>
                  <a:cubicBezTo>
                    <a:pt x="275" y="995"/>
                    <a:pt x="407" y="830"/>
                    <a:pt x="549" y="675"/>
                  </a:cubicBezTo>
                  <a:cubicBezTo>
                    <a:pt x="712" y="499"/>
                    <a:pt x="878" y="315"/>
                    <a:pt x="1049" y="126"/>
                  </a:cubicBezTo>
                  <a:cubicBezTo>
                    <a:pt x="1113" y="57"/>
                    <a:pt x="1032" y="1"/>
                    <a:pt x="9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868;p69">
              <a:extLst>
                <a:ext uri="{FF2B5EF4-FFF2-40B4-BE49-F238E27FC236}">
                  <a16:creationId xmlns:a16="http://schemas.microsoft.com/office/drawing/2014/main" id="{1181AE2C-DEA3-4F29-8EB9-BB5395A7CEA9}"/>
                </a:ext>
              </a:extLst>
            </p:cNvPr>
            <p:cNvSpPr/>
            <p:nvPr/>
          </p:nvSpPr>
          <p:spPr>
            <a:xfrm>
              <a:off x="5652375" y="5038175"/>
              <a:ext cx="7375" cy="5525"/>
            </a:xfrm>
            <a:custGeom>
              <a:avLst/>
              <a:gdLst/>
              <a:ahLst/>
              <a:cxnLst/>
              <a:rect l="l" t="t" r="r" b="b"/>
              <a:pathLst>
                <a:path w="295" h="221" extrusionOk="0">
                  <a:moveTo>
                    <a:pt x="190" y="0"/>
                  </a:moveTo>
                  <a:cubicBezTo>
                    <a:pt x="182" y="0"/>
                    <a:pt x="173" y="1"/>
                    <a:pt x="163" y="3"/>
                  </a:cubicBezTo>
                  <a:cubicBezTo>
                    <a:pt x="127" y="11"/>
                    <a:pt x="102" y="22"/>
                    <a:pt x="83" y="44"/>
                  </a:cubicBezTo>
                  <a:cubicBezTo>
                    <a:pt x="73" y="57"/>
                    <a:pt x="62" y="70"/>
                    <a:pt x="52" y="82"/>
                  </a:cubicBezTo>
                  <a:cubicBezTo>
                    <a:pt x="29" y="109"/>
                    <a:pt x="9" y="136"/>
                    <a:pt x="5" y="167"/>
                  </a:cubicBezTo>
                  <a:cubicBezTo>
                    <a:pt x="0" y="201"/>
                    <a:pt x="42" y="220"/>
                    <a:pt x="86" y="220"/>
                  </a:cubicBezTo>
                  <a:cubicBezTo>
                    <a:pt x="100" y="220"/>
                    <a:pt x="114" y="218"/>
                    <a:pt x="126" y="214"/>
                  </a:cubicBezTo>
                  <a:cubicBezTo>
                    <a:pt x="163" y="203"/>
                    <a:pt x="190" y="179"/>
                    <a:pt x="216" y="159"/>
                  </a:cubicBezTo>
                  <a:cubicBezTo>
                    <a:pt x="251" y="132"/>
                    <a:pt x="294" y="108"/>
                    <a:pt x="291" y="69"/>
                  </a:cubicBezTo>
                  <a:cubicBezTo>
                    <a:pt x="287" y="32"/>
                    <a:pt x="245" y="0"/>
                    <a:pt x="1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869;p69">
              <a:extLst>
                <a:ext uri="{FF2B5EF4-FFF2-40B4-BE49-F238E27FC236}">
                  <a16:creationId xmlns:a16="http://schemas.microsoft.com/office/drawing/2014/main" id="{086FBA19-5702-41A4-B345-F5410D719A29}"/>
                </a:ext>
              </a:extLst>
            </p:cNvPr>
            <p:cNvSpPr/>
            <p:nvPr/>
          </p:nvSpPr>
          <p:spPr>
            <a:xfrm>
              <a:off x="5645250" y="5046300"/>
              <a:ext cx="6000" cy="4125"/>
            </a:xfrm>
            <a:custGeom>
              <a:avLst/>
              <a:gdLst/>
              <a:ahLst/>
              <a:cxnLst/>
              <a:rect l="l" t="t" r="r" b="b"/>
              <a:pathLst>
                <a:path w="240" h="165" extrusionOk="0">
                  <a:moveTo>
                    <a:pt x="37" y="64"/>
                  </a:moveTo>
                  <a:lnTo>
                    <a:pt x="37" y="64"/>
                  </a:lnTo>
                  <a:cubicBezTo>
                    <a:pt x="37" y="64"/>
                    <a:pt x="37" y="65"/>
                    <a:pt x="37" y="65"/>
                  </a:cubicBezTo>
                  <a:lnTo>
                    <a:pt x="37" y="65"/>
                  </a:lnTo>
                  <a:cubicBezTo>
                    <a:pt x="37" y="65"/>
                    <a:pt x="37" y="65"/>
                    <a:pt x="37" y="65"/>
                  </a:cubicBezTo>
                  <a:lnTo>
                    <a:pt x="37" y="65"/>
                  </a:lnTo>
                  <a:cubicBezTo>
                    <a:pt x="37" y="65"/>
                    <a:pt x="37" y="65"/>
                    <a:pt x="37" y="64"/>
                  </a:cubicBezTo>
                  <a:close/>
                  <a:moveTo>
                    <a:pt x="37" y="64"/>
                  </a:moveTo>
                  <a:cubicBezTo>
                    <a:pt x="37" y="64"/>
                    <a:pt x="37" y="65"/>
                    <a:pt x="37" y="65"/>
                  </a:cubicBezTo>
                  <a:lnTo>
                    <a:pt x="37" y="65"/>
                  </a:lnTo>
                  <a:cubicBezTo>
                    <a:pt x="36" y="65"/>
                    <a:pt x="36" y="66"/>
                    <a:pt x="35" y="66"/>
                  </a:cubicBezTo>
                  <a:cubicBezTo>
                    <a:pt x="34" y="67"/>
                    <a:pt x="33" y="68"/>
                    <a:pt x="32" y="68"/>
                  </a:cubicBezTo>
                  <a:lnTo>
                    <a:pt x="32" y="68"/>
                  </a:lnTo>
                  <a:cubicBezTo>
                    <a:pt x="32" y="67"/>
                    <a:pt x="35" y="65"/>
                    <a:pt x="37" y="64"/>
                  </a:cubicBezTo>
                  <a:close/>
                  <a:moveTo>
                    <a:pt x="136" y="0"/>
                  </a:moveTo>
                  <a:cubicBezTo>
                    <a:pt x="111" y="0"/>
                    <a:pt x="85" y="6"/>
                    <a:pt x="69" y="18"/>
                  </a:cubicBezTo>
                  <a:cubicBezTo>
                    <a:pt x="54" y="31"/>
                    <a:pt x="38" y="46"/>
                    <a:pt x="37" y="63"/>
                  </a:cubicBezTo>
                  <a:lnTo>
                    <a:pt x="37" y="63"/>
                  </a:lnTo>
                  <a:cubicBezTo>
                    <a:pt x="35" y="65"/>
                    <a:pt x="32" y="67"/>
                    <a:pt x="32" y="68"/>
                  </a:cubicBezTo>
                  <a:lnTo>
                    <a:pt x="32" y="68"/>
                  </a:lnTo>
                  <a:cubicBezTo>
                    <a:pt x="20" y="76"/>
                    <a:pt x="10" y="86"/>
                    <a:pt x="7" y="98"/>
                  </a:cubicBezTo>
                  <a:cubicBezTo>
                    <a:pt x="0" y="126"/>
                    <a:pt x="21" y="152"/>
                    <a:pt x="62" y="161"/>
                  </a:cubicBezTo>
                  <a:cubicBezTo>
                    <a:pt x="71" y="163"/>
                    <a:pt x="80" y="164"/>
                    <a:pt x="89" y="164"/>
                  </a:cubicBezTo>
                  <a:cubicBezTo>
                    <a:pt x="122" y="164"/>
                    <a:pt x="153" y="151"/>
                    <a:pt x="179" y="136"/>
                  </a:cubicBezTo>
                  <a:cubicBezTo>
                    <a:pt x="210" y="120"/>
                    <a:pt x="239" y="95"/>
                    <a:pt x="238" y="67"/>
                  </a:cubicBezTo>
                  <a:cubicBezTo>
                    <a:pt x="237" y="40"/>
                    <a:pt x="216" y="17"/>
                    <a:pt x="176" y="5"/>
                  </a:cubicBezTo>
                  <a:cubicBezTo>
                    <a:pt x="165" y="2"/>
                    <a:pt x="151" y="0"/>
                    <a:pt x="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870;p69">
              <a:extLst>
                <a:ext uri="{FF2B5EF4-FFF2-40B4-BE49-F238E27FC236}">
                  <a16:creationId xmlns:a16="http://schemas.microsoft.com/office/drawing/2014/main" id="{A6FBD5BB-F189-4D23-8AE5-94F37AE9C2E3}"/>
                </a:ext>
              </a:extLst>
            </p:cNvPr>
            <p:cNvSpPr/>
            <p:nvPr/>
          </p:nvSpPr>
          <p:spPr>
            <a:xfrm>
              <a:off x="5705750" y="5007475"/>
              <a:ext cx="24175" cy="38975"/>
            </a:xfrm>
            <a:custGeom>
              <a:avLst/>
              <a:gdLst/>
              <a:ahLst/>
              <a:cxnLst/>
              <a:rect l="l" t="t" r="r" b="b"/>
              <a:pathLst>
                <a:path w="967" h="1559" extrusionOk="0">
                  <a:moveTo>
                    <a:pt x="204" y="1"/>
                  </a:moveTo>
                  <a:cubicBezTo>
                    <a:pt x="108" y="1"/>
                    <a:pt x="0" y="53"/>
                    <a:pt x="34" y="123"/>
                  </a:cubicBezTo>
                  <a:cubicBezTo>
                    <a:pt x="164" y="398"/>
                    <a:pt x="297" y="667"/>
                    <a:pt x="432" y="935"/>
                  </a:cubicBezTo>
                  <a:cubicBezTo>
                    <a:pt x="499" y="1068"/>
                    <a:pt x="568" y="1199"/>
                    <a:pt x="640" y="1329"/>
                  </a:cubicBezTo>
                  <a:cubicBezTo>
                    <a:pt x="687" y="1415"/>
                    <a:pt x="710" y="1502"/>
                    <a:pt x="842" y="1555"/>
                  </a:cubicBezTo>
                  <a:cubicBezTo>
                    <a:pt x="847" y="1558"/>
                    <a:pt x="852" y="1559"/>
                    <a:pt x="858" y="1559"/>
                  </a:cubicBezTo>
                  <a:cubicBezTo>
                    <a:pt x="873" y="1559"/>
                    <a:pt x="889" y="1552"/>
                    <a:pt x="895" y="1543"/>
                  </a:cubicBezTo>
                  <a:cubicBezTo>
                    <a:pt x="967" y="1441"/>
                    <a:pt x="889" y="1336"/>
                    <a:pt x="849" y="1235"/>
                  </a:cubicBezTo>
                  <a:cubicBezTo>
                    <a:pt x="798" y="1109"/>
                    <a:pt x="745" y="983"/>
                    <a:pt x="689" y="858"/>
                  </a:cubicBezTo>
                  <a:cubicBezTo>
                    <a:pt x="573" y="594"/>
                    <a:pt x="452" y="327"/>
                    <a:pt x="328" y="58"/>
                  </a:cubicBezTo>
                  <a:cubicBezTo>
                    <a:pt x="309" y="18"/>
                    <a:pt x="258" y="1"/>
                    <a:pt x="2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871;p69">
              <a:extLst>
                <a:ext uri="{FF2B5EF4-FFF2-40B4-BE49-F238E27FC236}">
                  <a16:creationId xmlns:a16="http://schemas.microsoft.com/office/drawing/2014/main" id="{0AFE1A67-4BB7-45A2-A977-E481D7A485B7}"/>
                </a:ext>
              </a:extLst>
            </p:cNvPr>
            <p:cNvSpPr/>
            <p:nvPr/>
          </p:nvSpPr>
          <p:spPr>
            <a:xfrm>
              <a:off x="5702625" y="5071425"/>
              <a:ext cx="22275" cy="4250"/>
            </a:xfrm>
            <a:custGeom>
              <a:avLst/>
              <a:gdLst/>
              <a:ahLst/>
              <a:cxnLst/>
              <a:rect l="l" t="t" r="r" b="b"/>
              <a:pathLst>
                <a:path w="891" h="170" extrusionOk="0">
                  <a:moveTo>
                    <a:pt x="695" y="0"/>
                  </a:moveTo>
                  <a:cubicBezTo>
                    <a:pt x="578" y="0"/>
                    <a:pt x="458" y="25"/>
                    <a:pt x="344" y="36"/>
                  </a:cubicBezTo>
                  <a:cubicBezTo>
                    <a:pt x="242" y="46"/>
                    <a:pt x="64" y="41"/>
                    <a:pt x="8" y="95"/>
                  </a:cubicBezTo>
                  <a:cubicBezTo>
                    <a:pt x="0" y="104"/>
                    <a:pt x="3" y="112"/>
                    <a:pt x="13" y="120"/>
                  </a:cubicBezTo>
                  <a:cubicBezTo>
                    <a:pt x="59" y="159"/>
                    <a:pt x="164" y="166"/>
                    <a:pt x="259" y="166"/>
                  </a:cubicBezTo>
                  <a:cubicBezTo>
                    <a:pt x="301" y="166"/>
                    <a:pt x="341" y="164"/>
                    <a:pt x="373" y="164"/>
                  </a:cubicBezTo>
                  <a:cubicBezTo>
                    <a:pt x="520" y="162"/>
                    <a:pt x="704" y="169"/>
                    <a:pt x="827" y="118"/>
                  </a:cubicBezTo>
                  <a:cubicBezTo>
                    <a:pt x="891" y="90"/>
                    <a:pt x="876" y="18"/>
                    <a:pt x="789" y="6"/>
                  </a:cubicBezTo>
                  <a:cubicBezTo>
                    <a:pt x="758" y="2"/>
                    <a:pt x="727" y="0"/>
                    <a:pt x="6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872;p69">
              <a:extLst>
                <a:ext uri="{FF2B5EF4-FFF2-40B4-BE49-F238E27FC236}">
                  <a16:creationId xmlns:a16="http://schemas.microsoft.com/office/drawing/2014/main" id="{A510833E-FB7E-43A5-AAC2-0F76911FDFF2}"/>
                </a:ext>
              </a:extLst>
            </p:cNvPr>
            <p:cNvSpPr/>
            <p:nvPr/>
          </p:nvSpPr>
          <p:spPr>
            <a:xfrm>
              <a:off x="5694550" y="5065500"/>
              <a:ext cx="9850" cy="3025"/>
            </a:xfrm>
            <a:custGeom>
              <a:avLst/>
              <a:gdLst/>
              <a:ahLst/>
              <a:cxnLst/>
              <a:rect l="l" t="t" r="r" b="b"/>
              <a:pathLst>
                <a:path w="394" h="121" extrusionOk="0">
                  <a:moveTo>
                    <a:pt x="286" y="1"/>
                  </a:moveTo>
                  <a:cubicBezTo>
                    <a:pt x="279" y="1"/>
                    <a:pt x="273" y="1"/>
                    <a:pt x="266" y="2"/>
                  </a:cubicBezTo>
                  <a:cubicBezTo>
                    <a:pt x="191" y="16"/>
                    <a:pt x="109" y="17"/>
                    <a:pt x="37" y="32"/>
                  </a:cubicBezTo>
                  <a:cubicBezTo>
                    <a:pt x="1" y="40"/>
                    <a:pt x="8" y="67"/>
                    <a:pt x="32" y="78"/>
                  </a:cubicBezTo>
                  <a:cubicBezTo>
                    <a:pt x="94" y="109"/>
                    <a:pt x="198" y="118"/>
                    <a:pt x="280" y="121"/>
                  </a:cubicBezTo>
                  <a:cubicBezTo>
                    <a:pt x="283" y="121"/>
                    <a:pt x="286" y="121"/>
                    <a:pt x="289" y="121"/>
                  </a:cubicBezTo>
                  <a:cubicBezTo>
                    <a:pt x="347" y="121"/>
                    <a:pt x="393" y="92"/>
                    <a:pt x="389" y="59"/>
                  </a:cubicBezTo>
                  <a:cubicBezTo>
                    <a:pt x="385" y="30"/>
                    <a:pt x="339" y="1"/>
                    <a:pt x="2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873;p69">
              <a:extLst>
                <a:ext uri="{FF2B5EF4-FFF2-40B4-BE49-F238E27FC236}">
                  <a16:creationId xmlns:a16="http://schemas.microsoft.com/office/drawing/2014/main" id="{D66E8530-1023-48BB-A0DD-399B4444D8A2}"/>
                </a:ext>
              </a:extLst>
            </p:cNvPr>
            <p:cNvSpPr/>
            <p:nvPr/>
          </p:nvSpPr>
          <p:spPr>
            <a:xfrm>
              <a:off x="5615425" y="4943800"/>
              <a:ext cx="12100" cy="10675"/>
            </a:xfrm>
            <a:custGeom>
              <a:avLst/>
              <a:gdLst/>
              <a:ahLst/>
              <a:cxnLst/>
              <a:rect l="l" t="t" r="r" b="b"/>
              <a:pathLst>
                <a:path w="484" h="427" extrusionOk="0">
                  <a:moveTo>
                    <a:pt x="342" y="0"/>
                  </a:moveTo>
                  <a:cubicBezTo>
                    <a:pt x="307" y="0"/>
                    <a:pt x="267" y="14"/>
                    <a:pt x="234" y="47"/>
                  </a:cubicBezTo>
                  <a:cubicBezTo>
                    <a:pt x="139" y="140"/>
                    <a:pt x="45" y="253"/>
                    <a:pt x="12" y="363"/>
                  </a:cubicBezTo>
                  <a:cubicBezTo>
                    <a:pt x="0" y="403"/>
                    <a:pt x="32" y="426"/>
                    <a:pt x="70" y="426"/>
                  </a:cubicBezTo>
                  <a:cubicBezTo>
                    <a:pt x="87" y="426"/>
                    <a:pt x="106" y="421"/>
                    <a:pt x="122" y="411"/>
                  </a:cubicBezTo>
                  <a:cubicBezTo>
                    <a:pt x="229" y="343"/>
                    <a:pt x="321" y="240"/>
                    <a:pt x="407" y="150"/>
                  </a:cubicBezTo>
                  <a:cubicBezTo>
                    <a:pt x="483" y="71"/>
                    <a:pt x="423" y="0"/>
                    <a:pt x="3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874;p69">
              <a:extLst>
                <a:ext uri="{FF2B5EF4-FFF2-40B4-BE49-F238E27FC236}">
                  <a16:creationId xmlns:a16="http://schemas.microsoft.com/office/drawing/2014/main" id="{9E9A9AC7-F2E7-47A8-BF98-E373A6892ED2}"/>
                </a:ext>
              </a:extLst>
            </p:cNvPr>
            <p:cNvSpPr/>
            <p:nvPr/>
          </p:nvSpPr>
          <p:spPr>
            <a:xfrm>
              <a:off x="5626475" y="4937750"/>
              <a:ext cx="8250" cy="6125"/>
            </a:xfrm>
            <a:custGeom>
              <a:avLst/>
              <a:gdLst/>
              <a:ahLst/>
              <a:cxnLst/>
              <a:rect l="l" t="t" r="r" b="b"/>
              <a:pathLst>
                <a:path w="330" h="245" extrusionOk="0">
                  <a:moveTo>
                    <a:pt x="218" y="1"/>
                  </a:moveTo>
                  <a:cubicBezTo>
                    <a:pt x="189" y="1"/>
                    <a:pt x="158" y="10"/>
                    <a:pt x="130" y="30"/>
                  </a:cubicBezTo>
                  <a:cubicBezTo>
                    <a:pt x="96" y="56"/>
                    <a:pt x="63" y="88"/>
                    <a:pt x="37" y="119"/>
                  </a:cubicBezTo>
                  <a:cubicBezTo>
                    <a:pt x="10" y="151"/>
                    <a:pt x="1" y="195"/>
                    <a:pt x="26" y="221"/>
                  </a:cubicBezTo>
                  <a:cubicBezTo>
                    <a:pt x="41" y="237"/>
                    <a:pt x="62" y="244"/>
                    <a:pt x="86" y="244"/>
                  </a:cubicBezTo>
                  <a:cubicBezTo>
                    <a:pt x="102" y="244"/>
                    <a:pt x="119" y="241"/>
                    <a:pt x="137" y="234"/>
                  </a:cubicBezTo>
                  <a:cubicBezTo>
                    <a:pt x="176" y="219"/>
                    <a:pt x="219" y="198"/>
                    <a:pt x="253" y="174"/>
                  </a:cubicBezTo>
                  <a:cubicBezTo>
                    <a:pt x="307" y="137"/>
                    <a:pt x="330" y="66"/>
                    <a:pt x="294" y="29"/>
                  </a:cubicBezTo>
                  <a:cubicBezTo>
                    <a:pt x="275" y="11"/>
                    <a:pt x="248" y="1"/>
                    <a:pt x="2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875;p69">
              <a:extLst>
                <a:ext uri="{FF2B5EF4-FFF2-40B4-BE49-F238E27FC236}">
                  <a16:creationId xmlns:a16="http://schemas.microsoft.com/office/drawing/2014/main" id="{AAAF6271-445F-4BAC-8926-103DA4BCDDFB}"/>
                </a:ext>
              </a:extLst>
            </p:cNvPr>
            <p:cNvSpPr/>
            <p:nvPr/>
          </p:nvSpPr>
          <p:spPr>
            <a:xfrm>
              <a:off x="5741125" y="5057225"/>
              <a:ext cx="17575" cy="6025"/>
            </a:xfrm>
            <a:custGeom>
              <a:avLst/>
              <a:gdLst/>
              <a:ahLst/>
              <a:cxnLst/>
              <a:rect l="l" t="t" r="r" b="b"/>
              <a:pathLst>
                <a:path w="703" h="241" extrusionOk="0">
                  <a:moveTo>
                    <a:pt x="473" y="0"/>
                  </a:moveTo>
                  <a:cubicBezTo>
                    <a:pt x="441" y="0"/>
                    <a:pt x="407" y="6"/>
                    <a:pt x="374" y="19"/>
                  </a:cubicBezTo>
                  <a:cubicBezTo>
                    <a:pt x="308" y="47"/>
                    <a:pt x="245" y="73"/>
                    <a:pt x="178" y="95"/>
                  </a:cubicBezTo>
                  <a:cubicBezTo>
                    <a:pt x="113" y="117"/>
                    <a:pt x="40" y="134"/>
                    <a:pt x="14" y="173"/>
                  </a:cubicBezTo>
                  <a:cubicBezTo>
                    <a:pt x="1" y="194"/>
                    <a:pt x="14" y="214"/>
                    <a:pt x="42" y="225"/>
                  </a:cubicBezTo>
                  <a:cubicBezTo>
                    <a:pt x="71" y="236"/>
                    <a:pt x="103" y="240"/>
                    <a:pt x="137" y="240"/>
                  </a:cubicBezTo>
                  <a:cubicBezTo>
                    <a:pt x="192" y="240"/>
                    <a:pt x="250" y="229"/>
                    <a:pt x="300" y="220"/>
                  </a:cubicBezTo>
                  <a:cubicBezTo>
                    <a:pt x="398" y="202"/>
                    <a:pt x="487" y="176"/>
                    <a:pt x="571" y="141"/>
                  </a:cubicBezTo>
                  <a:cubicBezTo>
                    <a:pt x="702" y="88"/>
                    <a:pt x="602" y="0"/>
                    <a:pt x="4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876;p69">
              <a:extLst>
                <a:ext uri="{FF2B5EF4-FFF2-40B4-BE49-F238E27FC236}">
                  <a16:creationId xmlns:a16="http://schemas.microsoft.com/office/drawing/2014/main" id="{A9B45EAE-660E-4BC0-9167-17EBEB0E6F2C}"/>
                </a:ext>
              </a:extLst>
            </p:cNvPr>
            <p:cNvSpPr/>
            <p:nvPr/>
          </p:nvSpPr>
          <p:spPr>
            <a:xfrm>
              <a:off x="5780875" y="4628900"/>
              <a:ext cx="57725" cy="53425"/>
            </a:xfrm>
            <a:custGeom>
              <a:avLst/>
              <a:gdLst/>
              <a:ahLst/>
              <a:cxnLst/>
              <a:rect l="l" t="t" r="r" b="b"/>
              <a:pathLst>
                <a:path w="2309" h="2137" extrusionOk="0">
                  <a:moveTo>
                    <a:pt x="1228" y="1"/>
                  </a:moveTo>
                  <a:cubicBezTo>
                    <a:pt x="1214" y="1"/>
                    <a:pt x="1201" y="1"/>
                    <a:pt x="1188" y="1"/>
                  </a:cubicBezTo>
                  <a:cubicBezTo>
                    <a:pt x="956" y="7"/>
                    <a:pt x="718" y="72"/>
                    <a:pt x="527" y="204"/>
                  </a:cubicBezTo>
                  <a:cubicBezTo>
                    <a:pt x="331" y="338"/>
                    <a:pt x="176" y="542"/>
                    <a:pt x="96" y="766"/>
                  </a:cubicBezTo>
                  <a:cubicBezTo>
                    <a:pt x="19" y="985"/>
                    <a:pt x="1" y="1246"/>
                    <a:pt x="82" y="1469"/>
                  </a:cubicBezTo>
                  <a:cubicBezTo>
                    <a:pt x="157" y="1673"/>
                    <a:pt x="304" y="1845"/>
                    <a:pt x="487" y="1959"/>
                  </a:cubicBezTo>
                  <a:cubicBezTo>
                    <a:pt x="679" y="2078"/>
                    <a:pt x="904" y="2137"/>
                    <a:pt x="1131" y="2137"/>
                  </a:cubicBezTo>
                  <a:cubicBezTo>
                    <a:pt x="1378" y="2137"/>
                    <a:pt x="1625" y="2067"/>
                    <a:pt x="1827" y="1928"/>
                  </a:cubicBezTo>
                  <a:cubicBezTo>
                    <a:pt x="2018" y="1799"/>
                    <a:pt x="2152" y="1615"/>
                    <a:pt x="2227" y="1398"/>
                  </a:cubicBezTo>
                  <a:cubicBezTo>
                    <a:pt x="2308" y="1163"/>
                    <a:pt x="2301" y="909"/>
                    <a:pt x="2231" y="672"/>
                  </a:cubicBezTo>
                  <a:cubicBezTo>
                    <a:pt x="2161" y="456"/>
                    <a:pt x="2017" y="264"/>
                    <a:pt x="1819" y="150"/>
                  </a:cubicBezTo>
                  <a:cubicBezTo>
                    <a:pt x="1642" y="46"/>
                    <a:pt x="1431" y="1"/>
                    <a:pt x="1228" y="1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877;p69">
              <a:extLst>
                <a:ext uri="{FF2B5EF4-FFF2-40B4-BE49-F238E27FC236}">
                  <a16:creationId xmlns:a16="http://schemas.microsoft.com/office/drawing/2014/main" id="{87B12200-1C67-4272-90A5-E7C7568C9A22}"/>
                </a:ext>
              </a:extLst>
            </p:cNvPr>
            <p:cNvSpPr/>
            <p:nvPr/>
          </p:nvSpPr>
          <p:spPr>
            <a:xfrm>
              <a:off x="5811650" y="4628950"/>
              <a:ext cx="22125" cy="16700"/>
            </a:xfrm>
            <a:custGeom>
              <a:avLst/>
              <a:gdLst/>
              <a:ahLst/>
              <a:cxnLst/>
              <a:rect l="l" t="t" r="r" b="b"/>
              <a:pathLst>
                <a:path w="885" h="668" extrusionOk="0">
                  <a:moveTo>
                    <a:pt x="32" y="0"/>
                  </a:moveTo>
                  <a:lnTo>
                    <a:pt x="32" y="0"/>
                  </a:lnTo>
                  <a:cubicBezTo>
                    <a:pt x="0" y="107"/>
                    <a:pt x="13" y="254"/>
                    <a:pt x="33" y="339"/>
                  </a:cubicBezTo>
                  <a:cubicBezTo>
                    <a:pt x="68" y="478"/>
                    <a:pt x="167" y="607"/>
                    <a:pt x="308" y="649"/>
                  </a:cubicBezTo>
                  <a:cubicBezTo>
                    <a:pt x="349" y="662"/>
                    <a:pt x="391" y="667"/>
                    <a:pt x="432" y="667"/>
                  </a:cubicBezTo>
                  <a:cubicBezTo>
                    <a:pt x="606" y="667"/>
                    <a:pt x="772" y="569"/>
                    <a:pt x="885" y="433"/>
                  </a:cubicBezTo>
                  <a:cubicBezTo>
                    <a:pt x="809" y="318"/>
                    <a:pt x="708" y="218"/>
                    <a:pt x="587" y="149"/>
                  </a:cubicBezTo>
                  <a:cubicBezTo>
                    <a:pt x="421" y="52"/>
                    <a:pt x="225" y="5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878;p69">
              <a:extLst>
                <a:ext uri="{FF2B5EF4-FFF2-40B4-BE49-F238E27FC236}">
                  <a16:creationId xmlns:a16="http://schemas.microsoft.com/office/drawing/2014/main" id="{A1B745D6-7899-4739-8CC7-3017126898F0}"/>
                </a:ext>
              </a:extLst>
            </p:cNvPr>
            <p:cNvSpPr/>
            <p:nvPr/>
          </p:nvSpPr>
          <p:spPr>
            <a:xfrm>
              <a:off x="5781175" y="4650150"/>
              <a:ext cx="56800" cy="32150"/>
            </a:xfrm>
            <a:custGeom>
              <a:avLst/>
              <a:gdLst/>
              <a:ahLst/>
              <a:cxnLst/>
              <a:rect l="l" t="t" r="r" b="b"/>
              <a:pathLst>
                <a:path w="2272" h="1286" extrusionOk="0">
                  <a:moveTo>
                    <a:pt x="58" y="0"/>
                  </a:moveTo>
                  <a:lnTo>
                    <a:pt x="58" y="0"/>
                  </a:lnTo>
                  <a:cubicBezTo>
                    <a:pt x="4" y="199"/>
                    <a:pt x="0" y="424"/>
                    <a:pt x="70" y="617"/>
                  </a:cubicBezTo>
                  <a:cubicBezTo>
                    <a:pt x="145" y="822"/>
                    <a:pt x="292" y="993"/>
                    <a:pt x="475" y="1108"/>
                  </a:cubicBezTo>
                  <a:cubicBezTo>
                    <a:pt x="667" y="1227"/>
                    <a:pt x="892" y="1286"/>
                    <a:pt x="1119" y="1286"/>
                  </a:cubicBezTo>
                  <a:cubicBezTo>
                    <a:pt x="1366" y="1286"/>
                    <a:pt x="1613" y="1216"/>
                    <a:pt x="1815" y="1077"/>
                  </a:cubicBezTo>
                  <a:cubicBezTo>
                    <a:pt x="2006" y="946"/>
                    <a:pt x="2140" y="764"/>
                    <a:pt x="2215" y="547"/>
                  </a:cubicBezTo>
                  <a:cubicBezTo>
                    <a:pt x="2248" y="451"/>
                    <a:pt x="2267" y="353"/>
                    <a:pt x="2272" y="255"/>
                  </a:cubicBezTo>
                  <a:lnTo>
                    <a:pt x="2272" y="255"/>
                  </a:lnTo>
                  <a:cubicBezTo>
                    <a:pt x="2219" y="395"/>
                    <a:pt x="2078" y="537"/>
                    <a:pt x="1946" y="624"/>
                  </a:cubicBezTo>
                  <a:cubicBezTo>
                    <a:pt x="1698" y="787"/>
                    <a:pt x="1434" y="860"/>
                    <a:pt x="1184" y="860"/>
                  </a:cubicBezTo>
                  <a:cubicBezTo>
                    <a:pt x="643" y="860"/>
                    <a:pt x="167" y="517"/>
                    <a:pt x="58" y="0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879;p69">
              <a:extLst>
                <a:ext uri="{FF2B5EF4-FFF2-40B4-BE49-F238E27FC236}">
                  <a16:creationId xmlns:a16="http://schemas.microsoft.com/office/drawing/2014/main" id="{85C6EB22-536F-433F-9CE1-D31C08F0AD04}"/>
                </a:ext>
              </a:extLst>
            </p:cNvPr>
            <p:cNvSpPr/>
            <p:nvPr/>
          </p:nvSpPr>
          <p:spPr>
            <a:xfrm>
              <a:off x="5810125" y="4635150"/>
              <a:ext cx="16100" cy="9225"/>
            </a:xfrm>
            <a:custGeom>
              <a:avLst/>
              <a:gdLst/>
              <a:ahLst/>
              <a:cxnLst/>
              <a:rect l="l" t="t" r="r" b="b"/>
              <a:pathLst>
                <a:path w="644" h="369" extrusionOk="0">
                  <a:moveTo>
                    <a:pt x="184" y="1"/>
                  </a:moveTo>
                  <a:cubicBezTo>
                    <a:pt x="153" y="1"/>
                    <a:pt x="122" y="3"/>
                    <a:pt x="93" y="8"/>
                  </a:cubicBezTo>
                  <a:cubicBezTo>
                    <a:pt x="1" y="21"/>
                    <a:pt x="7" y="168"/>
                    <a:pt x="93" y="188"/>
                  </a:cubicBezTo>
                  <a:cubicBezTo>
                    <a:pt x="167" y="205"/>
                    <a:pt x="243" y="200"/>
                    <a:pt x="314" y="225"/>
                  </a:cubicBezTo>
                  <a:cubicBezTo>
                    <a:pt x="374" y="247"/>
                    <a:pt x="412" y="286"/>
                    <a:pt x="451" y="335"/>
                  </a:cubicBezTo>
                  <a:cubicBezTo>
                    <a:pt x="470" y="358"/>
                    <a:pt x="493" y="368"/>
                    <a:pt x="516" y="368"/>
                  </a:cubicBezTo>
                  <a:cubicBezTo>
                    <a:pt x="581" y="368"/>
                    <a:pt x="644" y="284"/>
                    <a:pt x="609" y="214"/>
                  </a:cubicBezTo>
                  <a:cubicBezTo>
                    <a:pt x="535" y="67"/>
                    <a:pt x="347" y="1"/>
                    <a:pt x="1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880;p69">
              <a:extLst>
                <a:ext uri="{FF2B5EF4-FFF2-40B4-BE49-F238E27FC236}">
                  <a16:creationId xmlns:a16="http://schemas.microsoft.com/office/drawing/2014/main" id="{BF65281A-E2B0-43E9-97CF-7B8ED1AE4B23}"/>
                </a:ext>
              </a:extLst>
            </p:cNvPr>
            <p:cNvSpPr/>
            <p:nvPr/>
          </p:nvSpPr>
          <p:spPr>
            <a:xfrm>
              <a:off x="5826450" y="4644775"/>
              <a:ext cx="5500" cy="5025"/>
            </a:xfrm>
            <a:custGeom>
              <a:avLst/>
              <a:gdLst/>
              <a:ahLst/>
              <a:cxnLst/>
              <a:rect l="l" t="t" r="r" b="b"/>
              <a:pathLst>
                <a:path w="220" h="201" extrusionOk="0">
                  <a:moveTo>
                    <a:pt x="25" y="47"/>
                  </a:moveTo>
                  <a:cubicBezTo>
                    <a:pt x="25" y="47"/>
                    <a:pt x="25" y="48"/>
                    <a:pt x="25" y="48"/>
                  </a:cubicBezTo>
                  <a:lnTo>
                    <a:pt x="25" y="48"/>
                  </a:lnTo>
                  <a:cubicBezTo>
                    <a:pt x="25" y="48"/>
                    <a:pt x="25" y="48"/>
                    <a:pt x="25" y="47"/>
                  </a:cubicBezTo>
                  <a:close/>
                  <a:moveTo>
                    <a:pt x="96" y="0"/>
                  </a:moveTo>
                  <a:cubicBezTo>
                    <a:pt x="47" y="0"/>
                    <a:pt x="0" y="48"/>
                    <a:pt x="11" y="97"/>
                  </a:cubicBezTo>
                  <a:lnTo>
                    <a:pt x="11" y="97"/>
                  </a:lnTo>
                  <a:cubicBezTo>
                    <a:pt x="10" y="107"/>
                    <a:pt x="11" y="117"/>
                    <a:pt x="13" y="125"/>
                  </a:cubicBezTo>
                  <a:cubicBezTo>
                    <a:pt x="23" y="150"/>
                    <a:pt x="37" y="167"/>
                    <a:pt x="59" y="182"/>
                  </a:cubicBezTo>
                  <a:cubicBezTo>
                    <a:pt x="60" y="184"/>
                    <a:pt x="63" y="186"/>
                    <a:pt x="64" y="187"/>
                  </a:cubicBezTo>
                  <a:cubicBezTo>
                    <a:pt x="75" y="196"/>
                    <a:pt x="95" y="200"/>
                    <a:pt x="113" y="200"/>
                  </a:cubicBezTo>
                  <a:cubicBezTo>
                    <a:pt x="122" y="200"/>
                    <a:pt x="131" y="199"/>
                    <a:pt x="138" y="197"/>
                  </a:cubicBezTo>
                  <a:cubicBezTo>
                    <a:pt x="159" y="191"/>
                    <a:pt x="175" y="178"/>
                    <a:pt x="189" y="162"/>
                  </a:cubicBezTo>
                  <a:cubicBezTo>
                    <a:pt x="220" y="121"/>
                    <a:pt x="211" y="73"/>
                    <a:pt x="180" y="34"/>
                  </a:cubicBezTo>
                  <a:cubicBezTo>
                    <a:pt x="179" y="33"/>
                    <a:pt x="178" y="31"/>
                    <a:pt x="177" y="29"/>
                  </a:cubicBezTo>
                  <a:cubicBezTo>
                    <a:pt x="162" y="10"/>
                    <a:pt x="134" y="0"/>
                    <a:pt x="107" y="0"/>
                  </a:cubicBezTo>
                  <a:cubicBezTo>
                    <a:pt x="105" y="0"/>
                    <a:pt x="103" y="0"/>
                    <a:pt x="101" y="0"/>
                  </a:cubicBezTo>
                  <a:lnTo>
                    <a:pt x="101" y="0"/>
                  </a:lnTo>
                  <a:cubicBezTo>
                    <a:pt x="99" y="0"/>
                    <a:pt x="98" y="0"/>
                    <a:pt x="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881;p69">
              <a:extLst>
                <a:ext uri="{FF2B5EF4-FFF2-40B4-BE49-F238E27FC236}">
                  <a16:creationId xmlns:a16="http://schemas.microsoft.com/office/drawing/2014/main" id="{695F4231-9915-42C7-9091-9003B3D18862}"/>
                </a:ext>
              </a:extLst>
            </p:cNvPr>
            <p:cNvSpPr/>
            <p:nvPr/>
          </p:nvSpPr>
          <p:spPr>
            <a:xfrm>
              <a:off x="5110775" y="4949675"/>
              <a:ext cx="57650" cy="53425"/>
            </a:xfrm>
            <a:custGeom>
              <a:avLst/>
              <a:gdLst/>
              <a:ahLst/>
              <a:cxnLst/>
              <a:rect l="l" t="t" r="r" b="b"/>
              <a:pathLst>
                <a:path w="2306" h="2137" extrusionOk="0">
                  <a:moveTo>
                    <a:pt x="1227" y="0"/>
                  </a:moveTo>
                  <a:cubicBezTo>
                    <a:pt x="1214" y="0"/>
                    <a:pt x="1200" y="0"/>
                    <a:pt x="1187" y="1"/>
                  </a:cubicBezTo>
                  <a:cubicBezTo>
                    <a:pt x="956" y="7"/>
                    <a:pt x="717" y="72"/>
                    <a:pt x="526" y="204"/>
                  </a:cubicBezTo>
                  <a:cubicBezTo>
                    <a:pt x="330" y="338"/>
                    <a:pt x="175" y="542"/>
                    <a:pt x="95" y="765"/>
                  </a:cubicBezTo>
                  <a:cubicBezTo>
                    <a:pt x="18" y="985"/>
                    <a:pt x="0" y="1246"/>
                    <a:pt x="82" y="1468"/>
                  </a:cubicBezTo>
                  <a:cubicBezTo>
                    <a:pt x="156" y="1672"/>
                    <a:pt x="303" y="1844"/>
                    <a:pt x="487" y="1959"/>
                  </a:cubicBezTo>
                  <a:cubicBezTo>
                    <a:pt x="678" y="2077"/>
                    <a:pt x="904" y="2136"/>
                    <a:pt x="1130" y="2136"/>
                  </a:cubicBezTo>
                  <a:cubicBezTo>
                    <a:pt x="1377" y="2136"/>
                    <a:pt x="1624" y="2066"/>
                    <a:pt x="1826" y="1928"/>
                  </a:cubicBezTo>
                  <a:cubicBezTo>
                    <a:pt x="2017" y="1798"/>
                    <a:pt x="2151" y="1615"/>
                    <a:pt x="2226" y="1397"/>
                  </a:cubicBezTo>
                  <a:cubicBezTo>
                    <a:pt x="2306" y="1161"/>
                    <a:pt x="2300" y="908"/>
                    <a:pt x="2230" y="672"/>
                  </a:cubicBezTo>
                  <a:cubicBezTo>
                    <a:pt x="2160" y="455"/>
                    <a:pt x="2016" y="263"/>
                    <a:pt x="1818" y="149"/>
                  </a:cubicBezTo>
                  <a:cubicBezTo>
                    <a:pt x="1641" y="46"/>
                    <a:pt x="1430" y="0"/>
                    <a:pt x="1227" y="0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882;p69">
              <a:extLst>
                <a:ext uri="{FF2B5EF4-FFF2-40B4-BE49-F238E27FC236}">
                  <a16:creationId xmlns:a16="http://schemas.microsoft.com/office/drawing/2014/main" id="{F9CF0489-83C2-49D5-8DFC-59094EED20C1}"/>
                </a:ext>
              </a:extLst>
            </p:cNvPr>
            <p:cNvSpPr/>
            <p:nvPr/>
          </p:nvSpPr>
          <p:spPr>
            <a:xfrm>
              <a:off x="5141525" y="4949675"/>
              <a:ext cx="22100" cy="16700"/>
            </a:xfrm>
            <a:custGeom>
              <a:avLst/>
              <a:gdLst/>
              <a:ahLst/>
              <a:cxnLst/>
              <a:rect l="l" t="t" r="r" b="b"/>
              <a:pathLst>
                <a:path w="884" h="668" extrusionOk="0">
                  <a:moveTo>
                    <a:pt x="31" y="1"/>
                  </a:moveTo>
                  <a:lnTo>
                    <a:pt x="31" y="1"/>
                  </a:lnTo>
                  <a:cubicBezTo>
                    <a:pt x="1" y="108"/>
                    <a:pt x="12" y="254"/>
                    <a:pt x="33" y="340"/>
                  </a:cubicBezTo>
                  <a:cubicBezTo>
                    <a:pt x="68" y="479"/>
                    <a:pt x="167" y="608"/>
                    <a:pt x="307" y="650"/>
                  </a:cubicBezTo>
                  <a:cubicBezTo>
                    <a:pt x="348" y="662"/>
                    <a:pt x="390" y="668"/>
                    <a:pt x="431" y="668"/>
                  </a:cubicBezTo>
                  <a:cubicBezTo>
                    <a:pt x="605" y="668"/>
                    <a:pt x="772" y="568"/>
                    <a:pt x="884" y="434"/>
                  </a:cubicBezTo>
                  <a:cubicBezTo>
                    <a:pt x="808" y="317"/>
                    <a:pt x="708" y="218"/>
                    <a:pt x="586" y="149"/>
                  </a:cubicBezTo>
                  <a:cubicBezTo>
                    <a:pt x="420" y="52"/>
                    <a:pt x="224" y="6"/>
                    <a:pt x="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883;p69">
              <a:extLst>
                <a:ext uri="{FF2B5EF4-FFF2-40B4-BE49-F238E27FC236}">
                  <a16:creationId xmlns:a16="http://schemas.microsoft.com/office/drawing/2014/main" id="{D4043D31-9EB9-4030-A5EA-B26C05BDBFDE}"/>
                </a:ext>
              </a:extLst>
            </p:cNvPr>
            <p:cNvSpPr/>
            <p:nvPr/>
          </p:nvSpPr>
          <p:spPr>
            <a:xfrm>
              <a:off x="5111025" y="4970900"/>
              <a:ext cx="56800" cy="32175"/>
            </a:xfrm>
            <a:custGeom>
              <a:avLst/>
              <a:gdLst/>
              <a:ahLst/>
              <a:cxnLst/>
              <a:rect l="l" t="t" r="r" b="b"/>
              <a:pathLst>
                <a:path w="2272" h="1287" extrusionOk="0">
                  <a:moveTo>
                    <a:pt x="58" y="1"/>
                  </a:moveTo>
                  <a:lnTo>
                    <a:pt x="58" y="1"/>
                  </a:lnTo>
                  <a:cubicBezTo>
                    <a:pt x="5" y="200"/>
                    <a:pt x="1" y="424"/>
                    <a:pt x="70" y="617"/>
                  </a:cubicBezTo>
                  <a:cubicBezTo>
                    <a:pt x="145" y="822"/>
                    <a:pt x="291" y="993"/>
                    <a:pt x="476" y="1109"/>
                  </a:cubicBezTo>
                  <a:cubicBezTo>
                    <a:pt x="667" y="1227"/>
                    <a:pt x="893" y="1286"/>
                    <a:pt x="1119" y="1286"/>
                  </a:cubicBezTo>
                  <a:cubicBezTo>
                    <a:pt x="1366" y="1286"/>
                    <a:pt x="1613" y="1216"/>
                    <a:pt x="1815" y="1078"/>
                  </a:cubicBezTo>
                  <a:cubicBezTo>
                    <a:pt x="2006" y="947"/>
                    <a:pt x="2140" y="765"/>
                    <a:pt x="2215" y="547"/>
                  </a:cubicBezTo>
                  <a:cubicBezTo>
                    <a:pt x="2248" y="451"/>
                    <a:pt x="2267" y="353"/>
                    <a:pt x="2272" y="255"/>
                  </a:cubicBezTo>
                  <a:lnTo>
                    <a:pt x="2272" y="255"/>
                  </a:lnTo>
                  <a:cubicBezTo>
                    <a:pt x="2220" y="396"/>
                    <a:pt x="2078" y="537"/>
                    <a:pt x="1945" y="624"/>
                  </a:cubicBezTo>
                  <a:cubicBezTo>
                    <a:pt x="1697" y="787"/>
                    <a:pt x="1434" y="860"/>
                    <a:pt x="1184" y="860"/>
                  </a:cubicBezTo>
                  <a:cubicBezTo>
                    <a:pt x="643" y="860"/>
                    <a:pt x="167" y="518"/>
                    <a:pt x="58" y="1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884;p69">
              <a:extLst>
                <a:ext uri="{FF2B5EF4-FFF2-40B4-BE49-F238E27FC236}">
                  <a16:creationId xmlns:a16="http://schemas.microsoft.com/office/drawing/2014/main" id="{17A08E33-875C-4D64-8643-327BFF1C0DB9}"/>
                </a:ext>
              </a:extLst>
            </p:cNvPr>
            <p:cNvSpPr/>
            <p:nvPr/>
          </p:nvSpPr>
          <p:spPr>
            <a:xfrm>
              <a:off x="5139975" y="4955925"/>
              <a:ext cx="16125" cy="9200"/>
            </a:xfrm>
            <a:custGeom>
              <a:avLst/>
              <a:gdLst/>
              <a:ahLst/>
              <a:cxnLst/>
              <a:rect l="l" t="t" r="r" b="b"/>
              <a:pathLst>
                <a:path w="645" h="368" extrusionOk="0">
                  <a:moveTo>
                    <a:pt x="184" y="0"/>
                  </a:moveTo>
                  <a:cubicBezTo>
                    <a:pt x="153" y="0"/>
                    <a:pt x="122" y="2"/>
                    <a:pt x="94" y="7"/>
                  </a:cubicBezTo>
                  <a:cubicBezTo>
                    <a:pt x="1" y="21"/>
                    <a:pt x="7" y="167"/>
                    <a:pt x="94" y="188"/>
                  </a:cubicBezTo>
                  <a:cubicBezTo>
                    <a:pt x="167" y="204"/>
                    <a:pt x="243" y="199"/>
                    <a:pt x="313" y="225"/>
                  </a:cubicBezTo>
                  <a:cubicBezTo>
                    <a:pt x="374" y="246"/>
                    <a:pt x="411" y="286"/>
                    <a:pt x="451" y="334"/>
                  </a:cubicBezTo>
                  <a:cubicBezTo>
                    <a:pt x="470" y="358"/>
                    <a:pt x="493" y="368"/>
                    <a:pt x="516" y="368"/>
                  </a:cubicBezTo>
                  <a:cubicBezTo>
                    <a:pt x="581" y="368"/>
                    <a:pt x="644" y="284"/>
                    <a:pt x="609" y="213"/>
                  </a:cubicBezTo>
                  <a:cubicBezTo>
                    <a:pt x="535" y="66"/>
                    <a:pt x="347" y="0"/>
                    <a:pt x="1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885;p69">
              <a:extLst>
                <a:ext uri="{FF2B5EF4-FFF2-40B4-BE49-F238E27FC236}">
                  <a16:creationId xmlns:a16="http://schemas.microsoft.com/office/drawing/2014/main" id="{A9EC3C7C-79A1-40D8-AC72-C737B8E3F957}"/>
                </a:ext>
              </a:extLst>
            </p:cNvPr>
            <p:cNvSpPr/>
            <p:nvPr/>
          </p:nvSpPr>
          <p:spPr>
            <a:xfrm>
              <a:off x="5156325" y="4965525"/>
              <a:ext cx="5475" cy="5025"/>
            </a:xfrm>
            <a:custGeom>
              <a:avLst/>
              <a:gdLst/>
              <a:ahLst/>
              <a:cxnLst/>
              <a:rect l="l" t="t" r="r" b="b"/>
              <a:pathLst>
                <a:path w="219" h="201" extrusionOk="0">
                  <a:moveTo>
                    <a:pt x="24" y="48"/>
                  </a:moveTo>
                  <a:cubicBezTo>
                    <a:pt x="24" y="48"/>
                    <a:pt x="24" y="48"/>
                    <a:pt x="24" y="49"/>
                  </a:cubicBezTo>
                  <a:lnTo>
                    <a:pt x="24" y="49"/>
                  </a:lnTo>
                  <a:cubicBezTo>
                    <a:pt x="24" y="48"/>
                    <a:pt x="24" y="48"/>
                    <a:pt x="24" y="48"/>
                  </a:cubicBezTo>
                  <a:close/>
                  <a:moveTo>
                    <a:pt x="94" y="0"/>
                  </a:moveTo>
                  <a:cubicBezTo>
                    <a:pt x="47" y="0"/>
                    <a:pt x="0" y="48"/>
                    <a:pt x="10" y="97"/>
                  </a:cubicBezTo>
                  <a:lnTo>
                    <a:pt x="10" y="97"/>
                  </a:lnTo>
                  <a:cubicBezTo>
                    <a:pt x="9" y="107"/>
                    <a:pt x="10" y="117"/>
                    <a:pt x="13" y="125"/>
                  </a:cubicBezTo>
                  <a:cubicBezTo>
                    <a:pt x="22" y="151"/>
                    <a:pt x="35" y="167"/>
                    <a:pt x="58" y="183"/>
                  </a:cubicBezTo>
                  <a:cubicBezTo>
                    <a:pt x="59" y="185"/>
                    <a:pt x="61" y="186"/>
                    <a:pt x="63" y="187"/>
                  </a:cubicBezTo>
                  <a:cubicBezTo>
                    <a:pt x="75" y="196"/>
                    <a:pt x="94" y="201"/>
                    <a:pt x="112" y="201"/>
                  </a:cubicBezTo>
                  <a:cubicBezTo>
                    <a:pt x="121" y="201"/>
                    <a:pt x="130" y="199"/>
                    <a:pt x="137" y="197"/>
                  </a:cubicBezTo>
                  <a:cubicBezTo>
                    <a:pt x="158" y="191"/>
                    <a:pt x="174" y="179"/>
                    <a:pt x="188" y="162"/>
                  </a:cubicBezTo>
                  <a:cubicBezTo>
                    <a:pt x="219" y="121"/>
                    <a:pt x="210" y="74"/>
                    <a:pt x="180" y="34"/>
                  </a:cubicBezTo>
                  <a:cubicBezTo>
                    <a:pt x="179" y="33"/>
                    <a:pt x="178" y="31"/>
                    <a:pt x="176" y="29"/>
                  </a:cubicBezTo>
                  <a:cubicBezTo>
                    <a:pt x="162" y="11"/>
                    <a:pt x="133" y="1"/>
                    <a:pt x="106" y="1"/>
                  </a:cubicBezTo>
                  <a:cubicBezTo>
                    <a:pt x="104" y="1"/>
                    <a:pt x="103" y="1"/>
                    <a:pt x="102" y="1"/>
                  </a:cubicBezTo>
                  <a:lnTo>
                    <a:pt x="102" y="1"/>
                  </a:lnTo>
                  <a:cubicBezTo>
                    <a:pt x="99" y="0"/>
                    <a:pt x="97" y="0"/>
                    <a:pt x="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886;p69">
              <a:extLst>
                <a:ext uri="{FF2B5EF4-FFF2-40B4-BE49-F238E27FC236}">
                  <a16:creationId xmlns:a16="http://schemas.microsoft.com/office/drawing/2014/main" id="{3C56253B-E23C-4328-9735-2B1E54171269}"/>
                </a:ext>
              </a:extLst>
            </p:cNvPr>
            <p:cNvSpPr/>
            <p:nvPr/>
          </p:nvSpPr>
          <p:spPr>
            <a:xfrm>
              <a:off x="5521575" y="4938975"/>
              <a:ext cx="57650" cy="53425"/>
            </a:xfrm>
            <a:custGeom>
              <a:avLst/>
              <a:gdLst/>
              <a:ahLst/>
              <a:cxnLst/>
              <a:rect l="l" t="t" r="r" b="b"/>
              <a:pathLst>
                <a:path w="2306" h="2137" extrusionOk="0">
                  <a:moveTo>
                    <a:pt x="1227" y="0"/>
                  </a:moveTo>
                  <a:cubicBezTo>
                    <a:pt x="1214" y="0"/>
                    <a:pt x="1201" y="1"/>
                    <a:pt x="1188" y="1"/>
                  </a:cubicBezTo>
                  <a:cubicBezTo>
                    <a:pt x="956" y="7"/>
                    <a:pt x="718" y="72"/>
                    <a:pt x="526" y="204"/>
                  </a:cubicBezTo>
                  <a:cubicBezTo>
                    <a:pt x="330" y="338"/>
                    <a:pt x="176" y="542"/>
                    <a:pt x="95" y="766"/>
                  </a:cubicBezTo>
                  <a:cubicBezTo>
                    <a:pt x="18" y="985"/>
                    <a:pt x="0" y="1246"/>
                    <a:pt x="82" y="1467"/>
                  </a:cubicBezTo>
                  <a:cubicBezTo>
                    <a:pt x="156" y="1673"/>
                    <a:pt x="303" y="1845"/>
                    <a:pt x="487" y="1959"/>
                  </a:cubicBezTo>
                  <a:cubicBezTo>
                    <a:pt x="678" y="2078"/>
                    <a:pt x="904" y="2136"/>
                    <a:pt x="1130" y="2136"/>
                  </a:cubicBezTo>
                  <a:cubicBezTo>
                    <a:pt x="1377" y="2136"/>
                    <a:pt x="1624" y="2066"/>
                    <a:pt x="1827" y="1928"/>
                  </a:cubicBezTo>
                  <a:cubicBezTo>
                    <a:pt x="2017" y="1798"/>
                    <a:pt x="2151" y="1615"/>
                    <a:pt x="2226" y="1397"/>
                  </a:cubicBezTo>
                  <a:cubicBezTo>
                    <a:pt x="2306" y="1162"/>
                    <a:pt x="2301" y="909"/>
                    <a:pt x="2231" y="672"/>
                  </a:cubicBezTo>
                  <a:cubicBezTo>
                    <a:pt x="2160" y="455"/>
                    <a:pt x="2016" y="264"/>
                    <a:pt x="1818" y="149"/>
                  </a:cubicBezTo>
                  <a:cubicBezTo>
                    <a:pt x="1641" y="46"/>
                    <a:pt x="1430" y="0"/>
                    <a:pt x="1227" y="0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887;p69">
              <a:extLst>
                <a:ext uri="{FF2B5EF4-FFF2-40B4-BE49-F238E27FC236}">
                  <a16:creationId xmlns:a16="http://schemas.microsoft.com/office/drawing/2014/main" id="{898BFE3B-BFB6-4DF9-BA88-B141A8E0F377}"/>
                </a:ext>
              </a:extLst>
            </p:cNvPr>
            <p:cNvSpPr/>
            <p:nvPr/>
          </p:nvSpPr>
          <p:spPr>
            <a:xfrm>
              <a:off x="5552325" y="4939000"/>
              <a:ext cx="22125" cy="16675"/>
            </a:xfrm>
            <a:custGeom>
              <a:avLst/>
              <a:gdLst/>
              <a:ahLst/>
              <a:cxnLst/>
              <a:rect l="l" t="t" r="r" b="b"/>
              <a:pathLst>
                <a:path w="885" h="667" extrusionOk="0">
                  <a:moveTo>
                    <a:pt x="31" y="0"/>
                  </a:moveTo>
                  <a:cubicBezTo>
                    <a:pt x="1" y="108"/>
                    <a:pt x="12" y="255"/>
                    <a:pt x="33" y="339"/>
                  </a:cubicBezTo>
                  <a:cubicBezTo>
                    <a:pt x="68" y="478"/>
                    <a:pt x="167" y="607"/>
                    <a:pt x="307" y="649"/>
                  </a:cubicBezTo>
                  <a:cubicBezTo>
                    <a:pt x="348" y="661"/>
                    <a:pt x="390" y="667"/>
                    <a:pt x="431" y="667"/>
                  </a:cubicBezTo>
                  <a:cubicBezTo>
                    <a:pt x="605" y="667"/>
                    <a:pt x="772" y="568"/>
                    <a:pt x="884" y="433"/>
                  </a:cubicBezTo>
                  <a:cubicBezTo>
                    <a:pt x="808" y="316"/>
                    <a:pt x="708" y="217"/>
                    <a:pt x="586" y="148"/>
                  </a:cubicBezTo>
                  <a:cubicBezTo>
                    <a:pt x="420" y="52"/>
                    <a:pt x="225" y="5"/>
                    <a:pt x="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888;p69">
              <a:extLst>
                <a:ext uri="{FF2B5EF4-FFF2-40B4-BE49-F238E27FC236}">
                  <a16:creationId xmlns:a16="http://schemas.microsoft.com/office/drawing/2014/main" id="{C744DAE3-7BAA-47D0-973A-22D48CBE19DE}"/>
                </a:ext>
              </a:extLst>
            </p:cNvPr>
            <p:cNvSpPr/>
            <p:nvPr/>
          </p:nvSpPr>
          <p:spPr>
            <a:xfrm>
              <a:off x="5521850" y="4960225"/>
              <a:ext cx="56825" cy="32150"/>
            </a:xfrm>
            <a:custGeom>
              <a:avLst/>
              <a:gdLst/>
              <a:ahLst/>
              <a:cxnLst/>
              <a:rect l="l" t="t" r="r" b="b"/>
              <a:pathLst>
                <a:path w="2273" h="1286" extrusionOk="0">
                  <a:moveTo>
                    <a:pt x="58" y="0"/>
                  </a:moveTo>
                  <a:lnTo>
                    <a:pt x="58" y="0"/>
                  </a:lnTo>
                  <a:cubicBezTo>
                    <a:pt x="5" y="199"/>
                    <a:pt x="1" y="424"/>
                    <a:pt x="71" y="616"/>
                  </a:cubicBezTo>
                  <a:cubicBezTo>
                    <a:pt x="145" y="822"/>
                    <a:pt x="292" y="993"/>
                    <a:pt x="476" y="1108"/>
                  </a:cubicBezTo>
                  <a:cubicBezTo>
                    <a:pt x="667" y="1227"/>
                    <a:pt x="893" y="1285"/>
                    <a:pt x="1119" y="1285"/>
                  </a:cubicBezTo>
                  <a:cubicBezTo>
                    <a:pt x="1366" y="1285"/>
                    <a:pt x="1613" y="1215"/>
                    <a:pt x="1816" y="1077"/>
                  </a:cubicBezTo>
                  <a:cubicBezTo>
                    <a:pt x="2006" y="946"/>
                    <a:pt x="2140" y="764"/>
                    <a:pt x="2215" y="546"/>
                  </a:cubicBezTo>
                  <a:cubicBezTo>
                    <a:pt x="2248" y="451"/>
                    <a:pt x="2267" y="353"/>
                    <a:pt x="2272" y="255"/>
                  </a:cubicBezTo>
                  <a:lnTo>
                    <a:pt x="2272" y="255"/>
                  </a:lnTo>
                  <a:cubicBezTo>
                    <a:pt x="2220" y="395"/>
                    <a:pt x="2077" y="537"/>
                    <a:pt x="1946" y="624"/>
                  </a:cubicBezTo>
                  <a:cubicBezTo>
                    <a:pt x="1698" y="786"/>
                    <a:pt x="1434" y="860"/>
                    <a:pt x="1184" y="860"/>
                  </a:cubicBezTo>
                  <a:cubicBezTo>
                    <a:pt x="643" y="860"/>
                    <a:pt x="167" y="517"/>
                    <a:pt x="58" y="0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889;p69">
              <a:extLst>
                <a:ext uri="{FF2B5EF4-FFF2-40B4-BE49-F238E27FC236}">
                  <a16:creationId xmlns:a16="http://schemas.microsoft.com/office/drawing/2014/main" id="{BBE3F3B2-B8A7-4A4B-9CD2-FDD7E930B8C1}"/>
                </a:ext>
              </a:extLst>
            </p:cNvPr>
            <p:cNvSpPr/>
            <p:nvPr/>
          </p:nvSpPr>
          <p:spPr>
            <a:xfrm>
              <a:off x="5550800" y="4945225"/>
              <a:ext cx="16100" cy="9200"/>
            </a:xfrm>
            <a:custGeom>
              <a:avLst/>
              <a:gdLst/>
              <a:ahLst/>
              <a:cxnLst/>
              <a:rect l="l" t="t" r="r" b="b"/>
              <a:pathLst>
                <a:path w="644" h="368" extrusionOk="0">
                  <a:moveTo>
                    <a:pt x="183" y="0"/>
                  </a:moveTo>
                  <a:cubicBezTo>
                    <a:pt x="152" y="0"/>
                    <a:pt x="121" y="3"/>
                    <a:pt x="93" y="8"/>
                  </a:cubicBezTo>
                  <a:cubicBezTo>
                    <a:pt x="0" y="21"/>
                    <a:pt x="7" y="167"/>
                    <a:pt x="93" y="188"/>
                  </a:cubicBezTo>
                  <a:cubicBezTo>
                    <a:pt x="166" y="204"/>
                    <a:pt x="242" y="199"/>
                    <a:pt x="312" y="225"/>
                  </a:cubicBezTo>
                  <a:cubicBezTo>
                    <a:pt x="373" y="247"/>
                    <a:pt x="410" y="286"/>
                    <a:pt x="450" y="334"/>
                  </a:cubicBezTo>
                  <a:cubicBezTo>
                    <a:pt x="470" y="358"/>
                    <a:pt x="493" y="368"/>
                    <a:pt x="515" y="368"/>
                  </a:cubicBezTo>
                  <a:cubicBezTo>
                    <a:pt x="581" y="368"/>
                    <a:pt x="643" y="284"/>
                    <a:pt x="608" y="214"/>
                  </a:cubicBezTo>
                  <a:cubicBezTo>
                    <a:pt x="535" y="67"/>
                    <a:pt x="347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890;p69">
              <a:extLst>
                <a:ext uri="{FF2B5EF4-FFF2-40B4-BE49-F238E27FC236}">
                  <a16:creationId xmlns:a16="http://schemas.microsoft.com/office/drawing/2014/main" id="{2867A81B-CD71-4291-AB8A-942D9D96E9C8}"/>
                </a:ext>
              </a:extLst>
            </p:cNvPr>
            <p:cNvSpPr/>
            <p:nvPr/>
          </p:nvSpPr>
          <p:spPr>
            <a:xfrm>
              <a:off x="5567125" y="4954850"/>
              <a:ext cx="5475" cy="5000"/>
            </a:xfrm>
            <a:custGeom>
              <a:avLst/>
              <a:gdLst/>
              <a:ahLst/>
              <a:cxnLst/>
              <a:rect l="l" t="t" r="r" b="b"/>
              <a:pathLst>
                <a:path w="219" h="200" extrusionOk="0">
                  <a:moveTo>
                    <a:pt x="24" y="47"/>
                  </a:moveTo>
                  <a:cubicBezTo>
                    <a:pt x="24" y="47"/>
                    <a:pt x="24" y="48"/>
                    <a:pt x="24" y="48"/>
                  </a:cubicBezTo>
                  <a:lnTo>
                    <a:pt x="24" y="48"/>
                  </a:lnTo>
                  <a:cubicBezTo>
                    <a:pt x="24" y="48"/>
                    <a:pt x="24" y="47"/>
                    <a:pt x="24" y="47"/>
                  </a:cubicBezTo>
                  <a:close/>
                  <a:moveTo>
                    <a:pt x="105" y="0"/>
                  </a:moveTo>
                  <a:cubicBezTo>
                    <a:pt x="102" y="0"/>
                    <a:pt x="99" y="0"/>
                    <a:pt x="96" y="1"/>
                  </a:cubicBezTo>
                  <a:lnTo>
                    <a:pt x="96" y="1"/>
                  </a:lnTo>
                  <a:cubicBezTo>
                    <a:pt x="96" y="1"/>
                    <a:pt x="95" y="1"/>
                    <a:pt x="94" y="1"/>
                  </a:cubicBezTo>
                  <a:cubicBezTo>
                    <a:pt x="47" y="1"/>
                    <a:pt x="1" y="47"/>
                    <a:pt x="10" y="96"/>
                  </a:cubicBezTo>
                  <a:lnTo>
                    <a:pt x="10" y="96"/>
                  </a:lnTo>
                  <a:cubicBezTo>
                    <a:pt x="10" y="106"/>
                    <a:pt x="11" y="116"/>
                    <a:pt x="13" y="124"/>
                  </a:cubicBezTo>
                  <a:cubicBezTo>
                    <a:pt x="22" y="150"/>
                    <a:pt x="36" y="167"/>
                    <a:pt x="58" y="182"/>
                  </a:cubicBezTo>
                  <a:cubicBezTo>
                    <a:pt x="59" y="184"/>
                    <a:pt x="61" y="185"/>
                    <a:pt x="63" y="186"/>
                  </a:cubicBezTo>
                  <a:cubicBezTo>
                    <a:pt x="75" y="196"/>
                    <a:pt x="94" y="200"/>
                    <a:pt x="112" y="200"/>
                  </a:cubicBezTo>
                  <a:cubicBezTo>
                    <a:pt x="121" y="200"/>
                    <a:pt x="130" y="199"/>
                    <a:pt x="138" y="197"/>
                  </a:cubicBezTo>
                  <a:cubicBezTo>
                    <a:pt x="158" y="190"/>
                    <a:pt x="175" y="179"/>
                    <a:pt x="188" y="162"/>
                  </a:cubicBezTo>
                  <a:cubicBezTo>
                    <a:pt x="219" y="120"/>
                    <a:pt x="211" y="73"/>
                    <a:pt x="180" y="34"/>
                  </a:cubicBezTo>
                  <a:cubicBezTo>
                    <a:pt x="179" y="33"/>
                    <a:pt x="178" y="31"/>
                    <a:pt x="177" y="30"/>
                  </a:cubicBezTo>
                  <a:cubicBezTo>
                    <a:pt x="162" y="11"/>
                    <a:pt x="132" y="0"/>
                    <a:pt x="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891;p69">
              <a:extLst>
                <a:ext uri="{FF2B5EF4-FFF2-40B4-BE49-F238E27FC236}">
                  <a16:creationId xmlns:a16="http://schemas.microsoft.com/office/drawing/2014/main" id="{0781CA4C-B038-47C2-AF6A-FD1966306859}"/>
                </a:ext>
              </a:extLst>
            </p:cNvPr>
            <p:cNvSpPr/>
            <p:nvPr/>
          </p:nvSpPr>
          <p:spPr>
            <a:xfrm>
              <a:off x="5260250" y="4586750"/>
              <a:ext cx="57675" cy="53425"/>
            </a:xfrm>
            <a:custGeom>
              <a:avLst/>
              <a:gdLst/>
              <a:ahLst/>
              <a:cxnLst/>
              <a:rect l="l" t="t" r="r" b="b"/>
              <a:pathLst>
                <a:path w="2307" h="2137" extrusionOk="0">
                  <a:moveTo>
                    <a:pt x="1233" y="0"/>
                  </a:moveTo>
                  <a:cubicBezTo>
                    <a:pt x="1218" y="0"/>
                    <a:pt x="1203" y="1"/>
                    <a:pt x="1189" y="1"/>
                  </a:cubicBezTo>
                  <a:cubicBezTo>
                    <a:pt x="957" y="7"/>
                    <a:pt x="719" y="71"/>
                    <a:pt x="526" y="204"/>
                  </a:cubicBezTo>
                  <a:cubicBezTo>
                    <a:pt x="330" y="338"/>
                    <a:pt x="176" y="542"/>
                    <a:pt x="96" y="766"/>
                  </a:cubicBezTo>
                  <a:cubicBezTo>
                    <a:pt x="19" y="985"/>
                    <a:pt x="1" y="1246"/>
                    <a:pt x="82" y="1468"/>
                  </a:cubicBezTo>
                  <a:cubicBezTo>
                    <a:pt x="157" y="1673"/>
                    <a:pt x="304" y="1844"/>
                    <a:pt x="488" y="1959"/>
                  </a:cubicBezTo>
                  <a:cubicBezTo>
                    <a:pt x="679" y="2078"/>
                    <a:pt x="904" y="2137"/>
                    <a:pt x="1131" y="2137"/>
                  </a:cubicBezTo>
                  <a:cubicBezTo>
                    <a:pt x="1378" y="2137"/>
                    <a:pt x="1625" y="2067"/>
                    <a:pt x="1828" y="1928"/>
                  </a:cubicBezTo>
                  <a:cubicBezTo>
                    <a:pt x="2018" y="1797"/>
                    <a:pt x="2152" y="1615"/>
                    <a:pt x="2227" y="1398"/>
                  </a:cubicBezTo>
                  <a:cubicBezTo>
                    <a:pt x="2307" y="1162"/>
                    <a:pt x="2302" y="908"/>
                    <a:pt x="2231" y="672"/>
                  </a:cubicBezTo>
                  <a:cubicBezTo>
                    <a:pt x="2162" y="456"/>
                    <a:pt x="2017" y="264"/>
                    <a:pt x="1818" y="149"/>
                  </a:cubicBezTo>
                  <a:cubicBezTo>
                    <a:pt x="1644" y="47"/>
                    <a:pt x="1435" y="0"/>
                    <a:pt x="12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892;p69">
              <a:extLst>
                <a:ext uri="{FF2B5EF4-FFF2-40B4-BE49-F238E27FC236}">
                  <a16:creationId xmlns:a16="http://schemas.microsoft.com/office/drawing/2014/main" id="{C40FF526-D4C3-4652-8F93-143959672ADE}"/>
                </a:ext>
              </a:extLst>
            </p:cNvPr>
            <p:cNvSpPr/>
            <p:nvPr/>
          </p:nvSpPr>
          <p:spPr>
            <a:xfrm>
              <a:off x="5291025" y="4586775"/>
              <a:ext cx="22150" cy="16700"/>
            </a:xfrm>
            <a:custGeom>
              <a:avLst/>
              <a:gdLst/>
              <a:ahLst/>
              <a:cxnLst/>
              <a:rect l="l" t="t" r="r" b="b"/>
              <a:pathLst>
                <a:path w="886" h="668" extrusionOk="0">
                  <a:moveTo>
                    <a:pt x="32" y="0"/>
                  </a:moveTo>
                  <a:cubicBezTo>
                    <a:pt x="0" y="106"/>
                    <a:pt x="11" y="254"/>
                    <a:pt x="34" y="338"/>
                  </a:cubicBezTo>
                  <a:cubicBezTo>
                    <a:pt x="68" y="477"/>
                    <a:pt x="168" y="606"/>
                    <a:pt x="308" y="649"/>
                  </a:cubicBezTo>
                  <a:cubicBezTo>
                    <a:pt x="350" y="662"/>
                    <a:pt x="391" y="667"/>
                    <a:pt x="432" y="667"/>
                  </a:cubicBezTo>
                  <a:cubicBezTo>
                    <a:pt x="606" y="667"/>
                    <a:pt x="773" y="568"/>
                    <a:pt x="885" y="433"/>
                  </a:cubicBezTo>
                  <a:cubicBezTo>
                    <a:pt x="809" y="317"/>
                    <a:pt x="708" y="218"/>
                    <a:pt x="587" y="148"/>
                  </a:cubicBezTo>
                  <a:cubicBezTo>
                    <a:pt x="421" y="52"/>
                    <a:pt x="226" y="5"/>
                    <a:pt x="32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893;p69">
              <a:extLst>
                <a:ext uri="{FF2B5EF4-FFF2-40B4-BE49-F238E27FC236}">
                  <a16:creationId xmlns:a16="http://schemas.microsoft.com/office/drawing/2014/main" id="{07C9B58C-9E6F-4223-A4EF-D9867620764F}"/>
                </a:ext>
              </a:extLst>
            </p:cNvPr>
            <p:cNvSpPr/>
            <p:nvPr/>
          </p:nvSpPr>
          <p:spPr>
            <a:xfrm>
              <a:off x="5260550" y="4607975"/>
              <a:ext cx="56800" cy="32175"/>
            </a:xfrm>
            <a:custGeom>
              <a:avLst/>
              <a:gdLst/>
              <a:ahLst/>
              <a:cxnLst/>
              <a:rect l="l" t="t" r="r" b="b"/>
              <a:pathLst>
                <a:path w="2272" h="1287" extrusionOk="0">
                  <a:moveTo>
                    <a:pt x="59" y="0"/>
                  </a:moveTo>
                  <a:lnTo>
                    <a:pt x="59" y="0"/>
                  </a:lnTo>
                  <a:cubicBezTo>
                    <a:pt x="4" y="200"/>
                    <a:pt x="1" y="425"/>
                    <a:pt x="70" y="618"/>
                  </a:cubicBezTo>
                  <a:cubicBezTo>
                    <a:pt x="145" y="823"/>
                    <a:pt x="292" y="994"/>
                    <a:pt x="476" y="1108"/>
                  </a:cubicBezTo>
                  <a:cubicBezTo>
                    <a:pt x="667" y="1227"/>
                    <a:pt x="893" y="1286"/>
                    <a:pt x="1119" y="1286"/>
                  </a:cubicBezTo>
                  <a:cubicBezTo>
                    <a:pt x="1366" y="1286"/>
                    <a:pt x="1613" y="1216"/>
                    <a:pt x="1816" y="1077"/>
                  </a:cubicBezTo>
                  <a:cubicBezTo>
                    <a:pt x="2006" y="947"/>
                    <a:pt x="2140" y="765"/>
                    <a:pt x="2215" y="547"/>
                  </a:cubicBezTo>
                  <a:cubicBezTo>
                    <a:pt x="2249" y="452"/>
                    <a:pt x="2266" y="354"/>
                    <a:pt x="2271" y="256"/>
                  </a:cubicBezTo>
                  <a:lnTo>
                    <a:pt x="2271" y="256"/>
                  </a:lnTo>
                  <a:cubicBezTo>
                    <a:pt x="2219" y="396"/>
                    <a:pt x="2077" y="536"/>
                    <a:pt x="1946" y="624"/>
                  </a:cubicBezTo>
                  <a:cubicBezTo>
                    <a:pt x="1698" y="787"/>
                    <a:pt x="1434" y="860"/>
                    <a:pt x="1184" y="860"/>
                  </a:cubicBezTo>
                  <a:cubicBezTo>
                    <a:pt x="643" y="860"/>
                    <a:pt x="167" y="518"/>
                    <a:pt x="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894;p69">
              <a:extLst>
                <a:ext uri="{FF2B5EF4-FFF2-40B4-BE49-F238E27FC236}">
                  <a16:creationId xmlns:a16="http://schemas.microsoft.com/office/drawing/2014/main" id="{6876A30F-3F23-4B1B-98F5-F3524AA72A2B}"/>
                </a:ext>
              </a:extLst>
            </p:cNvPr>
            <p:cNvSpPr/>
            <p:nvPr/>
          </p:nvSpPr>
          <p:spPr>
            <a:xfrm>
              <a:off x="5305775" y="4602600"/>
              <a:ext cx="5525" cy="5050"/>
            </a:xfrm>
            <a:custGeom>
              <a:avLst/>
              <a:gdLst/>
              <a:ahLst/>
              <a:cxnLst/>
              <a:rect l="l" t="t" r="r" b="b"/>
              <a:pathLst>
                <a:path w="221" h="202" extrusionOk="0">
                  <a:moveTo>
                    <a:pt x="26" y="48"/>
                  </a:moveTo>
                  <a:cubicBezTo>
                    <a:pt x="26" y="48"/>
                    <a:pt x="26" y="49"/>
                    <a:pt x="26" y="49"/>
                  </a:cubicBezTo>
                  <a:lnTo>
                    <a:pt x="26" y="49"/>
                  </a:lnTo>
                  <a:cubicBezTo>
                    <a:pt x="26" y="49"/>
                    <a:pt x="26" y="49"/>
                    <a:pt x="26" y="48"/>
                  </a:cubicBezTo>
                  <a:close/>
                  <a:moveTo>
                    <a:pt x="95" y="1"/>
                  </a:moveTo>
                  <a:cubicBezTo>
                    <a:pt x="47" y="1"/>
                    <a:pt x="1" y="48"/>
                    <a:pt x="11" y="98"/>
                  </a:cubicBezTo>
                  <a:lnTo>
                    <a:pt x="11" y="98"/>
                  </a:lnTo>
                  <a:cubicBezTo>
                    <a:pt x="11" y="108"/>
                    <a:pt x="12" y="118"/>
                    <a:pt x="14" y="126"/>
                  </a:cubicBezTo>
                  <a:cubicBezTo>
                    <a:pt x="23" y="151"/>
                    <a:pt x="38" y="168"/>
                    <a:pt x="59" y="183"/>
                  </a:cubicBezTo>
                  <a:cubicBezTo>
                    <a:pt x="60" y="184"/>
                    <a:pt x="63" y="187"/>
                    <a:pt x="64" y="188"/>
                  </a:cubicBezTo>
                  <a:cubicBezTo>
                    <a:pt x="77" y="197"/>
                    <a:pt x="96" y="201"/>
                    <a:pt x="114" y="201"/>
                  </a:cubicBezTo>
                  <a:cubicBezTo>
                    <a:pt x="124" y="201"/>
                    <a:pt x="133" y="200"/>
                    <a:pt x="140" y="198"/>
                  </a:cubicBezTo>
                  <a:cubicBezTo>
                    <a:pt x="160" y="191"/>
                    <a:pt x="177" y="179"/>
                    <a:pt x="189" y="163"/>
                  </a:cubicBezTo>
                  <a:cubicBezTo>
                    <a:pt x="220" y="122"/>
                    <a:pt x="213" y="74"/>
                    <a:pt x="182" y="35"/>
                  </a:cubicBezTo>
                  <a:cubicBezTo>
                    <a:pt x="180" y="34"/>
                    <a:pt x="179" y="31"/>
                    <a:pt x="178" y="30"/>
                  </a:cubicBezTo>
                  <a:cubicBezTo>
                    <a:pt x="163" y="11"/>
                    <a:pt x="134" y="1"/>
                    <a:pt x="107" y="1"/>
                  </a:cubicBezTo>
                  <a:cubicBezTo>
                    <a:pt x="106" y="1"/>
                    <a:pt x="105" y="1"/>
                    <a:pt x="103" y="1"/>
                  </a:cubicBezTo>
                  <a:lnTo>
                    <a:pt x="103" y="1"/>
                  </a:lnTo>
                  <a:cubicBezTo>
                    <a:pt x="101" y="1"/>
                    <a:pt x="98" y="1"/>
                    <a:pt x="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895;p69">
              <a:extLst>
                <a:ext uri="{FF2B5EF4-FFF2-40B4-BE49-F238E27FC236}">
                  <a16:creationId xmlns:a16="http://schemas.microsoft.com/office/drawing/2014/main" id="{C43574AA-1FE7-4DB0-B485-609B2A261BDE}"/>
                </a:ext>
              </a:extLst>
            </p:cNvPr>
            <p:cNvSpPr/>
            <p:nvPr/>
          </p:nvSpPr>
          <p:spPr>
            <a:xfrm>
              <a:off x="5720125" y="4872675"/>
              <a:ext cx="162250" cy="174500"/>
            </a:xfrm>
            <a:custGeom>
              <a:avLst/>
              <a:gdLst/>
              <a:ahLst/>
              <a:cxnLst/>
              <a:rect l="l" t="t" r="r" b="b"/>
              <a:pathLst>
                <a:path w="6490" h="6980" extrusionOk="0">
                  <a:moveTo>
                    <a:pt x="1569" y="1"/>
                  </a:moveTo>
                  <a:cubicBezTo>
                    <a:pt x="1110" y="1"/>
                    <a:pt x="131" y="652"/>
                    <a:pt x="62" y="964"/>
                  </a:cubicBezTo>
                  <a:cubicBezTo>
                    <a:pt x="1" y="1241"/>
                    <a:pt x="653" y="1954"/>
                    <a:pt x="807" y="2190"/>
                  </a:cubicBezTo>
                  <a:cubicBezTo>
                    <a:pt x="1129" y="2691"/>
                    <a:pt x="1453" y="3191"/>
                    <a:pt x="1777" y="3693"/>
                  </a:cubicBezTo>
                  <a:cubicBezTo>
                    <a:pt x="2423" y="4694"/>
                    <a:pt x="3070" y="5695"/>
                    <a:pt x="3715" y="6697"/>
                  </a:cubicBezTo>
                  <a:cubicBezTo>
                    <a:pt x="3775" y="6788"/>
                    <a:pt x="3836" y="6882"/>
                    <a:pt x="3931" y="6935"/>
                  </a:cubicBezTo>
                  <a:cubicBezTo>
                    <a:pt x="3989" y="6967"/>
                    <a:pt x="4051" y="6980"/>
                    <a:pt x="4114" y="6980"/>
                  </a:cubicBezTo>
                  <a:cubicBezTo>
                    <a:pt x="4249" y="6980"/>
                    <a:pt x="4392" y="6921"/>
                    <a:pt x="4516" y="6858"/>
                  </a:cubicBezTo>
                  <a:cubicBezTo>
                    <a:pt x="5080" y="6571"/>
                    <a:pt x="5602" y="6207"/>
                    <a:pt x="6064" y="5776"/>
                  </a:cubicBezTo>
                  <a:cubicBezTo>
                    <a:pt x="6276" y="5576"/>
                    <a:pt x="6489" y="5329"/>
                    <a:pt x="6481" y="5039"/>
                  </a:cubicBezTo>
                  <a:cubicBezTo>
                    <a:pt x="6474" y="4849"/>
                    <a:pt x="6374" y="4677"/>
                    <a:pt x="6270" y="4517"/>
                  </a:cubicBezTo>
                  <a:cubicBezTo>
                    <a:pt x="5470" y="3296"/>
                    <a:pt x="4666" y="2516"/>
                    <a:pt x="3488" y="1446"/>
                  </a:cubicBezTo>
                  <a:cubicBezTo>
                    <a:pt x="2792" y="812"/>
                    <a:pt x="1946" y="163"/>
                    <a:pt x="1710" y="31"/>
                  </a:cubicBezTo>
                  <a:cubicBezTo>
                    <a:pt x="1672" y="10"/>
                    <a:pt x="1624" y="1"/>
                    <a:pt x="15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896;p69">
              <a:extLst>
                <a:ext uri="{FF2B5EF4-FFF2-40B4-BE49-F238E27FC236}">
                  <a16:creationId xmlns:a16="http://schemas.microsoft.com/office/drawing/2014/main" id="{347A693D-A4EB-414A-A046-C480C9F0AA38}"/>
                </a:ext>
              </a:extLst>
            </p:cNvPr>
            <p:cNvSpPr/>
            <p:nvPr/>
          </p:nvSpPr>
          <p:spPr>
            <a:xfrm>
              <a:off x="5719050" y="4871150"/>
              <a:ext cx="165350" cy="177600"/>
            </a:xfrm>
            <a:custGeom>
              <a:avLst/>
              <a:gdLst/>
              <a:ahLst/>
              <a:cxnLst/>
              <a:rect l="l" t="t" r="r" b="b"/>
              <a:pathLst>
                <a:path w="6614" h="7104" extrusionOk="0">
                  <a:moveTo>
                    <a:pt x="1573" y="133"/>
                  </a:moveTo>
                  <a:cubicBezTo>
                    <a:pt x="1675" y="133"/>
                    <a:pt x="1762" y="168"/>
                    <a:pt x="1870" y="242"/>
                  </a:cubicBezTo>
                  <a:cubicBezTo>
                    <a:pt x="2440" y="631"/>
                    <a:pt x="2975" y="1088"/>
                    <a:pt x="3486" y="1550"/>
                  </a:cubicBezTo>
                  <a:cubicBezTo>
                    <a:pt x="4441" y="2419"/>
                    <a:pt x="5369" y="3309"/>
                    <a:pt x="6102" y="4378"/>
                  </a:cubicBezTo>
                  <a:cubicBezTo>
                    <a:pt x="6322" y="4700"/>
                    <a:pt x="6591" y="5050"/>
                    <a:pt x="6359" y="5442"/>
                  </a:cubicBezTo>
                  <a:cubicBezTo>
                    <a:pt x="6186" y="5734"/>
                    <a:pt x="5880" y="5965"/>
                    <a:pt x="5617" y="6172"/>
                  </a:cubicBezTo>
                  <a:cubicBezTo>
                    <a:pt x="5325" y="6400"/>
                    <a:pt x="5013" y="6604"/>
                    <a:pt x="4687" y="6781"/>
                  </a:cubicBezTo>
                  <a:cubicBezTo>
                    <a:pt x="4533" y="6863"/>
                    <a:pt x="4351" y="6980"/>
                    <a:pt x="4171" y="6980"/>
                  </a:cubicBezTo>
                  <a:cubicBezTo>
                    <a:pt x="4169" y="6980"/>
                    <a:pt x="4166" y="6980"/>
                    <a:pt x="4164" y="6979"/>
                  </a:cubicBezTo>
                  <a:cubicBezTo>
                    <a:pt x="3903" y="6972"/>
                    <a:pt x="3776" y="6672"/>
                    <a:pt x="3654" y="6482"/>
                  </a:cubicBezTo>
                  <a:cubicBezTo>
                    <a:pt x="2810" y="5174"/>
                    <a:pt x="1966" y="3868"/>
                    <a:pt x="1124" y="2560"/>
                  </a:cubicBezTo>
                  <a:cubicBezTo>
                    <a:pt x="862" y="2154"/>
                    <a:pt x="532" y="1789"/>
                    <a:pt x="288" y="1375"/>
                  </a:cubicBezTo>
                  <a:cubicBezTo>
                    <a:pt x="183" y="1199"/>
                    <a:pt x="116" y="1057"/>
                    <a:pt x="255" y="887"/>
                  </a:cubicBezTo>
                  <a:cubicBezTo>
                    <a:pt x="383" y="732"/>
                    <a:pt x="553" y="608"/>
                    <a:pt x="718" y="498"/>
                  </a:cubicBezTo>
                  <a:cubicBezTo>
                    <a:pt x="923" y="361"/>
                    <a:pt x="1147" y="237"/>
                    <a:pt x="1384" y="165"/>
                  </a:cubicBezTo>
                  <a:cubicBezTo>
                    <a:pt x="1456" y="144"/>
                    <a:pt x="1517" y="133"/>
                    <a:pt x="1573" y="133"/>
                  </a:cubicBezTo>
                  <a:close/>
                  <a:moveTo>
                    <a:pt x="1594" y="1"/>
                  </a:moveTo>
                  <a:cubicBezTo>
                    <a:pt x="1577" y="1"/>
                    <a:pt x="1559" y="2"/>
                    <a:pt x="1541" y="4"/>
                  </a:cubicBezTo>
                  <a:cubicBezTo>
                    <a:pt x="1345" y="24"/>
                    <a:pt x="1154" y="111"/>
                    <a:pt x="980" y="199"/>
                  </a:cubicBezTo>
                  <a:cubicBezTo>
                    <a:pt x="758" y="313"/>
                    <a:pt x="546" y="452"/>
                    <a:pt x="356" y="613"/>
                  </a:cubicBezTo>
                  <a:cubicBezTo>
                    <a:pt x="243" y="710"/>
                    <a:pt x="94" y="837"/>
                    <a:pt x="51" y="988"/>
                  </a:cubicBezTo>
                  <a:cubicBezTo>
                    <a:pt x="1" y="1163"/>
                    <a:pt x="128" y="1359"/>
                    <a:pt x="217" y="1498"/>
                  </a:cubicBezTo>
                  <a:cubicBezTo>
                    <a:pt x="351" y="1710"/>
                    <a:pt x="511" y="1905"/>
                    <a:pt x="664" y="2103"/>
                  </a:cubicBezTo>
                  <a:cubicBezTo>
                    <a:pt x="892" y="2397"/>
                    <a:pt x="1080" y="2721"/>
                    <a:pt x="1281" y="3033"/>
                  </a:cubicBezTo>
                  <a:cubicBezTo>
                    <a:pt x="1526" y="3412"/>
                    <a:pt x="1769" y="3791"/>
                    <a:pt x="2014" y="4168"/>
                  </a:cubicBezTo>
                  <a:cubicBezTo>
                    <a:pt x="2510" y="4937"/>
                    <a:pt x="3006" y="5705"/>
                    <a:pt x="3501" y="6475"/>
                  </a:cubicBezTo>
                  <a:cubicBezTo>
                    <a:pt x="3661" y="6721"/>
                    <a:pt x="3818" y="7103"/>
                    <a:pt x="4162" y="7103"/>
                  </a:cubicBezTo>
                  <a:cubicBezTo>
                    <a:pt x="4163" y="7103"/>
                    <a:pt x="4164" y="7103"/>
                    <a:pt x="4165" y="7103"/>
                  </a:cubicBezTo>
                  <a:cubicBezTo>
                    <a:pt x="4501" y="7100"/>
                    <a:pt x="4857" y="6838"/>
                    <a:pt x="5129" y="6667"/>
                  </a:cubicBezTo>
                  <a:cubicBezTo>
                    <a:pt x="5452" y="6464"/>
                    <a:pt x="5757" y="6233"/>
                    <a:pt x="6042" y="5978"/>
                  </a:cubicBezTo>
                  <a:cubicBezTo>
                    <a:pt x="6278" y="5767"/>
                    <a:pt x="6553" y="5509"/>
                    <a:pt x="6582" y="5173"/>
                  </a:cubicBezTo>
                  <a:cubicBezTo>
                    <a:pt x="6614" y="4792"/>
                    <a:pt x="6299" y="4437"/>
                    <a:pt x="6093" y="4148"/>
                  </a:cubicBezTo>
                  <a:cubicBezTo>
                    <a:pt x="5872" y="3836"/>
                    <a:pt x="5635" y="3534"/>
                    <a:pt x="5383" y="3247"/>
                  </a:cubicBezTo>
                  <a:cubicBezTo>
                    <a:pt x="4826" y="2608"/>
                    <a:pt x="4201" y="2033"/>
                    <a:pt x="3576" y="1462"/>
                  </a:cubicBezTo>
                  <a:cubicBezTo>
                    <a:pt x="3576" y="1462"/>
                    <a:pt x="3575" y="1462"/>
                    <a:pt x="3575" y="1461"/>
                  </a:cubicBezTo>
                  <a:lnTo>
                    <a:pt x="3575" y="1461"/>
                  </a:lnTo>
                  <a:cubicBezTo>
                    <a:pt x="3065" y="999"/>
                    <a:pt x="2532" y="549"/>
                    <a:pt x="1965" y="155"/>
                  </a:cubicBezTo>
                  <a:cubicBezTo>
                    <a:pt x="1841" y="69"/>
                    <a:pt x="1739" y="1"/>
                    <a:pt x="15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97;p69">
              <a:extLst>
                <a:ext uri="{FF2B5EF4-FFF2-40B4-BE49-F238E27FC236}">
                  <a16:creationId xmlns:a16="http://schemas.microsoft.com/office/drawing/2014/main" id="{B7D6665F-EDBC-46E1-906F-3A7FE9F4C423}"/>
                </a:ext>
              </a:extLst>
            </p:cNvPr>
            <p:cNvSpPr/>
            <p:nvPr/>
          </p:nvSpPr>
          <p:spPr>
            <a:xfrm>
              <a:off x="5728100" y="4687475"/>
              <a:ext cx="228000" cy="78225"/>
            </a:xfrm>
            <a:custGeom>
              <a:avLst/>
              <a:gdLst/>
              <a:ahLst/>
              <a:cxnLst/>
              <a:rect l="l" t="t" r="r" b="b"/>
              <a:pathLst>
                <a:path w="9120" h="3129" extrusionOk="0">
                  <a:moveTo>
                    <a:pt x="7272" y="1"/>
                  </a:moveTo>
                  <a:cubicBezTo>
                    <a:pt x="4951" y="1"/>
                    <a:pt x="2631" y="398"/>
                    <a:pt x="444" y="1174"/>
                  </a:cubicBezTo>
                  <a:cubicBezTo>
                    <a:pt x="315" y="1220"/>
                    <a:pt x="180" y="1272"/>
                    <a:pt x="99" y="1384"/>
                  </a:cubicBezTo>
                  <a:cubicBezTo>
                    <a:pt x="0" y="1520"/>
                    <a:pt x="15" y="1705"/>
                    <a:pt x="39" y="1872"/>
                  </a:cubicBezTo>
                  <a:cubicBezTo>
                    <a:pt x="93" y="2235"/>
                    <a:pt x="180" y="2592"/>
                    <a:pt x="298" y="2940"/>
                  </a:cubicBezTo>
                  <a:cubicBezTo>
                    <a:pt x="317" y="2998"/>
                    <a:pt x="341" y="3060"/>
                    <a:pt x="391" y="3096"/>
                  </a:cubicBezTo>
                  <a:cubicBezTo>
                    <a:pt x="422" y="3119"/>
                    <a:pt x="456" y="3128"/>
                    <a:pt x="491" y="3128"/>
                  </a:cubicBezTo>
                  <a:cubicBezTo>
                    <a:pt x="579" y="3128"/>
                    <a:pt x="676" y="3069"/>
                    <a:pt x="754" y="3014"/>
                  </a:cubicBezTo>
                  <a:cubicBezTo>
                    <a:pt x="1891" y="2193"/>
                    <a:pt x="3277" y="1776"/>
                    <a:pt x="4664" y="1573"/>
                  </a:cubicBezTo>
                  <a:cubicBezTo>
                    <a:pt x="6051" y="1369"/>
                    <a:pt x="7460" y="1365"/>
                    <a:pt x="8861" y="1292"/>
                  </a:cubicBezTo>
                  <a:cubicBezTo>
                    <a:pt x="8919" y="1290"/>
                    <a:pt x="8981" y="1285"/>
                    <a:pt x="9024" y="1247"/>
                  </a:cubicBezTo>
                  <a:cubicBezTo>
                    <a:pt x="9120" y="1167"/>
                    <a:pt x="9068" y="1015"/>
                    <a:pt x="9008" y="906"/>
                  </a:cubicBezTo>
                  <a:cubicBezTo>
                    <a:pt x="8863" y="637"/>
                    <a:pt x="8716" y="368"/>
                    <a:pt x="8570" y="98"/>
                  </a:cubicBezTo>
                  <a:lnTo>
                    <a:pt x="8461" y="36"/>
                  </a:lnTo>
                  <a:cubicBezTo>
                    <a:pt x="8065" y="12"/>
                    <a:pt x="7669" y="1"/>
                    <a:pt x="72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98;p69">
              <a:extLst>
                <a:ext uri="{FF2B5EF4-FFF2-40B4-BE49-F238E27FC236}">
                  <a16:creationId xmlns:a16="http://schemas.microsoft.com/office/drawing/2014/main" id="{6AB46358-1ED4-4AAE-81D3-9CC89F8F4D7F}"/>
                </a:ext>
              </a:extLst>
            </p:cNvPr>
            <p:cNvSpPr/>
            <p:nvPr/>
          </p:nvSpPr>
          <p:spPr>
            <a:xfrm>
              <a:off x="5725550" y="4685950"/>
              <a:ext cx="232150" cy="81175"/>
            </a:xfrm>
            <a:custGeom>
              <a:avLst/>
              <a:gdLst/>
              <a:ahLst/>
              <a:cxnLst/>
              <a:rect l="l" t="t" r="r" b="b"/>
              <a:pathLst>
                <a:path w="9286" h="3247" extrusionOk="0">
                  <a:moveTo>
                    <a:pt x="7358" y="127"/>
                  </a:moveTo>
                  <a:cubicBezTo>
                    <a:pt x="7394" y="127"/>
                    <a:pt x="7429" y="127"/>
                    <a:pt x="7465" y="128"/>
                  </a:cubicBezTo>
                  <a:cubicBezTo>
                    <a:pt x="7647" y="129"/>
                    <a:pt x="7831" y="132"/>
                    <a:pt x="8013" y="138"/>
                  </a:cubicBezTo>
                  <a:cubicBezTo>
                    <a:pt x="8028" y="138"/>
                    <a:pt x="8044" y="139"/>
                    <a:pt x="8060" y="139"/>
                  </a:cubicBezTo>
                  <a:cubicBezTo>
                    <a:pt x="8128" y="139"/>
                    <a:pt x="8203" y="135"/>
                    <a:pt x="8278" y="135"/>
                  </a:cubicBezTo>
                  <a:cubicBezTo>
                    <a:pt x="8377" y="135"/>
                    <a:pt x="8475" y="141"/>
                    <a:pt x="8554" y="169"/>
                  </a:cubicBezTo>
                  <a:cubicBezTo>
                    <a:pt x="8675" y="210"/>
                    <a:pt x="8724" y="395"/>
                    <a:pt x="8781" y="498"/>
                  </a:cubicBezTo>
                  <a:cubicBezTo>
                    <a:pt x="8872" y="667"/>
                    <a:pt x="8964" y="834"/>
                    <a:pt x="9056" y="1003"/>
                  </a:cubicBezTo>
                  <a:cubicBezTo>
                    <a:pt x="9059" y="1008"/>
                    <a:pt x="9062" y="1012"/>
                    <a:pt x="9066" y="1016"/>
                  </a:cubicBezTo>
                  <a:lnTo>
                    <a:pt x="9066" y="1016"/>
                  </a:lnTo>
                  <a:cubicBezTo>
                    <a:pt x="9082" y="1045"/>
                    <a:pt x="9105" y="1085"/>
                    <a:pt x="9103" y="1112"/>
                  </a:cubicBezTo>
                  <a:cubicBezTo>
                    <a:pt x="9100" y="1157"/>
                    <a:pt x="9012" y="1266"/>
                    <a:pt x="8961" y="1291"/>
                  </a:cubicBezTo>
                  <a:cubicBezTo>
                    <a:pt x="8936" y="1303"/>
                    <a:pt x="8898" y="1306"/>
                    <a:pt x="8858" y="1306"/>
                  </a:cubicBezTo>
                  <a:cubicBezTo>
                    <a:pt x="8813" y="1306"/>
                    <a:pt x="8765" y="1302"/>
                    <a:pt x="8731" y="1302"/>
                  </a:cubicBezTo>
                  <a:cubicBezTo>
                    <a:pt x="8726" y="1302"/>
                    <a:pt x="8723" y="1302"/>
                    <a:pt x="8719" y="1302"/>
                  </a:cubicBezTo>
                  <a:lnTo>
                    <a:pt x="8193" y="1326"/>
                  </a:lnTo>
                  <a:cubicBezTo>
                    <a:pt x="7843" y="1340"/>
                    <a:pt x="7492" y="1353"/>
                    <a:pt x="7141" y="1369"/>
                  </a:cubicBezTo>
                  <a:cubicBezTo>
                    <a:pt x="6467" y="1400"/>
                    <a:pt x="5795" y="1442"/>
                    <a:pt x="5125" y="1524"/>
                  </a:cubicBezTo>
                  <a:cubicBezTo>
                    <a:pt x="3945" y="1669"/>
                    <a:pt x="2767" y="1946"/>
                    <a:pt x="1703" y="2488"/>
                  </a:cubicBezTo>
                  <a:cubicBezTo>
                    <a:pt x="1438" y="2622"/>
                    <a:pt x="1183" y="2772"/>
                    <a:pt x="940" y="2941"/>
                  </a:cubicBezTo>
                  <a:cubicBezTo>
                    <a:pt x="887" y="2977"/>
                    <a:pt x="833" y="3030"/>
                    <a:pt x="775" y="3058"/>
                  </a:cubicBezTo>
                  <a:cubicBezTo>
                    <a:pt x="731" y="3078"/>
                    <a:pt x="725" y="3089"/>
                    <a:pt x="714" y="3089"/>
                  </a:cubicBezTo>
                  <a:cubicBezTo>
                    <a:pt x="702" y="3089"/>
                    <a:pt x="683" y="3073"/>
                    <a:pt x="591" y="3038"/>
                  </a:cubicBezTo>
                  <a:cubicBezTo>
                    <a:pt x="411" y="2968"/>
                    <a:pt x="488" y="3019"/>
                    <a:pt x="433" y="2913"/>
                  </a:cubicBezTo>
                  <a:cubicBezTo>
                    <a:pt x="361" y="2769"/>
                    <a:pt x="333" y="2578"/>
                    <a:pt x="296" y="2421"/>
                  </a:cubicBezTo>
                  <a:cubicBezTo>
                    <a:pt x="222" y="2111"/>
                    <a:pt x="38" y="1574"/>
                    <a:pt x="386" y="1374"/>
                  </a:cubicBezTo>
                  <a:cubicBezTo>
                    <a:pt x="657" y="1218"/>
                    <a:pt x="1008" y="1144"/>
                    <a:pt x="1304" y="1051"/>
                  </a:cubicBezTo>
                  <a:cubicBezTo>
                    <a:pt x="2583" y="652"/>
                    <a:pt x="3903" y="380"/>
                    <a:pt x="5235" y="240"/>
                  </a:cubicBezTo>
                  <a:cubicBezTo>
                    <a:pt x="5940" y="166"/>
                    <a:pt x="6649" y="127"/>
                    <a:pt x="7358" y="127"/>
                  </a:cubicBezTo>
                  <a:close/>
                  <a:moveTo>
                    <a:pt x="7364" y="0"/>
                  </a:moveTo>
                  <a:cubicBezTo>
                    <a:pt x="6759" y="0"/>
                    <a:pt x="6153" y="27"/>
                    <a:pt x="5549" y="81"/>
                  </a:cubicBezTo>
                  <a:cubicBezTo>
                    <a:pt x="4022" y="218"/>
                    <a:pt x="2508" y="526"/>
                    <a:pt x="1049" y="998"/>
                  </a:cubicBezTo>
                  <a:cubicBezTo>
                    <a:pt x="784" y="1085"/>
                    <a:pt x="400" y="1150"/>
                    <a:pt x="195" y="1356"/>
                  </a:cubicBezTo>
                  <a:cubicBezTo>
                    <a:pt x="0" y="1553"/>
                    <a:pt x="64" y="1861"/>
                    <a:pt x="107" y="2104"/>
                  </a:cubicBezTo>
                  <a:cubicBezTo>
                    <a:pt x="138" y="2285"/>
                    <a:pt x="178" y="2464"/>
                    <a:pt x="225" y="2641"/>
                  </a:cubicBezTo>
                  <a:cubicBezTo>
                    <a:pt x="266" y="2795"/>
                    <a:pt x="299" y="2980"/>
                    <a:pt x="382" y="3118"/>
                  </a:cubicBezTo>
                  <a:cubicBezTo>
                    <a:pt x="438" y="3212"/>
                    <a:pt x="510" y="3246"/>
                    <a:pt x="588" y="3246"/>
                  </a:cubicBezTo>
                  <a:cubicBezTo>
                    <a:pt x="698" y="3246"/>
                    <a:pt x="818" y="3176"/>
                    <a:pt x="917" y="3108"/>
                  </a:cubicBezTo>
                  <a:cubicBezTo>
                    <a:pt x="2125" y="2263"/>
                    <a:pt x="3558" y="1852"/>
                    <a:pt x="5007" y="1662"/>
                  </a:cubicBezTo>
                  <a:cubicBezTo>
                    <a:pt x="5889" y="1547"/>
                    <a:pt x="6779" y="1507"/>
                    <a:pt x="7668" y="1470"/>
                  </a:cubicBezTo>
                  <a:cubicBezTo>
                    <a:pt x="8110" y="1452"/>
                    <a:pt x="8583" y="1480"/>
                    <a:pt x="9021" y="1410"/>
                  </a:cubicBezTo>
                  <a:cubicBezTo>
                    <a:pt x="9286" y="1369"/>
                    <a:pt x="9262" y="1134"/>
                    <a:pt x="9167" y="940"/>
                  </a:cubicBezTo>
                  <a:lnTo>
                    <a:pt x="9167" y="940"/>
                  </a:lnTo>
                  <a:cubicBezTo>
                    <a:pt x="9167" y="939"/>
                    <a:pt x="9166" y="937"/>
                    <a:pt x="9165" y="936"/>
                  </a:cubicBezTo>
                  <a:lnTo>
                    <a:pt x="9165" y="936"/>
                  </a:lnTo>
                  <a:cubicBezTo>
                    <a:pt x="9165" y="936"/>
                    <a:pt x="9165" y="936"/>
                    <a:pt x="9165" y="936"/>
                  </a:cubicBezTo>
                  <a:cubicBezTo>
                    <a:pt x="9164" y="934"/>
                    <a:pt x="9164" y="933"/>
                    <a:pt x="9163" y="931"/>
                  </a:cubicBezTo>
                  <a:lnTo>
                    <a:pt x="9163" y="931"/>
                  </a:lnTo>
                  <a:lnTo>
                    <a:pt x="8910" y="465"/>
                  </a:lnTo>
                  <a:cubicBezTo>
                    <a:pt x="8848" y="351"/>
                    <a:pt x="8794" y="179"/>
                    <a:pt x="8693" y="99"/>
                  </a:cubicBezTo>
                  <a:cubicBezTo>
                    <a:pt x="8628" y="45"/>
                    <a:pt x="8566" y="35"/>
                    <a:pt x="8485" y="30"/>
                  </a:cubicBezTo>
                  <a:cubicBezTo>
                    <a:pt x="8276" y="17"/>
                    <a:pt x="8068" y="11"/>
                    <a:pt x="7858" y="6"/>
                  </a:cubicBezTo>
                  <a:cubicBezTo>
                    <a:pt x="7694" y="2"/>
                    <a:pt x="7529" y="0"/>
                    <a:pt x="7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99;p69">
              <a:extLst>
                <a:ext uri="{FF2B5EF4-FFF2-40B4-BE49-F238E27FC236}">
                  <a16:creationId xmlns:a16="http://schemas.microsoft.com/office/drawing/2014/main" id="{624DA8AA-9C1C-4119-BA29-0F00B2CB4FC8}"/>
                </a:ext>
              </a:extLst>
            </p:cNvPr>
            <p:cNvSpPr/>
            <p:nvPr/>
          </p:nvSpPr>
          <p:spPr>
            <a:xfrm>
              <a:off x="5490025" y="4584375"/>
              <a:ext cx="120000" cy="123825"/>
            </a:xfrm>
            <a:custGeom>
              <a:avLst/>
              <a:gdLst/>
              <a:ahLst/>
              <a:cxnLst/>
              <a:rect l="l" t="t" r="r" b="b"/>
              <a:pathLst>
                <a:path w="4800" h="4953" extrusionOk="0">
                  <a:moveTo>
                    <a:pt x="2728" y="0"/>
                  </a:moveTo>
                  <a:cubicBezTo>
                    <a:pt x="2640" y="0"/>
                    <a:pt x="2547" y="6"/>
                    <a:pt x="2467" y="45"/>
                  </a:cubicBezTo>
                  <a:cubicBezTo>
                    <a:pt x="2385" y="84"/>
                    <a:pt x="2320" y="154"/>
                    <a:pt x="2261" y="223"/>
                  </a:cubicBezTo>
                  <a:cubicBezTo>
                    <a:pt x="1543" y="1057"/>
                    <a:pt x="1046" y="2054"/>
                    <a:pt x="557" y="3038"/>
                  </a:cubicBezTo>
                  <a:cubicBezTo>
                    <a:pt x="282" y="3591"/>
                    <a:pt x="0" y="4174"/>
                    <a:pt x="37" y="4790"/>
                  </a:cubicBezTo>
                  <a:cubicBezTo>
                    <a:pt x="426" y="4898"/>
                    <a:pt x="829" y="4952"/>
                    <a:pt x="1233" y="4952"/>
                  </a:cubicBezTo>
                  <a:cubicBezTo>
                    <a:pt x="1494" y="4952"/>
                    <a:pt x="1755" y="4930"/>
                    <a:pt x="2012" y="4884"/>
                  </a:cubicBezTo>
                  <a:cubicBezTo>
                    <a:pt x="2112" y="4866"/>
                    <a:pt x="2259" y="4346"/>
                    <a:pt x="2334" y="4003"/>
                  </a:cubicBezTo>
                  <a:lnTo>
                    <a:pt x="2359" y="3858"/>
                  </a:lnTo>
                  <a:cubicBezTo>
                    <a:pt x="2866" y="2547"/>
                    <a:pt x="3715" y="1372"/>
                    <a:pt x="4799" y="480"/>
                  </a:cubicBezTo>
                  <a:cubicBezTo>
                    <a:pt x="4164" y="181"/>
                    <a:pt x="3465" y="16"/>
                    <a:pt x="2763" y="0"/>
                  </a:cubicBezTo>
                  <a:cubicBezTo>
                    <a:pt x="2751" y="0"/>
                    <a:pt x="2740" y="0"/>
                    <a:pt x="27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900;p69">
              <a:extLst>
                <a:ext uri="{FF2B5EF4-FFF2-40B4-BE49-F238E27FC236}">
                  <a16:creationId xmlns:a16="http://schemas.microsoft.com/office/drawing/2014/main" id="{BE3AE612-C3B1-4F29-9189-2577ADF372D2}"/>
                </a:ext>
              </a:extLst>
            </p:cNvPr>
            <p:cNvSpPr/>
            <p:nvPr/>
          </p:nvSpPr>
          <p:spPr>
            <a:xfrm>
              <a:off x="5488525" y="4582450"/>
              <a:ext cx="123400" cy="127325"/>
            </a:xfrm>
            <a:custGeom>
              <a:avLst/>
              <a:gdLst/>
              <a:ahLst/>
              <a:cxnLst/>
              <a:rect l="l" t="t" r="r" b="b"/>
              <a:pathLst>
                <a:path w="4936" h="5093" extrusionOk="0">
                  <a:moveTo>
                    <a:pt x="2905" y="125"/>
                  </a:moveTo>
                  <a:cubicBezTo>
                    <a:pt x="3178" y="125"/>
                    <a:pt x="3478" y="193"/>
                    <a:pt x="3705" y="240"/>
                  </a:cubicBezTo>
                  <a:cubicBezTo>
                    <a:pt x="4064" y="313"/>
                    <a:pt x="4412" y="427"/>
                    <a:pt x="4747" y="574"/>
                  </a:cubicBezTo>
                  <a:lnTo>
                    <a:pt x="4747" y="574"/>
                  </a:lnTo>
                  <a:cubicBezTo>
                    <a:pt x="3825" y="1358"/>
                    <a:pt x="3074" y="2336"/>
                    <a:pt x="2566" y="3436"/>
                  </a:cubicBezTo>
                  <a:cubicBezTo>
                    <a:pt x="2474" y="3638"/>
                    <a:pt x="2381" y="3836"/>
                    <a:pt x="2339" y="4054"/>
                  </a:cubicBezTo>
                  <a:cubicBezTo>
                    <a:pt x="2291" y="4300"/>
                    <a:pt x="2229" y="4571"/>
                    <a:pt x="2120" y="4797"/>
                  </a:cubicBezTo>
                  <a:cubicBezTo>
                    <a:pt x="2046" y="4949"/>
                    <a:pt x="1941" y="4925"/>
                    <a:pt x="1771" y="4943"/>
                  </a:cubicBezTo>
                  <a:cubicBezTo>
                    <a:pt x="1612" y="4960"/>
                    <a:pt x="1453" y="4968"/>
                    <a:pt x="1294" y="4968"/>
                  </a:cubicBezTo>
                  <a:cubicBezTo>
                    <a:pt x="1274" y="4968"/>
                    <a:pt x="1254" y="4968"/>
                    <a:pt x="1235" y="4967"/>
                  </a:cubicBezTo>
                  <a:cubicBezTo>
                    <a:pt x="870" y="4962"/>
                    <a:pt x="512" y="4910"/>
                    <a:pt x="161" y="4819"/>
                  </a:cubicBezTo>
                  <a:lnTo>
                    <a:pt x="161" y="4819"/>
                  </a:lnTo>
                  <a:cubicBezTo>
                    <a:pt x="146" y="3946"/>
                    <a:pt x="679" y="3112"/>
                    <a:pt x="1070" y="2360"/>
                  </a:cubicBezTo>
                  <a:cubicBezTo>
                    <a:pt x="1262" y="1991"/>
                    <a:pt x="1463" y="1627"/>
                    <a:pt x="1685" y="1275"/>
                  </a:cubicBezTo>
                  <a:cubicBezTo>
                    <a:pt x="1803" y="1089"/>
                    <a:pt x="1926" y="908"/>
                    <a:pt x="2056" y="732"/>
                  </a:cubicBezTo>
                  <a:cubicBezTo>
                    <a:pt x="2198" y="542"/>
                    <a:pt x="2352" y="300"/>
                    <a:pt x="2558" y="177"/>
                  </a:cubicBezTo>
                  <a:lnTo>
                    <a:pt x="2558" y="177"/>
                  </a:lnTo>
                  <a:cubicBezTo>
                    <a:pt x="2662" y="140"/>
                    <a:pt x="2781" y="125"/>
                    <a:pt x="2905" y="125"/>
                  </a:cubicBezTo>
                  <a:close/>
                  <a:moveTo>
                    <a:pt x="2895" y="0"/>
                  </a:moveTo>
                  <a:cubicBezTo>
                    <a:pt x="2761" y="0"/>
                    <a:pt x="2632" y="16"/>
                    <a:pt x="2517" y="59"/>
                  </a:cubicBezTo>
                  <a:lnTo>
                    <a:pt x="2517" y="59"/>
                  </a:lnTo>
                  <a:cubicBezTo>
                    <a:pt x="2510" y="60"/>
                    <a:pt x="2503" y="63"/>
                    <a:pt x="2496" y="67"/>
                  </a:cubicBezTo>
                  <a:cubicBezTo>
                    <a:pt x="2309" y="178"/>
                    <a:pt x="2178" y="370"/>
                    <a:pt x="2046" y="540"/>
                  </a:cubicBezTo>
                  <a:cubicBezTo>
                    <a:pt x="1916" y="707"/>
                    <a:pt x="1792" y="881"/>
                    <a:pt x="1677" y="1059"/>
                  </a:cubicBezTo>
                  <a:cubicBezTo>
                    <a:pt x="1414" y="1457"/>
                    <a:pt x="1182" y="1875"/>
                    <a:pt x="962" y="2297"/>
                  </a:cubicBezTo>
                  <a:cubicBezTo>
                    <a:pt x="555" y="3080"/>
                    <a:pt x="0" y="3952"/>
                    <a:pt x="36" y="4868"/>
                  </a:cubicBezTo>
                  <a:cubicBezTo>
                    <a:pt x="38" y="4895"/>
                    <a:pt x="55" y="4921"/>
                    <a:pt x="83" y="4929"/>
                  </a:cubicBezTo>
                  <a:cubicBezTo>
                    <a:pt x="435" y="5023"/>
                    <a:pt x="794" y="5081"/>
                    <a:pt x="1159" y="5091"/>
                  </a:cubicBezTo>
                  <a:cubicBezTo>
                    <a:pt x="1203" y="5092"/>
                    <a:pt x="1248" y="5093"/>
                    <a:pt x="1293" y="5093"/>
                  </a:cubicBezTo>
                  <a:cubicBezTo>
                    <a:pt x="1427" y="5093"/>
                    <a:pt x="1562" y="5087"/>
                    <a:pt x="1694" y="5076"/>
                  </a:cubicBezTo>
                  <a:cubicBezTo>
                    <a:pt x="1809" y="5065"/>
                    <a:pt x="2020" y="5071"/>
                    <a:pt x="2121" y="5010"/>
                  </a:cubicBezTo>
                  <a:cubicBezTo>
                    <a:pt x="2252" y="4931"/>
                    <a:pt x="2298" y="4685"/>
                    <a:pt x="2339" y="4551"/>
                  </a:cubicBezTo>
                  <a:cubicBezTo>
                    <a:pt x="2405" y="4335"/>
                    <a:pt x="2431" y="4102"/>
                    <a:pt x="2507" y="3889"/>
                  </a:cubicBezTo>
                  <a:cubicBezTo>
                    <a:pt x="2725" y="3262"/>
                    <a:pt x="3092" y="2658"/>
                    <a:pt x="3478" y="2122"/>
                  </a:cubicBezTo>
                  <a:cubicBezTo>
                    <a:pt x="3888" y="1556"/>
                    <a:pt x="4369" y="1047"/>
                    <a:pt x="4906" y="602"/>
                  </a:cubicBezTo>
                  <a:cubicBezTo>
                    <a:pt x="4936" y="577"/>
                    <a:pt x="4928" y="519"/>
                    <a:pt x="4893" y="504"/>
                  </a:cubicBezTo>
                  <a:cubicBezTo>
                    <a:pt x="4501" y="322"/>
                    <a:pt x="4089" y="185"/>
                    <a:pt x="3664" y="104"/>
                  </a:cubicBezTo>
                  <a:cubicBezTo>
                    <a:pt x="3436" y="61"/>
                    <a:pt x="3156" y="0"/>
                    <a:pt x="28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901;p69">
              <a:extLst>
                <a:ext uri="{FF2B5EF4-FFF2-40B4-BE49-F238E27FC236}">
                  <a16:creationId xmlns:a16="http://schemas.microsoft.com/office/drawing/2014/main" id="{97F8673F-9953-457C-82E5-50068C4C7A5B}"/>
                </a:ext>
              </a:extLst>
            </p:cNvPr>
            <p:cNvSpPr/>
            <p:nvPr/>
          </p:nvSpPr>
          <p:spPr>
            <a:xfrm>
              <a:off x="5157550" y="4616975"/>
              <a:ext cx="94200" cy="117625"/>
            </a:xfrm>
            <a:custGeom>
              <a:avLst/>
              <a:gdLst/>
              <a:ahLst/>
              <a:cxnLst/>
              <a:rect l="l" t="t" r="r" b="b"/>
              <a:pathLst>
                <a:path w="3768" h="4705" extrusionOk="0">
                  <a:moveTo>
                    <a:pt x="3464" y="1"/>
                  </a:moveTo>
                  <a:cubicBezTo>
                    <a:pt x="3405" y="1"/>
                    <a:pt x="3343" y="7"/>
                    <a:pt x="3287" y="14"/>
                  </a:cubicBezTo>
                  <a:cubicBezTo>
                    <a:pt x="2192" y="159"/>
                    <a:pt x="1096" y="304"/>
                    <a:pt x="1" y="448"/>
                  </a:cubicBezTo>
                  <a:cubicBezTo>
                    <a:pt x="303" y="1439"/>
                    <a:pt x="605" y="2430"/>
                    <a:pt x="907" y="3420"/>
                  </a:cubicBezTo>
                  <a:cubicBezTo>
                    <a:pt x="999" y="3723"/>
                    <a:pt x="1179" y="4616"/>
                    <a:pt x="1563" y="4695"/>
                  </a:cubicBezTo>
                  <a:cubicBezTo>
                    <a:pt x="1592" y="4701"/>
                    <a:pt x="1626" y="4704"/>
                    <a:pt x="1663" y="4704"/>
                  </a:cubicBezTo>
                  <a:cubicBezTo>
                    <a:pt x="1896" y="4704"/>
                    <a:pt x="2253" y="4592"/>
                    <a:pt x="2437" y="4528"/>
                  </a:cubicBezTo>
                  <a:cubicBezTo>
                    <a:pt x="2732" y="4424"/>
                    <a:pt x="2947" y="4445"/>
                    <a:pt x="3067" y="4147"/>
                  </a:cubicBezTo>
                  <a:cubicBezTo>
                    <a:pt x="3185" y="3850"/>
                    <a:pt x="3339" y="2181"/>
                    <a:pt x="3526" y="1472"/>
                  </a:cubicBezTo>
                  <a:cubicBezTo>
                    <a:pt x="3633" y="1068"/>
                    <a:pt x="3767" y="664"/>
                    <a:pt x="3762" y="254"/>
                  </a:cubicBezTo>
                  <a:cubicBezTo>
                    <a:pt x="3762" y="187"/>
                    <a:pt x="3755" y="114"/>
                    <a:pt x="3694" y="63"/>
                  </a:cubicBezTo>
                  <a:cubicBezTo>
                    <a:pt x="3638" y="15"/>
                    <a:pt x="3553" y="1"/>
                    <a:pt x="34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902;p69">
              <a:extLst>
                <a:ext uri="{FF2B5EF4-FFF2-40B4-BE49-F238E27FC236}">
                  <a16:creationId xmlns:a16="http://schemas.microsoft.com/office/drawing/2014/main" id="{E40DF531-D007-4AC8-95B1-6884CCD20209}"/>
                </a:ext>
              </a:extLst>
            </p:cNvPr>
            <p:cNvSpPr/>
            <p:nvPr/>
          </p:nvSpPr>
          <p:spPr>
            <a:xfrm>
              <a:off x="5155725" y="4615375"/>
              <a:ext cx="98400" cy="120825"/>
            </a:xfrm>
            <a:custGeom>
              <a:avLst/>
              <a:gdLst/>
              <a:ahLst/>
              <a:cxnLst/>
              <a:rect l="l" t="t" r="r" b="b"/>
              <a:pathLst>
                <a:path w="3936" h="4833" extrusionOk="0">
                  <a:moveTo>
                    <a:pt x="3523" y="125"/>
                  </a:moveTo>
                  <a:cubicBezTo>
                    <a:pt x="3592" y="125"/>
                    <a:pt x="3659" y="136"/>
                    <a:pt x="3720" y="170"/>
                  </a:cubicBezTo>
                  <a:lnTo>
                    <a:pt x="3720" y="170"/>
                  </a:lnTo>
                  <a:cubicBezTo>
                    <a:pt x="3720" y="171"/>
                    <a:pt x="3721" y="171"/>
                    <a:pt x="3721" y="171"/>
                  </a:cubicBezTo>
                  <a:cubicBezTo>
                    <a:pt x="3860" y="332"/>
                    <a:pt x="3737" y="733"/>
                    <a:pt x="3697" y="911"/>
                  </a:cubicBezTo>
                  <a:cubicBezTo>
                    <a:pt x="3649" y="1128"/>
                    <a:pt x="3583" y="1340"/>
                    <a:pt x="3528" y="1553"/>
                  </a:cubicBezTo>
                  <a:cubicBezTo>
                    <a:pt x="3464" y="1811"/>
                    <a:pt x="3421" y="2074"/>
                    <a:pt x="3381" y="2336"/>
                  </a:cubicBezTo>
                  <a:cubicBezTo>
                    <a:pt x="3295" y="2877"/>
                    <a:pt x="3242" y="3425"/>
                    <a:pt x="3136" y="3964"/>
                  </a:cubicBezTo>
                  <a:cubicBezTo>
                    <a:pt x="3088" y="4209"/>
                    <a:pt x="3006" y="4378"/>
                    <a:pt x="2744" y="4456"/>
                  </a:cubicBezTo>
                  <a:cubicBezTo>
                    <a:pt x="2443" y="4547"/>
                    <a:pt x="2135" y="4673"/>
                    <a:pt x="1819" y="4702"/>
                  </a:cubicBezTo>
                  <a:cubicBezTo>
                    <a:pt x="1805" y="4703"/>
                    <a:pt x="1790" y="4703"/>
                    <a:pt x="1776" y="4703"/>
                  </a:cubicBezTo>
                  <a:cubicBezTo>
                    <a:pt x="1257" y="4703"/>
                    <a:pt x="1152" y="3855"/>
                    <a:pt x="1038" y="3467"/>
                  </a:cubicBezTo>
                  <a:cubicBezTo>
                    <a:pt x="754" y="2497"/>
                    <a:pt x="449" y="1531"/>
                    <a:pt x="154" y="563"/>
                  </a:cubicBezTo>
                  <a:lnTo>
                    <a:pt x="154" y="563"/>
                  </a:lnTo>
                  <a:cubicBezTo>
                    <a:pt x="742" y="486"/>
                    <a:pt x="1332" y="408"/>
                    <a:pt x="1922" y="329"/>
                  </a:cubicBezTo>
                  <a:lnTo>
                    <a:pt x="2825" y="209"/>
                  </a:lnTo>
                  <a:cubicBezTo>
                    <a:pt x="2976" y="190"/>
                    <a:pt x="3127" y="169"/>
                    <a:pt x="3278" y="151"/>
                  </a:cubicBezTo>
                  <a:cubicBezTo>
                    <a:pt x="3356" y="140"/>
                    <a:pt x="3440" y="125"/>
                    <a:pt x="3523" y="125"/>
                  </a:cubicBezTo>
                  <a:close/>
                  <a:moveTo>
                    <a:pt x="3514" y="0"/>
                  </a:moveTo>
                  <a:cubicBezTo>
                    <a:pt x="3379" y="0"/>
                    <a:pt x="3240" y="32"/>
                    <a:pt x="3114" y="49"/>
                  </a:cubicBezTo>
                  <a:cubicBezTo>
                    <a:pt x="2772" y="94"/>
                    <a:pt x="2430" y="139"/>
                    <a:pt x="2087" y="184"/>
                  </a:cubicBezTo>
                  <a:cubicBezTo>
                    <a:pt x="1416" y="273"/>
                    <a:pt x="745" y="362"/>
                    <a:pt x="74" y="449"/>
                  </a:cubicBezTo>
                  <a:cubicBezTo>
                    <a:pt x="36" y="455"/>
                    <a:pt x="1" y="486"/>
                    <a:pt x="13" y="528"/>
                  </a:cubicBezTo>
                  <a:cubicBezTo>
                    <a:pt x="317" y="1527"/>
                    <a:pt x="636" y="2523"/>
                    <a:pt x="926" y="3527"/>
                  </a:cubicBezTo>
                  <a:cubicBezTo>
                    <a:pt x="1039" y="3917"/>
                    <a:pt x="1156" y="4758"/>
                    <a:pt x="1667" y="4825"/>
                  </a:cubicBezTo>
                  <a:cubicBezTo>
                    <a:pt x="1703" y="4830"/>
                    <a:pt x="1740" y="4832"/>
                    <a:pt x="1777" y="4832"/>
                  </a:cubicBezTo>
                  <a:cubicBezTo>
                    <a:pt x="2067" y="4832"/>
                    <a:pt x="2365" y="4697"/>
                    <a:pt x="2632" y="4617"/>
                  </a:cubicBezTo>
                  <a:cubicBezTo>
                    <a:pt x="2889" y="4541"/>
                    <a:pt x="3112" y="4480"/>
                    <a:pt x="3207" y="4201"/>
                  </a:cubicBezTo>
                  <a:cubicBezTo>
                    <a:pt x="3280" y="3986"/>
                    <a:pt x="3299" y="3748"/>
                    <a:pt x="3332" y="3527"/>
                  </a:cubicBezTo>
                  <a:cubicBezTo>
                    <a:pt x="3384" y="3176"/>
                    <a:pt x="3430" y="2826"/>
                    <a:pt x="3484" y="2476"/>
                  </a:cubicBezTo>
                  <a:cubicBezTo>
                    <a:pt x="3536" y="2126"/>
                    <a:pt x="3596" y="1779"/>
                    <a:pt x="3688" y="1438"/>
                  </a:cubicBezTo>
                  <a:cubicBezTo>
                    <a:pt x="3760" y="1172"/>
                    <a:pt x="3839" y="905"/>
                    <a:pt x="3875" y="631"/>
                  </a:cubicBezTo>
                  <a:cubicBezTo>
                    <a:pt x="3898" y="453"/>
                    <a:pt x="3936" y="246"/>
                    <a:pt x="3821" y="97"/>
                  </a:cubicBezTo>
                  <a:lnTo>
                    <a:pt x="3821" y="97"/>
                  </a:lnTo>
                  <a:cubicBezTo>
                    <a:pt x="3817" y="89"/>
                    <a:pt x="3811" y="82"/>
                    <a:pt x="3803" y="76"/>
                  </a:cubicBezTo>
                  <a:lnTo>
                    <a:pt x="3803" y="76"/>
                  </a:lnTo>
                  <a:cubicBezTo>
                    <a:pt x="3798" y="71"/>
                    <a:pt x="3792" y="68"/>
                    <a:pt x="3787" y="66"/>
                  </a:cubicBezTo>
                  <a:lnTo>
                    <a:pt x="3787" y="66"/>
                  </a:lnTo>
                  <a:cubicBezTo>
                    <a:pt x="3704" y="16"/>
                    <a:pt x="3610" y="0"/>
                    <a:pt x="35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903;p69">
              <a:extLst>
                <a:ext uri="{FF2B5EF4-FFF2-40B4-BE49-F238E27FC236}">
                  <a16:creationId xmlns:a16="http://schemas.microsoft.com/office/drawing/2014/main" id="{13F15C81-1269-4C80-A581-EBBB892A5577}"/>
                </a:ext>
              </a:extLst>
            </p:cNvPr>
            <p:cNvSpPr/>
            <p:nvPr/>
          </p:nvSpPr>
          <p:spPr>
            <a:xfrm>
              <a:off x="4990450" y="4871350"/>
              <a:ext cx="193250" cy="103875"/>
            </a:xfrm>
            <a:custGeom>
              <a:avLst/>
              <a:gdLst/>
              <a:ahLst/>
              <a:cxnLst/>
              <a:rect l="l" t="t" r="r" b="b"/>
              <a:pathLst>
                <a:path w="7730" h="4155" extrusionOk="0">
                  <a:moveTo>
                    <a:pt x="7322" y="1"/>
                  </a:moveTo>
                  <a:cubicBezTo>
                    <a:pt x="4787" y="436"/>
                    <a:pt x="2315" y="1229"/>
                    <a:pt x="1" y="2350"/>
                  </a:cubicBezTo>
                  <a:cubicBezTo>
                    <a:pt x="275" y="2984"/>
                    <a:pt x="614" y="3591"/>
                    <a:pt x="1013" y="4155"/>
                  </a:cubicBezTo>
                  <a:cubicBezTo>
                    <a:pt x="3041" y="3048"/>
                    <a:pt x="5165" y="2120"/>
                    <a:pt x="7355" y="1383"/>
                  </a:cubicBezTo>
                  <a:cubicBezTo>
                    <a:pt x="7430" y="1357"/>
                    <a:pt x="7636" y="1329"/>
                    <a:pt x="7679" y="1262"/>
                  </a:cubicBezTo>
                  <a:cubicBezTo>
                    <a:pt x="7730" y="1186"/>
                    <a:pt x="7674" y="1085"/>
                    <a:pt x="7658" y="996"/>
                  </a:cubicBezTo>
                  <a:cubicBezTo>
                    <a:pt x="7602" y="677"/>
                    <a:pt x="7462" y="357"/>
                    <a:pt x="7404" y="38"/>
                  </a:cubicBezTo>
                  <a:lnTo>
                    <a:pt x="73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904;p69">
              <a:extLst>
                <a:ext uri="{FF2B5EF4-FFF2-40B4-BE49-F238E27FC236}">
                  <a16:creationId xmlns:a16="http://schemas.microsoft.com/office/drawing/2014/main" id="{08EC3565-EB05-4300-96EB-9A5BC132FEBF}"/>
                </a:ext>
              </a:extLst>
            </p:cNvPr>
            <p:cNvSpPr/>
            <p:nvPr/>
          </p:nvSpPr>
          <p:spPr>
            <a:xfrm>
              <a:off x="4988825" y="4870025"/>
              <a:ext cx="196600" cy="106725"/>
            </a:xfrm>
            <a:custGeom>
              <a:avLst/>
              <a:gdLst/>
              <a:ahLst/>
              <a:cxnLst/>
              <a:rect l="l" t="t" r="r" b="b"/>
              <a:pathLst>
                <a:path w="7864" h="4269" extrusionOk="0">
                  <a:moveTo>
                    <a:pt x="7340" y="124"/>
                  </a:moveTo>
                  <a:cubicBezTo>
                    <a:pt x="7366" y="124"/>
                    <a:pt x="7391" y="127"/>
                    <a:pt x="7415" y="135"/>
                  </a:cubicBezTo>
                  <a:lnTo>
                    <a:pt x="7415" y="135"/>
                  </a:lnTo>
                  <a:cubicBezTo>
                    <a:pt x="7486" y="460"/>
                    <a:pt x="7658" y="791"/>
                    <a:pt x="7677" y="1120"/>
                  </a:cubicBezTo>
                  <a:cubicBezTo>
                    <a:pt x="7690" y="1337"/>
                    <a:pt x="7564" y="1328"/>
                    <a:pt x="7404" y="1375"/>
                  </a:cubicBezTo>
                  <a:cubicBezTo>
                    <a:pt x="7230" y="1425"/>
                    <a:pt x="7059" y="1492"/>
                    <a:pt x="6889" y="1553"/>
                  </a:cubicBezTo>
                  <a:cubicBezTo>
                    <a:pt x="6215" y="1790"/>
                    <a:pt x="5549" y="2045"/>
                    <a:pt x="4890" y="2318"/>
                  </a:cubicBezTo>
                  <a:cubicBezTo>
                    <a:pt x="3595" y="2855"/>
                    <a:pt x="2330" y="3458"/>
                    <a:pt x="1099" y="4127"/>
                  </a:cubicBezTo>
                  <a:lnTo>
                    <a:pt x="1099" y="4127"/>
                  </a:lnTo>
                  <a:cubicBezTo>
                    <a:pt x="729" y="3592"/>
                    <a:pt x="411" y="3027"/>
                    <a:pt x="147" y="2433"/>
                  </a:cubicBezTo>
                  <a:lnTo>
                    <a:pt x="147" y="2433"/>
                  </a:lnTo>
                  <a:cubicBezTo>
                    <a:pt x="1332" y="1865"/>
                    <a:pt x="2556" y="1379"/>
                    <a:pt x="3809" y="983"/>
                  </a:cubicBezTo>
                  <a:cubicBezTo>
                    <a:pt x="4422" y="791"/>
                    <a:pt x="5041" y="620"/>
                    <a:pt x="5667" y="470"/>
                  </a:cubicBezTo>
                  <a:cubicBezTo>
                    <a:pt x="5991" y="393"/>
                    <a:pt x="6318" y="321"/>
                    <a:pt x="6646" y="255"/>
                  </a:cubicBezTo>
                  <a:cubicBezTo>
                    <a:pt x="6796" y="224"/>
                    <a:pt x="6948" y="195"/>
                    <a:pt x="7100" y="167"/>
                  </a:cubicBezTo>
                  <a:cubicBezTo>
                    <a:pt x="7179" y="153"/>
                    <a:pt x="7262" y="124"/>
                    <a:pt x="7340" y="124"/>
                  </a:cubicBezTo>
                  <a:close/>
                  <a:moveTo>
                    <a:pt x="7316" y="1"/>
                  </a:moveTo>
                  <a:cubicBezTo>
                    <a:pt x="7158" y="1"/>
                    <a:pt x="6988" y="61"/>
                    <a:pt x="6840" y="90"/>
                  </a:cubicBezTo>
                  <a:cubicBezTo>
                    <a:pt x="6512" y="153"/>
                    <a:pt x="6184" y="223"/>
                    <a:pt x="5858" y="297"/>
                  </a:cubicBezTo>
                  <a:cubicBezTo>
                    <a:pt x="5182" y="453"/>
                    <a:pt x="4511" y="635"/>
                    <a:pt x="3849" y="841"/>
                  </a:cubicBezTo>
                  <a:cubicBezTo>
                    <a:pt x="2543" y="1248"/>
                    <a:pt x="1268" y="1754"/>
                    <a:pt x="36" y="2348"/>
                  </a:cubicBezTo>
                  <a:cubicBezTo>
                    <a:pt x="3" y="2363"/>
                    <a:pt x="1" y="2404"/>
                    <a:pt x="14" y="2433"/>
                  </a:cubicBezTo>
                  <a:cubicBezTo>
                    <a:pt x="291" y="3068"/>
                    <a:pt x="628" y="3671"/>
                    <a:pt x="1026" y="4238"/>
                  </a:cubicBezTo>
                  <a:cubicBezTo>
                    <a:pt x="1039" y="4257"/>
                    <a:pt x="1059" y="4268"/>
                    <a:pt x="1081" y="4268"/>
                  </a:cubicBezTo>
                  <a:cubicBezTo>
                    <a:pt x="1091" y="4268"/>
                    <a:pt x="1101" y="4266"/>
                    <a:pt x="1112" y="4259"/>
                  </a:cubicBezTo>
                  <a:cubicBezTo>
                    <a:pt x="2498" y="3505"/>
                    <a:pt x="3926" y="2831"/>
                    <a:pt x="5392" y="2246"/>
                  </a:cubicBezTo>
                  <a:cubicBezTo>
                    <a:pt x="6085" y="1970"/>
                    <a:pt x="6794" y="1669"/>
                    <a:pt x="7515" y="1475"/>
                  </a:cubicBezTo>
                  <a:cubicBezTo>
                    <a:pt x="7711" y="1421"/>
                    <a:pt x="7864" y="1379"/>
                    <a:pt x="7815" y="1142"/>
                  </a:cubicBezTo>
                  <a:cubicBezTo>
                    <a:pt x="7741" y="786"/>
                    <a:pt x="7606" y="445"/>
                    <a:pt x="7533" y="89"/>
                  </a:cubicBezTo>
                  <a:lnTo>
                    <a:pt x="7533" y="89"/>
                  </a:lnTo>
                  <a:cubicBezTo>
                    <a:pt x="7534" y="76"/>
                    <a:pt x="7531" y="63"/>
                    <a:pt x="7522" y="52"/>
                  </a:cubicBezTo>
                  <a:lnTo>
                    <a:pt x="7522" y="52"/>
                  </a:lnTo>
                  <a:cubicBezTo>
                    <a:pt x="7512" y="36"/>
                    <a:pt x="7496" y="29"/>
                    <a:pt x="7479" y="28"/>
                  </a:cubicBezTo>
                  <a:lnTo>
                    <a:pt x="7479" y="28"/>
                  </a:lnTo>
                  <a:cubicBezTo>
                    <a:pt x="7427" y="8"/>
                    <a:pt x="7372" y="1"/>
                    <a:pt x="73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905;p69">
              <a:extLst>
                <a:ext uri="{FF2B5EF4-FFF2-40B4-BE49-F238E27FC236}">
                  <a16:creationId xmlns:a16="http://schemas.microsoft.com/office/drawing/2014/main" id="{99A70592-8673-4139-A0B7-D825AE842822}"/>
                </a:ext>
              </a:extLst>
            </p:cNvPr>
            <p:cNvSpPr/>
            <p:nvPr/>
          </p:nvSpPr>
          <p:spPr>
            <a:xfrm>
              <a:off x="5342550" y="4955600"/>
              <a:ext cx="93550" cy="164500"/>
            </a:xfrm>
            <a:custGeom>
              <a:avLst/>
              <a:gdLst/>
              <a:ahLst/>
              <a:cxnLst/>
              <a:rect l="l" t="t" r="r" b="b"/>
              <a:pathLst>
                <a:path w="3742" h="6580" extrusionOk="0">
                  <a:moveTo>
                    <a:pt x="2476" y="0"/>
                  </a:moveTo>
                  <a:cubicBezTo>
                    <a:pt x="2354" y="0"/>
                    <a:pt x="2240" y="10"/>
                    <a:pt x="2179" y="77"/>
                  </a:cubicBezTo>
                  <a:cubicBezTo>
                    <a:pt x="2071" y="193"/>
                    <a:pt x="1850" y="910"/>
                    <a:pt x="1671" y="1300"/>
                  </a:cubicBezTo>
                  <a:cubicBezTo>
                    <a:pt x="1013" y="2741"/>
                    <a:pt x="468" y="4233"/>
                    <a:pt x="44" y="5758"/>
                  </a:cubicBezTo>
                  <a:cubicBezTo>
                    <a:pt x="21" y="5844"/>
                    <a:pt x="0" y="5943"/>
                    <a:pt x="53" y="6014"/>
                  </a:cubicBezTo>
                  <a:cubicBezTo>
                    <a:pt x="93" y="6066"/>
                    <a:pt x="161" y="6085"/>
                    <a:pt x="225" y="6101"/>
                  </a:cubicBezTo>
                  <a:cubicBezTo>
                    <a:pt x="882" y="6260"/>
                    <a:pt x="1540" y="6420"/>
                    <a:pt x="2198" y="6580"/>
                  </a:cubicBezTo>
                  <a:cubicBezTo>
                    <a:pt x="2786" y="4429"/>
                    <a:pt x="3301" y="2259"/>
                    <a:pt x="3741" y="73"/>
                  </a:cubicBezTo>
                  <a:lnTo>
                    <a:pt x="3741" y="73"/>
                  </a:lnTo>
                  <a:cubicBezTo>
                    <a:pt x="3739" y="83"/>
                    <a:pt x="3709" y="87"/>
                    <a:pt x="3659" y="87"/>
                  </a:cubicBezTo>
                  <a:cubicBezTo>
                    <a:pt x="3432" y="87"/>
                    <a:pt x="2805" y="1"/>
                    <a:pt x="2707" y="1"/>
                  </a:cubicBezTo>
                  <a:cubicBezTo>
                    <a:pt x="2705" y="1"/>
                    <a:pt x="2703" y="1"/>
                    <a:pt x="2701" y="1"/>
                  </a:cubicBezTo>
                  <a:cubicBezTo>
                    <a:pt x="2679" y="2"/>
                    <a:pt x="2656" y="2"/>
                    <a:pt x="2633" y="2"/>
                  </a:cubicBezTo>
                  <a:cubicBezTo>
                    <a:pt x="2582" y="2"/>
                    <a:pt x="2528" y="0"/>
                    <a:pt x="24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906;p69">
              <a:extLst>
                <a:ext uri="{FF2B5EF4-FFF2-40B4-BE49-F238E27FC236}">
                  <a16:creationId xmlns:a16="http://schemas.microsoft.com/office/drawing/2014/main" id="{1B02176C-63A4-4F59-9640-4C03EB072594}"/>
                </a:ext>
              </a:extLst>
            </p:cNvPr>
            <p:cNvSpPr/>
            <p:nvPr/>
          </p:nvSpPr>
          <p:spPr>
            <a:xfrm>
              <a:off x="5340250" y="4953650"/>
              <a:ext cx="97625" cy="167975"/>
            </a:xfrm>
            <a:custGeom>
              <a:avLst/>
              <a:gdLst/>
              <a:ahLst/>
              <a:cxnLst/>
              <a:rect l="l" t="t" r="r" b="b"/>
              <a:pathLst>
                <a:path w="3905" h="6719" extrusionOk="0">
                  <a:moveTo>
                    <a:pt x="2601" y="129"/>
                  </a:moveTo>
                  <a:cubicBezTo>
                    <a:pt x="2697" y="129"/>
                    <a:pt x="2794" y="140"/>
                    <a:pt x="2867" y="146"/>
                  </a:cubicBezTo>
                  <a:cubicBezTo>
                    <a:pt x="3004" y="156"/>
                    <a:pt x="3142" y="175"/>
                    <a:pt x="3280" y="189"/>
                  </a:cubicBezTo>
                  <a:cubicBezTo>
                    <a:pt x="3358" y="197"/>
                    <a:pt x="3544" y="242"/>
                    <a:pt x="3694" y="242"/>
                  </a:cubicBezTo>
                  <a:cubicBezTo>
                    <a:pt x="3714" y="242"/>
                    <a:pt x="3733" y="242"/>
                    <a:pt x="3752" y="240"/>
                  </a:cubicBezTo>
                  <a:lnTo>
                    <a:pt x="3752" y="240"/>
                  </a:lnTo>
                  <a:cubicBezTo>
                    <a:pt x="3319" y="2371"/>
                    <a:pt x="2818" y="4485"/>
                    <a:pt x="2246" y="6582"/>
                  </a:cubicBezTo>
                  <a:lnTo>
                    <a:pt x="2246" y="6582"/>
                  </a:lnTo>
                  <a:cubicBezTo>
                    <a:pt x="1899" y="6497"/>
                    <a:pt x="1550" y="6413"/>
                    <a:pt x="1203" y="6329"/>
                  </a:cubicBezTo>
                  <a:cubicBezTo>
                    <a:pt x="1019" y="6284"/>
                    <a:pt x="834" y="6239"/>
                    <a:pt x="650" y="6195"/>
                  </a:cubicBezTo>
                  <a:cubicBezTo>
                    <a:pt x="437" y="6144"/>
                    <a:pt x="176" y="6149"/>
                    <a:pt x="198" y="5855"/>
                  </a:cubicBezTo>
                  <a:cubicBezTo>
                    <a:pt x="211" y="5682"/>
                    <a:pt x="302" y="5488"/>
                    <a:pt x="351" y="5323"/>
                  </a:cubicBezTo>
                  <a:cubicBezTo>
                    <a:pt x="404" y="5146"/>
                    <a:pt x="458" y="4969"/>
                    <a:pt x="515" y="4794"/>
                  </a:cubicBezTo>
                  <a:cubicBezTo>
                    <a:pt x="631" y="4429"/>
                    <a:pt x="753" y="4066"/>
                    <a:pt x="884" y="3706"/>
                  </a:cubicBezTo>
                  <a:cubicBezTo>
                    <a:pt x="1141" y="2991"/>
                    <a:pt x="1426" y="2286"/>
                    <a:pt x="1737" y="1593"/>
                  </a:cubicBezTo>
                  <a:cubicBezTo>
                    <a:pt x="1848" y="1346"/>
                    <a:pt x="1950" y="1100"/>
                    <a:pt x="2044" y="848"/>
                  </a:cubicBezTo>
                  <a:cubicBezTo>
                    <a:pt x="2118" y="647"/>
                    <a:pt x="2180" y="371"/>
                    <a:pt x="2317" y="199"/>
                  </a:cubicBezTo>
                  <a:cubicBezTo>
                    <a:pt x="2318" y="199"/>
                    <a:pt x="2318" y="198"/>
                    <a:pt x="2319" y="197"/>
                  </a:cubicBezTo>
                  <a:lnTo>
                    <a:pt x="2319" y="197"/>
                  </a:lnTo>
                  <a:cubicBezTo>
                    <a:pt x="2386" y="143"/>
                    <a:pt x="2493" y="129"/>
                    <a:pt x="2601" y="129"/>
                  </a:cubicBezTo>
                  <a:close/>
                  <a:moveTo>
                    <a:pt x="2620" y="1"/>
                  </a:moveTo>
                  <a:cubicBezTo>
                    <a:pt x="2483" y="1"/>
                    <a:pt x="2351" y="21"/>
                    <a:pt x="2250" y="92"/>
                  </a:cubicBezTo>
                  <a:lnTo>
                    <a:pt x="2250" y="92"/>
                  </a:lnTo>
                  <a:cubicBezTo>
                    <a:pt x="2242" y="96"/>
                    <a:pt x="2234" y="102"/>
                    <a:pt x="2226" y="111"/>
                  </a:cubicBezTo>
                  <a:cubicBezTo>
                    <a:pt x="2226" y="111"/>
                    <a:pt x="2226" y="111"/>
                    <a:pt x="2226" y="111"/>
                  </a:cubicBezTo>
                  <a:lnTo>
                    <a:pt x="2226" y="111"/>
                  </a:lnTo>
                  <a:cubicBezTo>
                    <a:pt x="2218" y="118"/>
                    <a:pt x="2212" y="126"/>
                    <a:pt x="2209" y="134"/>
                  </a:cubicBezTo>
                  <a:lnTo>
                    <a:pt x="2209" y="134"/>
                  </a:lnTo>
                  <a:cubicBezTo>
                    <a:pt x="2132" y="240"/>
                    <a:pt x="2089" y="373"/>
                    <a:pt x="2043" y="493"/>
                  </a:cubicBezTo>
                  <a:cubicBezTo>
                    <a:pt x="1955" y="719"/>
                    <a:pt x="1875" y="946"/>
                    <a:pt x="1785" y="1171"/>
                  </a:cubicBezTo>
                  <a:cubicBezTo>
                    <a:pt x="1550" y="1749"/>
                    <a:pt x="1282" y="2312"/>
                    <a:pt x="1055" y="2893"/>
                  </a:cubicBezTo>
                  <a:cubicBezTo>
                    <a:pt x="808" y="3520"/>
                    <a:pt x="585" y="4155"/>
                    <a:pt x="381" y="4796"/>
                  </a:cubicBezTo>
                  <a:cubicBezTo>
                    <a:pt x="282" y="5110"/>
                    <a:pt x="186" y="5426"/>
                    <a:pt x="97" y="5744"/>
                  </a:cubicBezTo>
                  <a:cubicBezTo>
                    <a:pt x="54" y="5901"/>
                    <a:pt x="0" y="6089"/>
                    <a:pt x="169" y="6190"/>
                  </a:cubicBezTo>
                  <a:cubicBezTo>
                    <a:pt x="286" y="6259"/>
                    <a:pt x="447" y="6272"/>
                    <a:pt x="576" y="6304"/>
                  </a:cubicBezTo>
                  <a:cubicBezTo>
                    <a:pt x="761" y="6350"/>
                    <a:pt x="945" y="6393"/>
                    <a:pt x="1129" y="6438"/>
                  </a:cubicBezTo>
                  <a:cubicBezTo>
                    <a:pt x="1510" y="6531"/>
                    <a:pt x="1891" y="6624"/>
                    <a:pt x="2275" y="6717"/>
                  </a:cubicBezTo>
                  <a:cubicBezTo>
                    <a:pt x="2280" y="6718"/>
                    <a:pt x="2285" y="6719"/>
                    <a:pt x="2290" y="6719"/>
                  </a:cubicBezTo>
                  <a:cubicBezTo>
                    <a:pt x="2318" y="6719"/>
                    <a:pt x="2344" y="6701"/>
                    <a:pt x="2352" y="6673"/>
                  </a:cubicBezTo>
                  <a:cubicBezTo>
                    <a:pt x="2940" y="4521"/>
                    <a:pt x="3453" y="2352"/>
                    <a:pt x="3895" y="166"/>
                  </a:cubicBezTo>
                  <a:cubicBezTo>
                    <a:pt x="3904" y="120"/>
                    <a:pt x="3871" y="90"/>
                    <a:pt x="3836" y="90"/>
                  </a:cubicBezTo>
                  <a:cubicBezTo>
                    <a:pt x="3816" y="90"/>
                    <a:pt x="3795" y="99"/>
                    <a:pt x="3780" y="119"/>
                  </a:cubicBezTo>
                  <a:cubicBezTo>
                    <a:pt x="3794" y="100"/>
                    <a:pt x="3775" y="96"/>
                    <a:pt x="3748" y="96"/>
                  </a:cubicBezTo>
                  <a:cubicBezTo>
                    <a:pt x="3724" y="96"/>
                    <a:pt x="3694" y="99"/>
                    <a:pt x="3675" y="99"/>
                  </a:cubicBezTo>
                  <a:cubicBezTo>
                    <a:pt x="3674" y="99"/>
                    <a:pt x="3672" y="99"/>
                    <a:pt x="3671" y="99"/>
                  </a:cubicBezTo>
                  <a:cubicBezTo>
                    <a:pt x="3610" y="96"/>
                    <a:pt x="3549" y="90"/>
                    <a:pt x="3488" y="85"/>
                  </a:cubicBezTo>
                  <a:cubicBezTo>
                    <a:pt x="3331" y="70"/>
                    <a:pt x="3175" y="53"/>
                    <a:pt x="3019" y="34"/>
                  </a:cubicBezTo>
                  <a:cubicBezTo>
                    <a:pt x="2901" y="22"/>
                    <a:pt x="2759" y="1"/>
                    <a:pt x="26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7;p69">
              <a:extLst>
                <a:ext uri="{FF2B5EF4-FFF2-40B4-BE49-F238E27FC236}">
                  <a16:creationId xmlns:a16="http://schemas.microsoft.com/office/drawing/2014/main" id="{7DD1E2C5-D3C7-4A4C-B904-A8A46059EE07}"/>
                </a:ext>
              </a:extLst>
            </p:cNvPr>
            <p:cNvSpPr/>
            <p:nvPr/>
          </p:nvSpPr>
          <p:spPr>
            <a:xfrm>
              <a:off x="5817950" y="4827650"/>
              <a:ext cx="1500" cy="1375"/>
            </a:xfrm>
            <a:custGeom>
              <a:avLst/>
              <a:gdLst/>
              <a:ahLst/>
              <a:cxnLst/>
              <a:rect l="l" t="t" r="r" b="b"/>
              <a:pathLst>
                <a:path w="60" h="55" extrusionOk="0">
                  <a:moveTo>
                    <a:pt x="60" y="1"/>
                  </a:moveTo>
                  <a:lnTo>
                    <a:pt x="1" y="55"/>
                  </a:lnTo>
                  <a:cubicBezTo>
                    <a:pt x="4" y="54"/>
                    <a:pt x="9" y="54"/>
                    <a:pt x="13" y="52"/>
                  </a:cubicBezTo>
                  <a:cubicBezTo>
                    <a:pt x="29" y="35"/>
                    <a:pt x="44" y="17"/>
                    <a:pt x="60" y="1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08;p69">
              <a:extLst>
                <a:ext uri="{FF2B5EF4-FFF2-40B4-BE49-F238E27FC236}">
                  <a16:creationId xmlns:a16="http://schemas.microsoft.com/office/drawing/2014/main" id="{B1949C5A-EA9C-46F7-A349-5EAAF0FA2D6A}"/>
                </a:ext>
              </a:extLst>
            </p:cNvPr>
            <p:cNvSpPr/>
            <p:nvPr/>
          </p:nvSpPr>
          <p:spPr>
            <a:xfrm>
              <a:off x="5816325" y="4826075"/>
              <a:ext cx="4825" cy="4500"/>
            </a:xfrm>
            <a:custGeom>
              <a:avLst/>
              <a:gdLst/>
              <a:ahLst/>
              <a:cxnLst/>
              <a:rect l="l" t="t" r="r" b="b"/>
              <a:pathLst>
                <a:path w="193" h="180" extrusionOk="0">
                  <a:moveTo>
                    <a:pt x="125" y="0"/>
                  </a:moveTo>
                  <a:cubicBezTo>
                    <a:pt x="109" y="0"/>
                    <a:pt x="92" y="7"/>
                    <a:pt x="79" y="19"/>
                  </a:cubicBezTo>
                  <a:cubicBezTo>
                    <a:pt x="63" y="34"/>
                    <a:pt x="46" y="50"/>
                    <a:pt x="28" y="65"/>
                  </a:cubicBezTo>
                  <a:lnTo>
                    <a:pt x="28" y="65"/>
                  </a:lnTo>
                  <a:cubicBezTo>
                    <a:pt x="24" y="69"/>
                    <a:pt x="20" y="73"/>
                    <a:pt x="16" y="77"/>
                  </a:cubicBezTo>
                  <a:lnTo>
                    <a:pt x="16" y="77"/>
                  </a:lnTo>
                  <a:cubicBezTo>
                    <a:pt x="12" y="83"/>
                    <a:pt x="8" y="89"/>
                    <a:pt x="6" y="95"/>
                  </a:cubicBezTo>
                  <a:lnTo>
                    <a:pt x="6" y="95"/>
                  </a:lnTo>
                  <a:cubicBezTo>
                    <a:pt x="1" y="108"/>
                    <a:pt x="0" y="122"/>
                    <a:pt x="4" y="134"/>
                  </a:cubicBezTo>
                  <a:cubicBezTo>
                    <a:pt x="6" y="139"/>
                    <a:pt x="8" y="143"/>
                    <a:pt x="10" y="148"/>
                  </a:cubicBezTo>
                  <a:lnTo>
                    <a:pt x="10" y="148"/>
                  </a:lnTo>
                  <a:cubicBezTo>
                    <a:pt x="13" y="153"/>
                    <a:pt x="16" y="158"/>
                    <a:pt x="21" y="162"/>
                  </a:cubicBezTo>
                  <a:cubicBezTo>
                    <a:pt x="31" y="172"/>
                    <a:pt x="43" y="177"/>
                    <a:pt x="56" y="179"/>
                  </a:cubicBezTo>
                  <a:lnTo>
                    <a:pt x="56" y="179"/>
                  </a:lnTo>
                  <a:cubicBezTo>
                    <a:pt x="60" y="179"/>
                    <a:pt x="64" y="180"/>
                    <a:pt x="68" y="180"/>
                  </a:cubicBezTo>
                  <a:cubicBezTo>
                    <a:pt x="73" y="180"/>
                    <a:pt x="78" y="179"/>
                    <a:pt x="82" y="178"/>
                  </a:cubicBezTo>
                  <a:cubicBezTo>
                    <a:pt x="105" y="173"/>
                    <a:pt x="120" y="163"/>
                    <a:pt x="135" y="144"/>
                  </a:cubicBezTo>
                  <a:cubicBezTo>
                    <a:pt x="146" y="132"/>
                    <a:pt x="157" y="121"/>
                    <a:pt x="169" y="107"/>
                  </a:cubicBezTo>
                  <a:lnTo>
                    <a:pt x="169" y="107"/>
                  </a:lnTo>
                  <a:cubicBezTo>
                    <a:pt x="169" y="107"/>
                    <a:pt x="169" y="107"/>
                    <a:pt x="169" y="107"/>
                  </a:cubicBezTo>
                  <a:cubicBezTo>
                    <a:pt x="192" y="81"/>
                    <a:pt x="193" y="44"/>
                    <a:pt x="169" y="19"/>
                  </a:cubicBezTo>
                  <a:cubicBezTo>
                    <a:pt x="157" y="6"/>
                    <a:pt x="141" y="0"/>
                    <a:pt x="125" y="0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09;p69">
              <a:extLst>
                <a:ext uri="{FF2B5EF4-FFF2-40B4-BE49-F238E27FC236}">
                  <a16:creationId xmlns:a16="http://schemas.microsoft.com/office/drawing/2014/main" id="{014F6B0F-5B6C-4D64-9AC3-1997C584446D}"/>
                </a:ext>
              </a:extLst>
            </p:cNvPr>
            <p:cNvSpPr/>
            <p:nvPr/>
          </p:nvSpPr>
          <p:spPr>
            <a:xfrm>
              <a:off x="5799700" y="4828600"/>
              <a:ext cx="131650" cy="93825"/>
            </a:xfrm>
            <a:custGeom>
              <a:avLst/>
              <a:gdLst/>
              <a:ahLst/>
              <a:cxnLst/>
              <a:rect l="l" t="t" r="r" b="b"/>
              <a:pathLst>
                <a:path w="5266" h="3753" extrusionOk="0">
                  <a:moveTo>
                    <a:pt x="879" y="0"/>
                  </a:moveTo>
                  <a:cubicBezTo>
                    <a:pt x="834" y="0"/>
                    <a:pt x="789" y="4"/>
                    <a:pt x="744" y="13"/>
                  </a:cubicBezTo>
                  <a:cubicBezTo>
                    <a:pt x="584" y="192"/>
                    <a:pt x="424" y="371"/>
                    <a:pt x="263" y="548"/>
                  </a:cubicBezTo>
                  <a:cubicBezTo>
                    <a:pt x="191" y="630"/>
                    <a:pt x="116" y="713"/>
                    <a:pt x="85" y="817"/>
                  </a:cubicBezTo>
                  <a:cubicBezTo>
                    <a:pt x="0" y="1104"/>
                    <a:pt x="270" y="1361"/>
                    <a:pt x="510" y="1539"/>
                  </a:cubicBezTo>
                  <a:cubicBezTo>
                    <a:pt x="1411" y="2202"/>
                    <a:pt x="2310" y="2866"/>
                    <a:pt x="3210" y="3530"/>
                  </a:cubicBezTo>
                  <a:cubicBezTo>
                    <a:pt x="3336" y="3622"/>
                    <a:pt x="3468" y="3717"/>
                    <a:pt x="3623" y="3744"/>
                  </a:cubicBezTo>
                  <a:cubicBezTo>
                    <a:pt x="3654" y="3750"/>
                    <a:pt x="3685" y="3752"/>
                    <a:pt x="3715" y="3752"/>
                  </a:cubicBezTo>
                  <a:cubicBezTo>
                    <a:pt x="4084" y="3752"/>
                    <a:pt x="4364" y="3358"/>
                    <a:pt x="4550" y="3015"/>
                  </a:cubicBezTo>
                  <a:cubicBezTo>
                    <a:pt x="4755" y="2636"/>
                    <a:pt x="4958" y="2257"/>
                    <a:pt x="5163" y="1878"/>
                  </a:cubicBezTo>
                  <a:cubicBezTo>
                    <a:pt x="5212" y="1784"/>
                    <a:pt x="5265" y="1679"/>
                    <a:pt x="5237" y="1577"/>
                  </a:cubicBezTo>
                  <a:cubicBezTo>
                    <a:pt x="5202" y="1451"/>
                    <a:pt x="5065" y="1390"/>
                    <a:pt x="4944" y="1344"/>
                  </a:cubicBezTo>
                  <a:cubicBezTo>
                    <a:pt x="3753" y="891"/>
                    <a:pt x="2548" y="474"/>
                    <a:pt x="1334" y="93"/>
                  </a:cubicBezTo>
                  <a:cubicBezTo>
                    <a:pt x="1187" y="46"/>
                    <a:pt x="1032" y="0"/>
                    <a:pt x="879" y="0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10;p69">
              <a:extLst>
                <a:ext uri="{FF2B5EF4-FFF2-40B4-BE49-F238E27FC236}">
                  <a16:creationId xmlns:a16="http://schemas.microsoft.com/office/drawing/2014/main" id="{59BCF353-D723-4FF4-94A1-540C35F8C059}"/>
                </a:ext>
              </a:extLst>
            </p:cNvPr>
            <p:cNvSpPr/>
            <p:nvPr/>
          </p:nvSpPr>
          <p:spPr>
            <a:xfrm>
              <a:off x="5798150" y="4826850"/>
              <a:ext cx="134575" cy="97100"/>
            </a:xfrm>
            <a:custGeom>
              <a:avLst/>
              <a:gdLst/>
              <a:ahLst/>
              <a:cxnLst/>
              <a:rect l="l" t="t" r="r" b="b"/>
              <a:pathLst>
                <a:path w="5383" h="3884" extrusionOk="0">
                  <a:moveTo>
                    <a:pt x="989" y="131"/>
                  </a:moveTo>
                  <a:cubicBezTo>
                    <a:pt x="1093" y="131"/>
                    <a:pt x="1210" y="172"/>
                    <a:pt x="1306" y="200"/>
                  </a:cubicBezTo>
                  <a:cubicBezTo>
                    <a:pt x="1707" y="317"/>
                    <a:pt x="2104" y="453"/>
                    <a:pt x="2501" y="585"/>
                  </a:cubicBezTo>
                  <a:cubicBezTo>
                    <a:pt x="2950" y="736"/>
                    <a:pt x="3398" y="890"/>
                    <a:pt x="3845" y="1050"/>
                  </a:cubicBezTo>
                  <a:cubicBezTo>
                    <a:pt x="4074" y="1133"/>
                    <a:pt x="4304" y="1216"/>
                    <a:pt x="4533" y="1302"/>
                  </a:cubicBezTo>
                  <a:cubicBezTo>
                    <a:pt x="4726" y="1374"/>
                    <a:pt x="5148" y="1452"/>
                    <a:pt x="5237" y="1661"/>
                  </a:cubicBezTo>
                  <a:lnTo>
                    <a:pt x="5237" y="1661"/>
                  </a:lnTo>
                  <a:cubicBezTo>
                    <a:pt x="5253" y="1857"/>
                    <a:pt x="5086" y="2070"/>
                    <a:pt x="4999" y="2236"/>
                  </a:cubicBezTo>
                  <a:cubicBezTo>
                    <a:pt x="4897" y="2426"/>
                    <a:pt x="4794" y="2616"/>
                    <a:pt x="4692" y="2806"/>
                  </a:cubicBezTo>
                  <a:cubicBezTo>
                    <a:pt x="4530" y="3107"/>
                    <a:pt x="4367" y="3477"/>
                    <a:pt x="4065" y="3668"/>
                  </a:cubicBezTo>
                  <a:cubicBezTo>
                    <a:pt x="3972" y="3726"/>
                    <a:pt x="3880" y="3751"/>
                    <a:pt x="3790" y="3751"/>
                  </a:cubicBezTo>
                  <a:cubicBezTo>
                    <a:pt x="3492" y="3751"/>
                    <a:pt x="3215" y="3480"/>
                    <a:pt x="2975" y="3303"/>
                  </a:cubicBezTo>
                  <a:cubicBezTo>
                    <a:pt x="2635" y="3052"/>
                    <a:pt x="2294" y="2802"/>
                    <a:pt x="1954" y="2551"/>
                  </a:cubicBezTo>
                  <a:cubicBezTo>
                    <a:pt x="1614" y="2300"/>
                    <a:pt x="1274" y="2050"/>
                    <a:pt x="934" y="1798"/>
                  </a:cubicBezTo>
                  <a:cubicBezTo>
                    <a:pt x="666" y="1600"/>
                    <a:pt x="53" y="1270"/>
                    <a:pt x="232" y="854"/>
                  </a:cubicBezTo>
                  <a:cubicBezTo>
                    <a:pt x="311" y="673"/>
                    <a:pt x="506" y="512"/>
                    <a:pt x="636" y="366"/>
                  </a:cubicBezTo>
                  <a:cubicBezTo>
                    <a:pt x="730" y="262"/>
                    <a:pt x="797" y="148"/>
                    <a:pt x="954" y="133"/>
                  </a:cubicBezTo>
                  <a:cubicBezTo>
                    <a:pt x="965" y="132"/>
                    <a:pt x="977" y="131"/>
                    <a:pt x="989" y="131"/>
                  </a:cubicBezTo>
                  <a:close/>
                  <a:moveTo>
                    <a:pt x="935" y="1"/>
                  </a:moveTo>
                  <a:cubicBezTo>
                    <a:pt x="871" y="1"/>
                    <a:pt x="810" y="11"/>
                    <a:pt x="760" y="39"/>
                  </a:cubicBezTo>
                  <a:cubicBezTo>
                    <a:pt x="671" y="88"/>
                    <a:pt x="588" y="231"/>
                    <a:pt x="520" y="307"/>
                  </a:cubicBezTo>
                  <a:cubicBezTo>
                    <a:pt x="425" y="412"/>
                    <a:pt x="326" y="515"/>
                    <a:pt x="236" y="623"/>
                  </a:cubicBezTo>
                  <a:cubicBezTo>
                    <a:pt x="0" y="906"/>
                    <a:pt x="44" y="1192"/>
                    <a:pt x="291" y="1451"/>
                  </a:cubicBezTo>
                  <a:cubicBezTo>
                    <a:pt x="431" y="1597"/>
                    <a:pt x="608" y="1713"/>
                    <a:pt x="770" y="1832"/>
                  </a:cubicBezTo>
                  <a:lnTo>
                    <a:pt x="1463" y="2342"/>
                  </a:lnTo>
                  <a:cubicBezTo>
                    <a:pt x="1902" y="2666"/>
                    <a:pt x="2341" y="2989"/>
                    <a:pt x="2779" y="3312"/>
                  </a:cubicBezTo>
                  <a:cubicBezTo>
                    <a:pt x="3058" y="3517"/>
                    <a:pt x="3402" y="3883"/>
                    <a:pt x="3780" y="3883"/>
                  </a:cubicBezTo>
                  <a:cubicBezTo>
                    <a:pt x="3808" y="3883"/>
                    <a:pt x="3836" y="3881"/>
                    <a:pt x="3865" y="3877"/>
                  </a:cubicBezTo>
                  <a:cubicBezTo>
                    <a:pt x="4248" y="3818"/>
                    <a:pt x="4495" y="3426"/>
                    <a:pt x="4665" y="3116"/>
                  </a:cubicBezTo>
                  <a:cubicBezTo>
                    <a:pt x="4808" y="2858"/>
                    <a:pt x="4946" y="2595"/>
                    <a:pt x="5086" y="2334"/>
                  </a:cubicBezTo>
                  <a:cubicBezTo>
                    <a:pt x="5193" y="2137"/>
                    <a:pt x="5382" y="1900"/>
                    <a:pt x="5362" y="1664"/>
                  </a:cubicBezTo>
                  <a:lnTo>
                    <a:pt x="5362" y="1664"/>
                  </a:lnTo>
                  <a:cubicBezTo>
                    <a:pt x="5364" y="1654"/>
                    <a:pt x="5363" y="1643"/>
                    <a:pt x="5358" y="1630"/>
                  </a:cubicBezTo>
                  <a:cubicBezTo>
                    <a:pt x="5303" y="1496"/>
                    <a:pt x="5206" y="1430"/>
                    <a:pt x="5075" y="1374"/>
                  </a:cubicBezTo>
                  <a:cubicBezTo>
                    <a:pt x="4834" y="1271"/>
                    <a:pt x="4582" y="1187"/>
                    <a:pt x="4336" y="1096"/>
                  </a:cubicBezTo>
                  <a:cubicBezTo>
                    <a:pt x="3828" y="910"/>
                    <a:pt x="3316" y="730"/>
                    <a:pt x="2803" y="555"/>
                  </a:cubicBezTo>
                  <a:cubicBezTo>
                    <a:pt x="2294" y="383"/>
                    <a:pt x="1783" y="196"/>
                    <a:pt x="1265" y="59"/>
                  </a:cubicBezTo>
                  <a:cubicBezTo>
                    <a:pt x="1174" y="34"/>
                    <a:pt x="1050" y="1"/>
                    <a:pt x="935" y="1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11;p69">
              <a:extLst>
                <a:ext uri="{FF2B5EF4-FFF2-40B4-BE49-F238E27FC236}">
                  <a16:creationId xmlns:a16="http://schemas.microsoft.com/office/drawing/2014/main" id="{581A1C09-964B-446D-A9AB-713CC6CC986F}"/>
                </a:ext>
              </a:extLst>
            </p:cNvPr>
            <p:cNvSpPr/>
            <p:nvPr/>
          </p:nvSpPr>
          <p:spPr>
            <a:xfrm>
              <a:off x="5425050" y="4591975"/>
              <a:ext cx="83250" cy="118650"/>
            </a:xfrm>
            <a:custGeom>
              <a:avLst/>
              <a:gdLst/>
              <a:ahLst/>
              <a:cxnLst/>
              <a:rect l="l" t="t" r="r" b="b"/>
              <a:pathLst>
                <a:path w="3330" h="4746" extrusionOk="0">
                  <a:moveTo>
                    <a:pt x="2215" y="0"/>
                  </a:moveTo>
                  <a:cubicBezTo>
                    <a:pt x="1881" y="0"/>
                    <a:pt x="1548" y="13"/>
                    <a:pt x="1215" y="37"/>
                  </a:cubicBezTo>
                  <a:cubicBezTo>
                    <a:pt x="1105" y="46"/>
                    <a:pt x="991" y="57"/>
                    <a:pt x="894" y="112"/>
                  </a:cubicBezTo>
                  <a:cubicBezTo>
                    <a:pt x="756" y="190"/>
                    <a:pt x="682" y="342"/>
                    <a:pt x="620" y="488"/>
                  </a:cubicBezTo>
                  <a:cubicBezTo>
                    <a:pt x="102" y="1714"/>
                    <a:pt x="1" y="3111"/>
                    <a:pt x="333" y="4399"/>
                  </a:cubicBezTo>
                  <a:cubicBezTo>
                    <a:pt x="359" y="4499"/>
                    <a:pt x="393" y="4606"/>
                    <a:pt x="476" y="4667"/>
                  </a:cubicBezTo>
                  <a:cubicBezTo>
                    <a:pt x="539" y="4711"/>
                    <a:pt x="619" y="4723"/>
                    <a:pt x="697" y="4731"/>
                  </a:cubicBezTo>
                  <a:cubicBezTo>
                    <a:pt x="798" y="4740"/>
                    <a:pt x="900" y="4745"/>
                    <a:pt x="1003" y="4745"/>
                  </a:cubicBezTo>
                  <a:cubicBezTo>
                    <a:pt x="1158" y="4745"/>
                    <a:pt x="1313" y="4734"/>
                    <a:pt x="1465" y="4711"/>
                  </a:cubicBezTo>
                  <a:cubicBezTo>
                    <a:pt x="1538" y="4701"/>
                    <a:pt x="1615" y="4685"/>
                    <a:pt x="1668" y="4636"/>
                  </a:cubicBezTo>
                  <a:cubicBezTo>
                    <a:pt x="1735" y="4574"/>
                    <a:pt x="1751" y="4477"/>
                    <a:pt x="1768" y="4389"/>
                  </a:cubicBezTo>
                  <a:cubicBezTo>
                    <a:pt x="1807" y="4180"/>
                    <a:pt x="1869" y="3979"/>
                    <a:pt x="1931" y="3777"/>
                  </a:cubicBezTo>
                  <a:cubicBezTo>
                    <a:pt x="2250" y="2753"/>
                    <a:pt x="2569" y="1727"/>
                    <a:pt x="3016" y="752"/>
                  </a:cubicBezTo>
                  <a:cubicBezTo>
                    <a:pt x="3116" y="534"/>
                    <a:pt x="3223" y="318"/>
                    <a:pt x="3330" y="102"/>
                  </a:cubicBezTo>
                  <a:lnTo>
                    <a:pt x="3203" y="36"/>
                  </a:lnTo>
                  <a:cubicBezTo>
                    <a:pt x="2874" y="12"/>
                    <a:pt x="2545" y="0"/>
                    <a:pt x="22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12;p69">
              <a:extLst>
                <a:ext uri="{FF2B5EF4-FFF2-40B4-BE49-F238E27FC236}">
                  <a16:creationId xmlns:a16="http://schemas.microsoft.com/office/drawing/2014/main" id="{8E096498-66C6-40EE-B7B7-232D181B6B6A}"/>
                </a:ext>
              </a:extLst>
            </p:cNvPr>
            <p:cNvSpPr/>
            <p:nvPr/>
          </p:nvSpPr>
          <p:spPr>
            <a:xfrm>
              <a:off x="5425900" y="4589925"/>
              <a:ext cx="84075" cy="122275"/>
            </a:xfrm>
            <a:custGeom>
              <a:avLst/>
              <a:gdLst/>
              <a:ahLst/>
              <a:cxnLst/>
              <a:rect l="l" t="t" r="r" b="b"/>
              <a:pathLst>
                <a:path w="3363" h="4891" extrusionOk="0">
                  <a:moveTo>
                    <a:pt x="2718" y="143"/>
                  </a:moveTo>
                  <a:cubicBezTo>
                    <a:pt x="2891" y="143"/>
                    <a:pt x="3066" y="155"/>
                    <a:pt x="3212" y="214"/>
                  </a:cubicBezTo>
                  <a:lnTo>
                    <a:pt x="3212" y="214"/>
                  </a:lnTo>
                  <a:cubicBezTo>
                    <a:pt x="2613" y="1442"/>
                    <a:pt x="2169" y="2723"/>
                    <a:pt x="1780" y="4033"/>
                  </a:cubicBezTo>
                  <a:cubicBezTo>
                    <a:pt x="1733" y="4188"/>
                    <a:pt x="1713" y="4354"/>
                    <a:pt x="1664" y="4508"/>
                  </a:cubicBezTo>
                  <a:cubicBezTo>
                    <a:pt x="1587" y="4750"/>
                    <a:pt x="1381" y="4746"/>
                    <a:pt x="1164" y="4759"/>
                  </a:cubicBezTo>
                  <a:cubicBezTo>
                    <a:pt x="1092" y="4764"/>
                    <a:pt x="1019" y="4766"/>
                    <a:pt x="945" y="4766"/>
                  </a:cubicBezTo>
                  <a:cubicBezTo>
                    <a:pt x="851" y="4766"/>
                    <a:pt x="756" y="4762"/>
                    <a:pt x="664" y="4751"/>
                  </a:cubicBezTo>
                  <a:cubicBezTo>
                    <a:pt x="393" y="4719"/>
                    <a:pt x="358" y="4472"/>
                    <a:pt x="309" y="4249"/>
                  </a:cubicBezTo>
                  <a:cubicBezTo>
                    <a:pt x="166" y="3592"/>
                    <a:pt x="134" y="2911"/>
                    <a:pt x="212" y="2245"/>
                  </a:cubicBezTo>
                  <a:cubicBezTo>
                    <a:pt x="258" y="1858"/>
                    <a:pt x="340" y="1477"/>
                    <a:pt x="458" y="1107"/>
                  </a:cubicBezTo>
                  <a:cubicBezTo>
                    <a:pt x="518" y="917"/>
                    <a:pt x="583" y="726"/>
                    <a:pt x="666" y="546"/>
                  </a:cubicBezTo>
                  <a:cubicBezTo>
                    <a:pt x="774" y="309"/>
                    <a:pt x="921" y="204"/>
                    <a:pt x="1183" y="181"/>
                  </a:cubicBezTo>
                  <a:cubicBezTo>
                    <a:pt x="1184" y="181"/>
                    <a:pt x="1186" y="181"/>
                    <a:pt x="1187" y="181"/>
                  </a:cubicBezTo>
                  <a:lnTo>
                    <a:pt x="1187" y="181"/>
                  </a:lnTo>
                  <a:cubicBezTo>
                    <a:pt x="1513" y="158"/>
                    <a:pt x="1840" y="145"/>
                    <a:pt x="2166" y="145"/>
                  </a:cubicBezTo>
                  <a:cubicBezTo>
                    <a:pt x="2238" y="145"/>
                    <a:pt x="2311" y="146"/>
                    <a:pt x="2383" y="147"/>
                  </a:cubicBezTo>
                  <a:cubicBezTo>
                    <a:pt x="2393" y="147"/>
                    <a:pt x="2404" y="147"/>
                    <a:pt x="2415" y="147"/>
                  </a:cubicBezTo>
                  <a:cubicBezTo>
                    <a:pt x="2510" y="147"/>
                    <a:pt x="2613" y="143"/>
                    <a:pt x="2718" y="143"/>
                  </a:cubicBezTo>
                  <a:close/>
                  <a:moveTo>
                    <a:pt x="2198" y="20"/>
                  </a:moveTo>
                  <a:cubicBezTo>
                    <a:pt x="1860" y="20"/>
                    <a:pt x="1520" y="33"/>
                    <a:pt x="1182" y="57"/>
                  </a:cubicBezTo>
                  <a:lnTo>
                    <a:pt x="1182" y="57"/>
                  </a:lnTo>
                  <a:cubicBezTo>
                    <a:pt x="1182" y="57"/>
                    <a:pt x="1181" y="57"/>
                    <a:pt x="1181" y="57"/>
                  </a:cubicBezTo>
                  <a:cubicBezTo>
                    <a:pt x="1181" y="57"/>
                    <a:pt x="1181" y="57"/>
                    <a:pt x="1181" y="57"/>
                  </a:cubicBezTo>
                  <a:lnTo>
                    <a:pt x="1181" y="57"/>
                  </a:lnTo>
                  <a:cubicBezTo>
                    <a:pt x="1180" y="57"/>
                    <a:pt x="1179" y="57"/>
                    <a:pt x="1178" y="57"/>
                  </a:cubicBezTo>
                  <a:lnTo>
                    <a:pt x="1178" y="57"/>
                  </a:lnTo>
                  <a:cubicBezTo>
                    <a:pt x="855" y="84"/>
                    <a:pt x="676" y="212"/>
                    <a:pt x="545" y="510"/>
                  </a:cubicBezTo>
                  <a:cubicBezTo>
                    <a:pt x="391" y="861"/>
                    <a:pt x="274" y="1232"/>
                    <a:pt x="192" y="1608"/>
                  </a:cubicBezTo>
                  <a:cubicBezTo>
                    <a:pt x="26" y="2365"/>
                    <a:pt x="1" y="3151"/>
                    <a:pt x="120" y="3919"/>
                  </a:cubicBezTo>
                  <a:cubicBezTo>
                    <a:pt x="149" y="4113"/>
                    <a:pt x="186" y="4308"/>
                    <a:pt x="240" y="4497"/>
                  </a:cubicBezTo>
                  <a:cubicBezTo>
                    <a:pt x="274" y="4622"/>
                    <a:pt x="318" y="4747"/>
                    <a:pt x="436" y="4817"/>
                  </a:cubicBezTo>
                  <a:cubicBezTo>
                    <a:pt x="546" y="4881"/>
                    <a:pt x="694" y="4881"/>
                    <a:pt x="815" y="4886"/>
                  </a:cubicBezTo>
                  <a:cubicBezTo>
                    <a:pt x="872" y="4889"/>
                    <a:pt x="929" y="4890"/>
                    <a:pt x="987" y="4890"/>
                  </a:cubicBezTo>
                  <a:cubicBezTo>
                    <a:pt x="1141" y="4890"/>
                    <a:pt x="1297" y="4879"/>
                    <a:pt x="1448" y="4853"/>
                  </a:cubicBezTo>
                  <a:cubicBezTo>
                    <a:pt x="1784" y="4796"/>
                    <a:pt x="1773" y="4537"/>
                    <a:pt x="1846" y="4255"/>
                  </a:cubicBezTo>
                  <a:cubicBezTo>
                    <a:pt x="1958" y="3824"/>
                    <a:pt x="2103" y="3401"/>
                    <a:pt x="2240" y="2977"/>
                  </a:cubicBezTo>
                  <a:cubicBezTo>
                    <a:pt x="2546" y="2028"/>
                    <a:pt x="2906" y="1111"/>
                    <a:pt x="3348" y="215"/>
                  </a:cubicBezTo>
                  <a:cubicBezTo>
                    <a:pt x="3363" y="185"/>
                    <a:pt x="3358" y="145"/>
                    <a:pt x="3327" y="130"/>
                  </a:cubicBezTo>
                  <a:cubicBezTo>
                    <a:pt x="3077" y="1"/>
                    <a:pt x="2782" y="31"/>
                    <a:pt x="2505" y="24"/>
                  </a:cubicBezTo>
                  <a:cubicBezTo>
                    <a:pt x="2403" y="21"/>
                    <a:pt x="2301" y="20"/>
                    <a:pt x="2198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13;p69">
              <a:extLst>
                <a:ext uri="{FF2B5EF4-FFF2-40B4-BE49-F238E27FC236}">
                  <a16:creationId xmlns:a16="http://schemas.microsoft.com/office/drawing/2014/main" id="{582BCF31-464C-4F76-B227-0AAA39793E8D}"/>
                </a:ext>
              </a:extLst>
            </p:cNvPr>
            <p:cNvSpPr/>
            <p:nvPr/>
          </p:nvSpPr>
          <p:spPr>
            <a:xfrm>
              <a:off x="5055475" y="4668575"/>
              <a:ext cx="116475" cy="107875"/>
            </a:xfrm>
            <a:custGeom>
              <a:avLst/>
              <a:gdLst/>
              <a:ahLst/>
              <a:cxnLst/>
              <a:rect l="l" t="t" r="r" b="b"/>
              <a:pathLst>
                <a:path w="4659" h="4315" extrusionOk="0">
                  <a:moveTo>
                    <a:pt x="1401" y="0"/>
                  </a:moveTo>
                  <a:cubicBezTo>
                    <a:pt x="1394" y="0"/>
                    <a:pt x="1387" y="1"/>
                    <a:pt x="1380" y="1"/>
                  </a:cubicBezTo>
                  <a:cubicBezTo>
                    <a:pt x="1258" y="12"/>
                    <a:pt x="1161" y="106"/>
                    <a:pt x="1078" y="196"/>
                  </a:cubicBezTo>
                  <a:lnTo>
                    <a:pt x="69" y="1266"/>
                  </a:lnTo>
                  <a:cubicBezTo>
                    <a:pt x="35" y="1301"/>
                    <a:pt x="1" y="1343"/>
                    <a:pt x="3" y="1391"/>
                  </a:cubicBezTo>
                  <a:cubicBezTo>
                    <a:pt x="7" y="1435"/>
                    <a:pt x="42" y="1470"/>
                    <a:pt x="74" y="1500"/>
                  </a:cubicBezTo>
                  <a:cubicBezTo>
                    <a:pt x="1295" y="2614"/>
                    <a:pt x="2564" y="3758"/>
                    <a:pt x="4129" y="4287"/>
                  </a:cubicBezTo>
                  <a:cubicBezTo>
                    <a:pt x="4171" y="4301"/>
                    <a:pt x="4216" y="4315"/>
                    <a:pt x="4259" y="4315"/>
                  </a:cubicBezTo>
                  <a:cubicBezTo>
                    <a:pt x="4281" y="4315"/>
                    <a:pt x="4302" y="4311"/>
                    <a:pt x="4322" y="4303"/>
                  </a:cubicBezTo>
                  <a:cubicBezTo>
                    <a:pt x="4371" y="4282"/>
                    <a:pt x="4404" y="4234"/>
                    <a:pt x="4432" y="4187"/>
                  </a:cubicBezTo>
                  <a:cubicBezTo>
                    <a:pt x="4587" y="3925"/>
                    <a:pt x="4659" y="3613"/>
                    <a:pt x="4635" y="3309"/>
                  </a:cubicBezTo>
                  <a:lnTo>
                    <a:pt x="4482" y="3187"/>
                  </a:lnTo>
                  <a:cubicBezTo>
                    <a:pt x="3458" y="2352"/>
                    <a:pt x="2549" y="1376"/>
                    <a:pt x="1790" y="295"/>
                  </a:cubicBezTo>
                  <a:cubicBezTo>
                    <a:pt x="1692" y="157"/>
                    <a:pt x="1566" y="0"/>
                    <a:pt x="14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14;p69">
              <a:extLst>
                <a:ext uri="{FF2B5EF4-FFF2-40B4-BE49-F238E27FC236}">
                  <a16:creationId xmlns:a16="http://schemas.microsoft.com/office/drawing/2014/main" id="{ADB5BA0C-6788-4670-A8D3-F39CEF2EA4E6}"/>
                </a:ext>
              </a:extLst>
            </p:cNvPr>
            <p:cNvSpPr/>
            <p:nvPr/>
          </p:nvSpPr>
          <p:spPr>
            <a:xfrm>
              <a:off x="5053575" y="4667050"/>
              <a:ext cx="119650" cy="110900"/>
            </a:xfrm>
            <a:custGeom>
              <a:avLst/>
              <a:gdLst/>
              <a:ahLst/>
              <a:cxnLst/>
              <a:rect l="l" t="t" r="r" b="b"/>
              <a:pathLst>
                <a:path w="4786" h="4436" extrusionOk="0">
                  <a:moveTo>
                    <a:pt x="1478" y="134"/>
                  </a:moveTo>
                  <a:cubicBezTo>
                    <a:pt x="1524" y="134"/>
                    <a:pt x="1574" y="149"/>
                    <a:pt x="1628" y="183"/>
                  </a:cubicBezTo>
                  <a:cubicBezTo>
                    <a:pt x="1726" y="246"/>
                    <a:pt x="1789" y="354"/>
                    <a:pt x="1855" y="447"/>
                  </a:cubicBezTo>
                  <a:cubicBezTo>
                    <a:pt x="2087" y="769"/>
                    <a:pt x="2328" y="1085"/>
                    <a:pt x="2584" y="1388"/>
                  </a:cubicBezTo>
                  <a:cubicBezTo>
                    <a:pt x="3165" y="2077"/>
                    <a:pt x="3809" y="2710"/>
                    <a:pt x="4504" y="3282"/>
                  </a:cubicBezTo>
                  <a:lnTo>
                    <a:pt x="4504" y="3282"/>
                  </a:lnTo>
                  <a:cubicBezTo>
                    <a:pt x="4507" y="3286"/>
                    <a:pt x="4510" y="3289"/>
                    <a:pt x="4514" y="3292"/>
                  </a:cubicBezTo>
                  <a:cubicBezTo>
                    <a:pt x="4576" y="3342"/>
                    <a:pt x="4635" y="3377"/>
                    <a:pt x="4652" y="3441"/>
                  </a:cubicBezTo>
                  <a:cubicBezTo>
                    <a:pt x="4704" y="3638"/>
                    <a:pt x="4588" y="3952"/>
                    <a:pt x="4503" y="4125"/>
                  </a:cubicBezTo>
                  <a:cubicBezTo>
                    <a:pt x="4447" y="4237"/>
                    <a:pt x="4360" y="4275"/>
                    <a:pt x="4263" y="4275"/>
                  </a:cubicBezTo>
                  <a:cubicBezTo>
                    <a:pt x="4121" y="4275"/>
                    <a:pt x="3957" y="4194"/>
                    <a:pt x="3833" y="4142"/>
                  </a:cubicBezTo>
                  <a:cubicBezTo>
                    <a:pt x="3640" y="4062"/>
                    <a:pt x="3453" y="3973"/>
                    <a:pt x="3268" y="3875"/>
                  </a:cubicBezTo>
                  <a:cubicBezTo>
                    <a:pt x="2562" y="3503"/>
                    <a:pt x="1921" y="3022"/>
                    <a:pt x="1313" y="2510"/>
                  </a:cubicBezTo>
                  <a:cubicBezTo>
                    <a:pt x="1012" y="2257"/>
                    <a:pt x="721" y="1995"/>
                    <a:pt x="430" y="1732"/>
                  </a:cubicBezTo>
                  <a:cubicBezTo>
                    <a:pt x="372" y="1678"/>
                    <a:pt x="296" y="1626"/>
                    <a:pt x="247" y="1564"/>
                  </a:cubicBezTo>
                  <a:cubicBezTo>
                    <a:pt x="142" y="1435"/>
                    <a:pt x="197" y="1362"/>
                    <a:pt x="300" y="1253"/>
                  </a:cubicBezTo>
                  <a:cubicBezTo>
                    <a:pt x="469" y="1073"/>
                    <a:pt x="636" y="895"/>
                    <a:pt x="805" y="717"/>
                  </a:cubicBezTo>
                  <a:cubicBezTo>
                    <a:pt x="950" y="563"/>
                    <a:pt x="1088" y="399"/>
                    <a:pt x="1241" y="255"/>
                  </a:cubicBezTo>
                  <a:cubicBezTo>
                    <a:pt x="1314" y="187"/>
                    <a:pt x="1390" y="134"/>
                    <a:pt x="1478" y="134"/>
                  </a:cubicBezTo>
                  <a:close/>
                  <a:moveTo>
                    <a:pt x="1483" y="1"/>
                  </a:moveTo>
                  <a:cubicBezTo>
                    <a:pt x="1377" y="1"/>
                    <a:pt x="1280" y="53"/>
                    <a:pt x="1197" y="125"/>
                  </a:cubicBezTo>
                  <a:cubicBezTo>
                    <a:pt x="984" y="311"/>
                    <a:pt x="798" y="543"/>
                    <a:pt x="604" y="749"/>
                  </a:cubicBezTo>
                  <a:cubicBezTo>
                    <a:pt x="435" y="928"/>
                    <a:pt x="200" y="1114"/>
                    <a:pt x="67" y="1322"/>
                  </a:cubicBezTo>
                  <a:cubicBezTo>
                    <a:pt x="0" y="1427"/>
                    <a:pt x="6" y="1499"/>
                    <a:pt x="89" y="1590"/>
                  </a:cubicBezTo>
                  <a:cubicBezTo>
                    <a:pt x="234" y="1751"/>
                    <a:pt x="418" y="1892"/>
                    <a:pt x="579" y="2036"/>
                  </a:cubicBezTo>
                  <a:cubicBezTo>
                    <a:pt x="773" y="2211"/>
                    <a:pt x="969" y="2383"/>
                    <a:pt x="1169" y="2553"/>
                  </a:cubicBezTo>
                  <a:cubicBezTo>
                    <a:pt x="1907" y="3181"/>
                    <a:pt x="2696" y="3768"/>
                    <a:pt x="3583" y="4170"/>
                  </a:cubicBezTo>
                  <a:cubicBezTo>
                    <a:pt x="3793" y="4266"/>
                    <a:pt x="4032" y="4392"/>
                    <a:pt x="4261" y="4431"/>
                  </a:cubicBezTo>
                  <a:cubicBezTo>
                    <a:pt x="4281" y="4434"/>
                    <a:pt x="4300" y="4436"/>
                    <a:pt x="4319" y="4436"/>
                  </a:cubicBezTo>
                  <a:cubicBezTo>
                    <a:pt x="4481" y="4436"/>
                    <a:pt x="4556" y="4306"/>
                    <a:pt x="4626" y="4158"/>
                  </a:cubicBezTo>
                  <a:cubicBezTo>
                    <a:pt x="4731" y="3936"/>
                    <a:pt x="4785" y="3687"/>
                    <a:pt x="4777" y="3443"/>
                  </a:cubicBezTo>
                  <a:cubicBezTo>
                    <a:pt x="4772" y="3310"/>
                    <a:pt x="4702" y="3284"/>
                    <a:pt x="4603" y="3202"/>
                  </a:cubicBezTo>
                  <a:cubicBezTo>
                    <a:pt x="3808" y="2551"/>
                    <a:pt x="3080" y="1819"/>
                    <a:pt x="2439" y="1016"/>
                  </a:cubicBezTo>
                  <a:cubicBezTo>
                    <a:pt x="2274" y="809"/>
                    <a:pt x="2117" y="598"/>
                    <a:pt x="1963" y="384"/>
                  </a:cubicBezTo>
                  <a:cubicBezTo>
                    <a:pt x="1862" y="245"/>
                    <a:pt x="1756" y="73"/>
                    <a:pt x="1583" y="17"/>
                  </a:cubicBezTo>
                  <a:cubicBezTo>
                    <a:pt x="1549" y="6"/>
                    <a:pt x="1515" y="1"/>
                    <a:pt x="14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15;p69">
              <a:extLst>
                <a:ext uri="{FF2B5EF4-FFF2-40B4-BE49-F238E27FC236}">
                  <a16:creationId xmlns:a16="http://schemas.microsoft.com/office/drawing/2014/main" id="{AADBB79E-B283-4E89-BB2C-B57035E2219B}"/>
                </a:ext>
              </a:extLst>
            </p:cNvPr>
            <p:cNvSpPr/>
            <p:nvPr/>
          </p:nvSpPr>
          <p:spPr>
            <a:xfrm>
              <a:off x="5428600" y="4999725"/>
              <a:ext cx="61025" cy="127025"/>
            </a:xfrm>
            <a:custGeom>
              <a:avLst/>
              <a:gdLst/>
              <a:ahLst/>
              <a:cxnLst/>
              <a:rect l="l" t="t" r="r" b="b"/>
              <a:pathLst>
                <a:path w="2441" h="5081" extrusionOk="0">
                  <a:moveTo>
                    <a:pt x="2262" y="0"/>
                  </a:moveTo>
                  <a:cubicBezTo>
                    <a:pt x="1606" y="60"/>
                    <a:pt x="952" y="175"/>
                    <a:pt x="316" y="348"/>
                  </a:cubicBezTo>
                  <a:cubicBezTo>
                    <a:pt x="125" y="1919"/>
                    <a:pt x="20" y="3499"/>
                    <a:pt x="0" y="5081"/>
                  </a:cubicBezTo>
                  <a:cubicBezTo>
                    <a:pt x="820" y="5015"/>
                    <a:pt x="1637" y="4894"/>
                    <a:pt x="2441" y="4717"/>
                  </a:cubicBezTo>
                  <a:cubicBezTo>
                    <a:pt x="2408" y="3214"/>
                    <a:pt x="2358" y="1714"/>
                    <a:pt x="2292" y="213"/>
                  </a:cubicBezTo>
                  <a:lnTo>
                    <a:pt x="2262" y="0"/>
                  </a:ln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16;p69">
              <a:extLst>
                <a:ext uri="{FF2B5EF4-FFF2-40B4-BE49-F238E27FC236}">
                  <a16:creationId xmlns:a16="http://schemas.microsoft.com/office/drawing/2014/main" id="{731705F0-CFBC-4BBD-A75A-744115444CC1}"/>
                </a:ext>
              </a:extLst>
            </p:cNvPr>
            <p:cNvSpPr/>
            <p:nvPr/>
          </p:nvSpPr>
          <p:spPr>
            <a:xfrm>
              <a:off x="5427025" y="4998125"/>
              <a:ext cx="64175" cy="130225"/>
            </a:xfrm>
            <a:custGeom>
              <a:avLst/>
              <a:gdLst/>
              <a:ahLst/>
              <a:cxnLst/>
              <a:rect l="l" t="t" r="r" b="b"/>
              <a:pathLst>
                <a:path w="2567" h="5209" extrusionOk="0">
                  <a:moveTo>
                    <a:pt x="2272" y="135"/>
                  </a:moveTo>
                  <a:cubicBezTo>
                    <a:pt x="2364" y="826"/>
                    <a:pt x="2345" y="1547"/>
                    <a:pt x="2370" y="2244"/>
                  </a:cubicBezTo>
                  <a:cubicBezTo>
                    <a:pt x="2398" y="3074"/>
                    <a:pt x="2421" y="3903"/>
                    <a:pt x="2439" y="4732"/>
                  </a:cubicBezTo>
                  <a:lnTo>
                    <a:pt x="2439" y="4732"/>
                  </a:lnTo>
                  <a:cubicBezTo>
                    <a:pt x="1675" y="4897"/>
                    <a:pt x="904" y="5013"/>
                    <a:pt x="127" y="5080"/>
                  </a:cubicBezTo>
                  <a:lnTo>
                    <a:pt x="127" y="5080"/>
                  </a:lnTo>
                  <a:cubicBezTo>
                    <a:pt x="149" y="3537"/>
                    <a:pt x="253" y="1996"/>
                    <a:pt x="436" y="465"/>
                  </a:cubicBezTo>
                  <a:lnTo>
                    <a:pt x="436" y="465"/>
                  </a:lnTo>
                  <a:cubicBezTo>
                    <a:pt x="1040" y="306"/>
                    <a:pt x="1652" y="196"/>
                    <a:pt x="2272" y="135"/>
                  </a:cubicBezTo>
                  <a:close/>
                  <a:moveTo>
                    <a:pt x="2331" y="1"/>
                  </a:moveTo>
                  <a:cubicBezTo>
                    <a:pt x="2329" y="1"/>
                    <a:pt x="2327" y="1"/>
                    <a:pt x="2325" y="1"/>
                  </a:cubicBezTo>
                  <a:cubicBezTo>
                    <a:pt x="1662" y="63"/>
                    <a:pt x="1006" y="179"/>
                    <a:pt x="362" y="352"/>
                  </a:cubicBezTo>
                  <a:cubicBezTo>
                    <a:pt x="332" y="360"/>
                    <a:pt x="320" y="384"/>
                    <a:pt x="316" y="412"/>
                  </a:cubicBezTo>
                  <a:cubicBezTo>
                    <a:pt x="126" y="1984"/>
                    <a:pt x="21" y="3563"/>
                    <a:pt x="0" y="5145"/>
                  </a:cubicBezTo>
                  <a:cubicBezTo>
                    <a:pt x="0" y="5177"/>
                    <a:pt x="28" y="5209"/>
                    <a:pt x="60" y="5209"/>
                  </a:cubicBezTo>
                  <a:cubicBezTo>
                    <a:pt x="61" y="5209"/>
                    <a:pt x="62" y="5209"/>
                    <a:pt x="63" y="5209"/>
                  </a:cubicBezTo>
                  <a:cubicBezTo>
                    <a:pt x="891" y="5142"/>
                    <a:pt x="1710" y="5019"/>
                    <a:pt x="2520" y="4843"/>
                  </a:cubicBezTo>
                  <a:cubicBezTo>
                    <a:pt x="2546" y="4838"/>
                    <a:pt x="2566" y="4809"/>
                    <a:pt x="2566" y="4782"/>
                  </a:cubicBezTo>
                  <a:cubicBezTo>
                    <a:pt x="2547" y="3908"/>
                    <a:pt x="2522" y="3035"/>
                    <a:pt x="2493" y="2161"/>
                  </a:cubicBezTo>
                  <a:cubicBezTo>
                    <a:pt x="2468" y="1463"/>
                    <a:pt x="2485" y="743"/>
                    <a:pt x="2386" y="49"/>
                  </a:cubicBezTo>
                  <a:cubicBezTo>
                    <a:pt x="2383" y="29"/>
                    <a:pt x="2374" y="17"/>
                    <a:pt x="2362" y="10"/>
                  </a:cubicBezTo>
                  <a:lnTo>
                    <a:pt x="2362" y="10"/>
                  </a:lnTo>
                  <a:cubicBezTo>
                    <a:pt x="2354" y="4"/>
                    <a:pt x="2344" y="1"/>
                    <a:pt x="2331" y="1"/>
                  </a:cubicBezTo>
                  <a:close/>
                </a:path>
              </a:pathLst>
            </a:custGeom>
            <a:solidFill>
              <a:srgbClr val="F62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3917;p69">
              <a:extLst>
                <a:ext uri="{FF2B5EF4-FFF2-40B4-BE49-F238E27FC236}">
                  <a16:creationId xmlns:a16="http://schemas.microsoft.com/office/drawing/2014/main" id="{763069D6-74BE-4D04-AFA8-08E3A4FE2723}"/>
                </a:ext>
              </a:extLst>
            </p:cNvPr>
            <p:cNvSpPr/>
            <p:nvPr/>
          </p:nvSpPr>
          <p:spPr>
            <a:xfrm>
              <a:off x="5180275" y="4668250"/>
              <a:ext cx="22525" cy="53475"/>
            </a:xfrm>
            <a:custGeom>
              <a:avLst/>
              <a:gdLst/>
              <a:ahLst/>
              <a:cxnLst/>
              <a:rect l="l" t="t" r="r" b="b"/>
              <a:pathLst>
                <a:path w="901" h="2139" extrusionOk="0">
                  <a:moveTo>
                    <a:pt x="270" y="0"/>
                  </a:moveTo>
                  <a:cubicBezTo>
                    <a:pt x="227" y="0"/>
                    <a:pt x="183" y="17"/>
                    <a:pt x="153" y="49"/>
                  </a:cubicBezTo>
                  <a:cubicBezTo>
                    <a:pt x="1" y="210"/>
                    <a:pt x="88" y="380"/>
                    <a:pt x="138" y="570"/>
                  </a:cubicBezTo>
                  <a:cubicBezTo>
                    <a:pt x="196" y="797"/>
                    <a:pt x="253" y="1025"/>
                    <a:pt x="305" y="1255"/>
                  </a:cubicBezTo>
                  <a:cubicBezTo>
                    <a:pt x="334" y="1390"/>
                    <a:pt x="410" y="2139"/>
                    <a:pt x="659" y="2139"/>
                  </a:cubicBezTo>
                  <a:cubicBezTo>
                    <a:pt x="686" y="2139"/>
                    <a:pt x="716" y="2130"/>
                    <a:pt x="747" y="2110"/>
                  </a:cubicBezTo>
                  <a:cubicBezTo>
                    <a:pt x="900" y="2016"/>
                    <a:pt x="875" y="1853"/>
                    <a:pt x="854" y="1694"/>
                  </a:cubicBezTo>
                  <a:cubicBezTo>
                    <a:pt x="825" y="1480"/>
                    <a:pt x="776" y="1267"/>
                    <a:pt x="729" y="1056"/>
                  </a:cubicBezTo>
                  <a:cubicBezTo>
                    <a:pt x="684" y="851"/>
                    <a:pt x="637" y="648"/>
                    <a:pt x="585" y="446"/>
                  </a:cubicBezTo>
                  <a:cubicBezTo>
                    <a:pt x="537" y="259"/>
                    <a:pt x="524" y="66"/>
                    <a:pt x="314" y="6"/>
                  </a:cubicBezTo>
                  <a:cubicBezTo>
                    <a:pt x="300" y="2"/>
                    <a:pt x="285" y="0"/>
                    <a:pt x="270" y="0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3918;p69">
              <a:extLst>
                <a:ext uri="{FF2B5EF4-FFF2-40B4-BE49-F238E27FC236}">
                  <a16:creationId xmlns:a16="http://schemas.microsoft.com/office/drawing/2014/main" id="{3E966D28-7BD3-4BBE-A251-B41495F282D7}"/>
                </a:ext>
              </a:extLst>
            </p:cNvPr>
            <p:cNvSpPr/>
            <p:nvPr/>
          </p:nvSpPr>
          <p:spPr>
            <a:xfrm>
              <a:off x="5174550" y="4641775"/>
              <a:ext cx="12650" cy="17675"/>
            </a:xfrm>
            <a:custGeom>
              <a:avLst/>
              <a:gdLst/>
              <a:ahLst/>
              <a:cxnLst/>
              <a:rect l="l" t="t" r="r" b="b"/>
              <a:pathLst>
                <a:path w="506" h="707" extrusionOk="0">
                  <a:moveTo>
                    <a:pt x="247" y="0"/>
                  </a:moveTo>
                  <a:cubicBezTo>
                    <a:pt x="232" y="0"/>
                    <a:pt x="199" y="3"/>
                    <a:pt x="185" y="8"/>
                  </a:cubicBezTo>
                  <a:cubicBezTo>
                    <a:pt x="98" y="43"/>
                    <a:pt x="1" y="125"/>
                    <a:pt x="14" y="233"/>
                  </a:cubicBezTo>
                  <a:cubicBezTo>
                    <a:pt x="27" y="343"/>
                    <a:pt x="45" y="465"/>
                    <a:pt x="97" y="564"/>
                  </a:cubicBezTo>
                  <a:cubicBezTo>
                    <a:pt x="122" y="615"/>
                    <a:pt x="165" y="653"/>
                    <a:pt x="197" y="670"/>
                  </a:cubicBezTo>
                  <a:cubicBezTo>
                    <a:pt x="236" y="691"/>
                    <a:pt x="271" y="707"/>
                    <a:pt x="309" y="707"/>
                  </a:cubicBezTo>
                  <a:cubicBezTo>
                    <a:pt x="331" y="707"/>
                    <a:pt x="354" y="701"/>
                    <a:pt x="380" y="688"/>
                  </a:cubicBezTo>
                  <a:cubicBezTo>
                    <a:pt x="465" y="645"/>
                    <a:pt x="506" y="549"/>
                    <a:pt x="506" y="439"/>
                  </a:cubicBezTo>
                  <a:cubicBezTo>
                    <a:pt x="506" y="352"/>
                    <a:pt x="493" y="256"/>
                    <a:pt x="473" y="172"/>
                  </a:cubicBezTo>
                  <a:cubicBezTo>
                    <a:pt x="448" y="73"/>
                    <a:pt x="347" y="0"/>
                    <a:pt x="247" y="0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3919;p69">
              <a:extLst>
                <a:ext uri="{FF2B5EF4-FFF2-40B4-BE49-F238E27FC236}">
                  <a16:creationId xmlns:a16="http://schemas.microsoft.com/office/drawing/2014/main" id="{0EBDCCAC-5E8D-46B6-BA4C-B6F711F6839F}"/>
                </a:ext>
              </a:extLst>
            </p:cNvPr>
            <p:cNvSpPr/>
            <p:nvPr/>
          </p:nvSpPr>
          <p:spPr>
            <a:xfrm>
              <a:off x="5499425" y="4653225"/>
              <a:ext cx="22675" cy="37650"/>
            </a:xfrm>
            <a:custGeom>
              <a:avLst/>
              <a:gdLst/>
              <a:ahLst/>
              <a:cxnLst/>
              <a:rect l="l" t="t" r="r" b="b"/>
              <a:pathLst>
                <a:path w="907" h="1506" extrusionOk="0">
                  <a:moveTo>
                    <a:pt x="611" y="1"/>
                  </a:moveTo>
                  <a:cubicBezTo>
                    <a:pt x="540" y="1"/>
                    <a:pt x="472" y="34"/>
                    <a:pt x="438" y="112"/>
                  </a:cubicBezTo>
                  <a:cubicBezTo>
                    <a:pt x="342" y="333"/>
                    <a:pt x="260" y="563"/>
                    <a:pt x="183" y="789"/>
                  </a:cubicBezTo>
                  <a:cubicBezTo>
                    <a:pt x="118" y="985"/>
                    <a:pt x="0" y="1213"/>
                    <a:pt x="54" y="1421"/>
                  </a:cubicBezTo>
                  <a:cubicBezTo>
                    <a:pt x="68" y="1472"/>
                    <a:pt x="118" y="1505"/>
                    <a:pt x="168" y="1505"/>
                  </a:cubicBezTo>
                  <a:cubicBezTo>
                    <a:pt x="187" y="1505"/>
                    <a:pt x="207" y="1501"/>
                    <a:pt x="224" y="1490"/>
                  </a:cubicBezTo>
                  <a:cubicBezTo>
                    <a:pt x="407" y="1377"/>
                    <a:pt x="476" y="1137"/>
                    <a:pt x="564" y="949"/>
                  </a:cubicBezTo>
                  <a:cubicBezTo>
                    <a:pt x="666" y="733"/>
                    <a:pt x="767" y="509"/>
                    <a:pt x="849" y="285"/>
                  </a:cubicBezTo>
                  <a:cubicBezTo>
                    <a:pt x="907" y="129"/>
                    <a:pt x="752" y="1"/>
                    <a:pt x="611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3920;p69">
              <a:extLst>
                <a:ext uri="{FF2B5EF4-FFF2-40B4-BE49-F238E27FC236}">
                  <a16:creationId xmlns:a16="http://schemas.microsoft.com/office/drawing/2014/main" id="{8DC79FFF-8AF4-44F2-BA93-ACDD96CDBB7A}"/>
                </a:ext>
              </a:extLst>
            </p:cNvPr>
            <p:cNvSpPr/>
            <p:nvPr/>
          </p:nvSpPr>
          <p:spPr>
            <a:xfrm>
              <a:off x="5519775" y="4624625"/>
              <a:ext cx="17600" cy="24200"/>
            </a:xfrm>
            <a:custGeom>
              <a:avLst/>
              <a:gdLst/>
              <a:ahLst/>
              <a:cxnLst/>
              <a:rect l="l" t="t" r="r" b="b"/>
              <a:pathLst>
                <a:path w="704" h="968" extrusionOk="0">
                  <a:moveTo>
                    <a:pt x="486" y="0"/>
                  </a:moveTo>
                  <a:cubicBezTo>
                    <a:pt x="433" y="0"/>
                    <a:pt x="380" y="18"/>
                    <a:pt x="340" y="55"/>
                  </a:cubicBezTo>
                  <a:cubicBezTo>
                    <a:pt x="232" y="157"/>
                    <a:pt x="192" y="331"/>
                    <a:pt x="130" y="463"/>
                  </a:cubicBezTo>
                  <a:cubicBezTo>
                    <a:pt x="68" y="597"/>
                    <a:pt x="0" y="718"/>
                    <a:pt x="15" y="869"/>
                  </a:cubicBezTo>
                  <a:cubicBezTo>
                    <a:pt x="20" y="919"/>
                    <a:pt x="58" y="968"/>
                    <a:pt x="109" y="968"/>
                  </a:cubicBezTo>
                  <a:cubicBezTo>
                    <a:pt x="118" y="968"/>
                    <a:pt x="128" y="966"/>
                    <a:pt x="138" y="963"/>
                  </a:cubicBezTo>
                  <a:cubicBezTo>
                    <a:pt x="295" y="913"/>
                    <a:pt x="377" y="795"/>
                    <a:pt x="469" y="662"/>
                  </a:cubicBezTo>
                  <a:cubicBezTo>
                    <a:pt x="566" y="520"/>
                    <a:pt x="680" y="375"/>
                    <a:pt x="695" y="202"/>
                  </a:cubicBezTo>
                  <a:cubicBezTo>
                    <a:pt x="704" y="75"/>
                    <a:pt x="595" y="0"/>
                    <a:pt x="486" y="0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3921;p69">
              <a:extLst>
                <a:ext uri="{FF2B5EF4-FFF2-40B4-BE49-F238E27FC236}">
                  <a16:creationId xmlns:a16="http://schemas.microsoft.com/office/drawing/2014/main" id="{F2EEA672-9C56-4C89-BB16-0F365674B772}"/>
                </a:ext>
              </a:extLst>
            </p:cNvPr>
            <p:cNvSpPr/>
            <p:nvPr/>
          </p:nvSpPr>
          <p:spPr>
            <a:xfrm>
              <a:off x="5749825" y="4721875"/>
              <a:ext cx="44225" cy="21200"/>
            </a:xfrm>
            <a:custGeom>
              <a:avLst/>
              <a:gdLst/>
              <a:ahLst/>
              <a:cxnLst/>
              <a:rect l="l" t="t" r="r" b="b"/>
              <a:pathLst>
                <a:path w="1769" h="848" extrusionOk="0">
                  <a:moveTo>
                    <a:pt x="1435" y="1"/>
                  </a:moveTo>
                  <a:cubicBezTo>
                    <a:pt x="1218" y="1"/>
                    <a:pt x="984" y="112"/>
                    <a:pt x="792" y="189"/>
                  </a:cubicBezTo>
                  <a:cubicBezTo>
                    <a:pt x="558" y="283"/>
                    <a:pt x="290" y="387"/>
                    <a:pt x="110" y="570"/>
                  </a:cubicBezTo>
                  <a:cubicBezTo>
                    <a:pt x="0" y="681"/>
                    <a:pt x="96" y="847"/>
                    <a:pt x="234" y="847"/>
                  </a:cubicBezTo>
                  <a:cubicBezTo>
                    <a:pt x="245" y="847"/>
                    <a:pt x="257" y="846"/>
                    <a:pt x="269" y="843"/>
                  </a:cubicBezTo>
                  <a:cubicBezTo>
                    <a:pt x="510" y="793"/>
                    <a:pt x="740" y="661"/>
                    <a:pt x="975" y="584"/>
                  </a:cubicBezTo>
                  <a:cubicBezTo>
                    <a:pt x="1200" y="509"/>
                    <a:pt x="1457" y="493"/>
                    <a:pt x="1648" y="347"/>
                  </a:cubicBezTo>
                  <a:cubicBezTo>
                    <a:pt x="1769" y="254"/>
                    <a:pt x="1694" y="46"/>
                    <a:pt x="1560" y="15"/>
                  </a:cubicBezTo>
                  <a:cubicBezTo>
                    <a:pt x="1520" y="5"/>
                    <a:pt x="1478" y="1"/>
                    <a:pt x="1435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3922;p69">
              <a:extLst>
                <a:ext uri="{FF2B5EF4-FFF2-40B4-BE49-F238E27FC236}">
                  <a16:creationId xmlns:a16="http://schemas.microsoft.com/office/drawing/2014/main" id="{4B4D6AA7-D58C-4BCC-A96F-21D091263E85}"/>
                </a:ext>
              </a:extLst>
            </p:cNvPr>
            <p:cNvSpPr/>
            <p:nvPr/>
          </p:nvSpPr>
          <p:spPr>
            <a:xfrm>
              <a:off x="5799600" y="4715025"/>
              <a:ext cx="23350" cy="11450"/>
            </a:xfrm>
            <a:custGeom>
              <a:avLst/>
              <a:gdLst/>
              <a:ahLst/>
              <a:cxnLst/>
              <a:rect l="l" t="t" r="r" b="b"/>
              <a:pathLst>
                <a:path w="934" h="458" extrusionOk="0">
                  <a:moveTo>
                    <a:pt x="630" y="0"/>
                  </a:moveTo>
                  <a:cubicBezTo>
                    <a:pt x="526" y="0"/>
                    <a:pt x="429" y="36"/>
                    <a:pt x="333" y="72"/>
                  </a:cubicBezTo>
                  <a:cubicBezTo>
                    <a:pt x="237" y="111"/>
                    <a:pt x="145" y="147"/>
                    <a:pt x="71" y="216"/>
                  </a:cubicBezTo>
                  <a:cubicBezTo>
                    <a:pt x="0" y="284"/>
                    <a:pt x="30" y="431"/>
                    <a:pt x="133" y="449"/>
                  </a:cubicBezTo>
                  <a:cubicBezTo>
                    <a:pt x="173" y="455"/>
                    <a:pt x="211" y="458"/>
                    <a:pt x="249" y="458"/>
                  </a:cubicBezTo>
                  <a:cubicBezTo>
                    <a:pt x="300" y="458"/>
                    <a:pt x="350" y="454"/>
                    <a:pt x="402" y="451"/>
                  </a:cubicBezTo>
                  <a:cubicBezTo>
                    <a:pt x="501" y="446"/>
                    <a:pt x="599" y="451"/>
                    <a:pt x="697" y="425"/>
                  </a:cubicBezTo>
                  <a:cubicBezTo>
                    <a:pt x="934" y="360"/>
                    <a:pt x="882" y="4"/>
                    <a:pt x="639" y="0"/>
                  </a:cubicBezTo>
                  <a:cubicBezTo>
                    <a:pt x="636" y="0"/>
                    <a:pt x="633" y="0"/>
                    <a:pt x="630" y="0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3923;p69">
              <a:extLst>
                <a:ext uri="{FF2B5EF4-FFF2-40B4-BE49-F238E27FC236}">
                  <a16:creationId xmlns:a16="http://schemas.microsoft.com/office/drawing/2014/main" id="{CC4FA087-6347-422F-BFD1-57FB11315A4E}"/>
                </a:ext>
              </a:extLst>
            </p:cNvPr>
            <p:cNvSpPr/>
            <p:nvPr/>
          </p:nvSpPr>
          <p:spPr>
            <a:xfrm>
              <a:off x="5755400" y="4884975"/>
              <a:ext cx="44150" cy="45500"/>
            </a:xfrm>
            <a:custGeom>
              <a:avLst/>
              <a:gdLst/>
              <a:ahLst/>
              <a:cxnLst/>
              <a:rect l="l" t="t" r="r" b="b"/>
              <a:pathLst>
                <a:path w="1766" h="1820" extrusionOk="0">
                  <a:moveTo>
                    <a:pt x="142" y="1"/>
                  </a:moveTo>
                  <a:cubicBezTo>
                    <a:pt x="70" y="1"/>
                    <a:pt x="1" y="59"/>
                    <a:pt x="24" y="141"/>
                  </a:cubicBezTo>
                  <a:cubicBezTo>
                    <a:pt x="74" y="310"/>
                    <a:pt x="217" y="426"/>
                    <a:pt x="337" y="548"/>
                  </a:cubicBezTo>
                  <a:cubicBezTo>
                    <a:pt x="479" y="692"/>
                    <a:pt x="618" y="841"/>
                    <a:pt x="753" y="990"/>
                  </a:cubicBezTo>
                  <a:cubicBezTo>
                    <a:pt x="888" y="1141"/>
                    <a:pt x="1020" y="1295"/>
                    <a:pt x="1149" y="1452"/>
                  </a:cubicBezTo>
                  <a:cubicBezTo>
                    <a:pt x="1268" y="1599"/>
                    <a:pt x="1357" y="1752"/>
                    <a:pt x="1546" y="1813"/>
                  </a:cubicBezTo>
                  <a:cubicBezTo>
                    <a:pt x="1560" y="1817"/>
                    <a:pt x="1575" y="1820"/>
                    <a:pt x="1590" y="1820"/>
                  </a:cubicBezTo>
                  <a:cubicBezTo>
                    <a:pt x="1678" y="1820"/>
                    <a:pt x="1766" y="1742"/>
                    <a:pt x="1759" y="1649"/>
                  </a:cubicBezTo>
                  <a:cubicBezTo>
                    <a:pt x="1747" y="1456"/>
                    <a:pt x="1632" y="1338"/>
                    <a:pt x="1510" y="1195"/>
                  </a:cubicBezTo>
                  <a:cubicBezTo>
                    <a:pt x="1369" y="1034"/>
                    <a:pt x="1223" y="875"/>
                    <a:pt x="1072" y="723"/>
                  </a:cubicBezTo>
                  <a:cubicBezTo>
                    <a:pt x="928" y="579"/>
                    <a:pt x="782" y="440"/>
                    <a:pt x="629" y="307"/>
                  </a:cubicBezTo>
                  <a:cubicBezTo>
                    <a:pt x="494" y="190"/>
                    <a:pt x="342" y="30"/>
                    <a:pt x="159" y="2"/>
                  </a:cubicBezTo>
                  <a:cubicBezTo>
                    <a:pt x="154" y="1"/>
                    <a:pt x="148" y="1"/>
                    <a:pt x="142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3924;p69">
              <a:extLst>
                <a:ext uri="{FF2B5EF4-FFF2-40B4-BE49-F238E27FC236}">
                  <a16:creationId xmlns:a16="http://schemas.microsoft.com/office/drawing/2014/main" id="{C4758624-D69D-48CA-94C7-A37E3A6DF2E2}"/>
                </a:ext>
              </a:extLst>
            </p:cNvPr>
            <p:cNvSpPr/>
            <p:nvPr/>
          </p:nvSpPr>
          <p:spPr>
            <a:xfrm>
              <a:off x="5801625" y="4937600"/>
              <a:ext cx="37900" cy="46950"/>
            </a:xfrm>
            <a:custGeom>
              <a:avLst/>
              <a:gdLst/>
              <a:ahLst/>
              <a:cxnLst/>
              <a:rect l="l" t="t" r="r" b="b"/>
              <a:pathLst>
                <a:path w="1516" h="1878" extrusionOk="0">
                  <a:moveTo>
                    <a:pt x="211" y="0"/>
                  </a:moveTo>
                  <a:cubicBezTo>
                    <a:pt x="99" y="0"/>
                    <a:pt x="0" y="110"/>
                    <a:pt x="69" y="236"/>
                  </a:cubicBezTo>
                  <a:cubicBezTo>
                    <a:pt x="211" y="500"/>
                    <a:pt x="397" y="742"/>
                    <a:pt x="562" y="993"/>
                  </a:cubicBezTo>
                  <a:cubicBezTo>
                    <a:pt x="728" y="1245"/>
                    <a:pt x="866" y="1516"/>
                    <a:pt x="1033" y="1768"/>
                  </a:cubicBezTo>
                  <a:cubicBezTo>
                    <a:pt x="1085" y="1845"/>
                    <a:pt x="1156" y="1878"/>
                    <a:pt x="1224" y="1878"/>
                  </a:cubicBezTo>
                  <a:cubicBezTo>
                    <a:pt x="1374" y="1878"/>
                    <a:pt x="1515" y="1720"/>
                    <a:pt x="1430" y="1536"/>
                  </a:cubicBezTo>
                  <a:cubicBezTo>
                    <a:pt x="1299" y="1252"/>
                    <a:pt x="1105" y="990"/>
                    <a:pt x="925" y="737"/>
                  </a:cubicBezTo>
                  <a:cubicBezTo>
                    <a:pt x="749" y="491"/>
                    <a:pt x="557" y="235"/>
                    <a:pt x="322" y="42"/>
                  </a:cubicBezTo>
                  <a:cubicBezTo>
                    <a:pt x="287" y="13"/>
                    <a:pt x="248" y="0"/>
                    <a:pt x="211" y="0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3925;p69">
              <a:extLst>
                <a:ext uri="{FF2B5EF4-FFF2-40B4-BE49-F238E27FC236}">
                  <a16:creationId xmlns:a16="http://schemas.microsoft.com/office/drawing/2014/main" id="{C099C2A1-E16C-4F78-A844-F45D15C4EB67}"/>
                </a:ext>
              </a:extLst>
            </p:cNvPr>
            <p:cNvSpPr/>
            <p:nvPr/>
          </p:nvSpPr>
          <p:spPr>
            <a:xfrm>
              <a:off x="5410300" y="4967750"/>
              <a:ext cx="16675" cy="36875"/>
            </a:xfrm>
            <a:custGeom>
              <a:avLst/>
              <a:gdLst/>
              <a:ahLst/>
              <a:cxnLst/>
              <a:rect l="l" t="t" r="r" b="b"/>
              <a:pathLst>
                <a:path w="667" h="1475" extrusionOk="0">
                  <a:moveTo>
                    <a:pt x="454" y="1"/>
                  </a:moveTo>
                  <a:cubicBezTo>
                    <a:pt x="393" y="1"/>
                    <a:pt x="335" y="30"/>
                    <a:pt x="306" y="97"/>
                  </a:cubicBezTo>
                  <a:cubicBezTo>
                    <a:pt x="218" y="295"/>
                    <a:pt x="176" y="506"/>
                    <a:pt x="129" y="716"/>
                  </a:cubicBezTo>
                  <a:cubicBezTo>
                    <a:pt x="84" y="918"/>
                    <a:pt x="0" y="1130"/>
                    <a:pt x="49" y="1335"/>
                  </a:cubicBezTo>
                  <a:cubicBezTo>
                    <a:pt x="72" y="1432"/>
                    <a:pt x="146" y="1475"/>
                    <a:pt x="224" y="1475"/>
                  </a:cubicBezTo>
                  <a:cubicBezTo>
                    <a:pt x="294" y="1475"/>
                    <a:pt x="367" y="1441"/>
                    <a:pt x="413" y="1382"/>
                  </a:cubicBezTo>
                  <a:cubicBezTo>
                    <a:pt x="531" y="1226"/>
                    <a:pt x="538" y="988"/>
                    <a:pt x="577" y="799"/>
                  </a:cubicBezTo>
                  <a:cubicBezTo>
                    <a:pt x="617" y="601"/>
                    <a:pt x="666" y="397"/>
                    <a:pt x="666" y="195"/>
                  </a:cubicBezTo>
                  <a:cubicBezTo>
                    <a:pt x="666" y="82"/>
                    <a:pt x="556" y="1"/>
                    <a:pt x="454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3926;p69">
              <a:extLst>
                <a:ext uri="{FF2B5EF4-FFF2-40B4-BE49-F238E27FC236}">
                  <a16:creationId xmlns:a16="http://schemas.microsoft.com/office/drawing/2014/main" id="{3E69CC08-2E34-4F86-BF79-D08531F769E8}"/>
                </a:ext>
              </a:extLst>
            </p:cNvPr>
            <p:cNvSpPr/>
            <p:nvPr/>
          </p:nvSpPr>
          <p:spPr>
            <a:xfrm>
              <a:off x="5394025" y="5016950"/>
              <a:ext cx="20375" cy="46600"/>
            </a:xfrm>
            <a:custGeom>
              <a:avLst/>
              <a:gdLst/>
              <a:ahLst/>
              <a:cxnLst/>
              <a:rect l="l" t="t" r="r" b="b"/>
              <a:pathLst>
                <a:path w="815" h="1864" extrusionOk="0">
                  <a:moveTo>
                    <a:pt x="609" y="1"/>
                  </a:moveTo>
                  <a:cubicBezTo>
                    <a:pt x="550" y="1"/>
                    <a:pt x="495" y="28"/>
                    <a:pt x="467" y="93"/>
                  </a:cubicBezTo>
                  <a:cubicBezTo>
                    <a:pt x="348" y="365"/>
                    <a:pt x="289" y="668"/>
                    <a:pt x="223" y="957"/>
                  </a:cubicBezTo>
                  <a:cubicBezTo>
                    <a:pt x="170" y="1192"/>
                    <a:pt x="0" y="1563"/>
                    <a:pt x="151" y="1778"/>
                  </a:cubicBezTo>
                  <a:cubicBezTo>
                    <a:pt x="187" y="1830"/>
                    <a:pt x="244" y="1863"/>
                    <a:pt x="303" y="1863"/>
                  </a:cubicBezTo>
                  <a:cubicBezTo>
                    <a:pt x="331" y="1863"/>
                    <a:pt x="360" y="1856"/>
                    <a:pt x="388" y="1840"/>
                  </a:cubicBezTo>
                  <a:cubicBezTo>
                    <a:pt x="621" y="1703"/>
                    <a:pt x="620" y="1321"/>
                    <a:pt x="671" y="1079"/>
                  </a:cubicBezTo>
                  <a:cubicBezTo>
                    <a:pt x="732" y="790"/>
                    <a:pt x="809" y="485"/>
                    <a:pt x="814" y="187"/>
                  </a:cubicBezTo>
                  <a:cubicBezTo>
                    <a:pt x="815" y="79"/>
                    <a:pt x="708" y="1"/>
                    <a:pt x="609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3927;p69">
              <a:extLst>
                <a:ext uri="{FF2B5EF4-FFF2-40B4-BE49-F238E27FC236}">
                  <a16:creationId xmlns:a16="http://schemas.microsoft.com/office/drawing/2014/main" id="{6350FAA6-351C-48EB-8DB2-A1BEFD5C569D}"/>
                </a:ext>
              </a:extLst>
            </p:cNvPr>
            <p:cNvSpPr/>
            <p:nvPr/>
          </p:nvSpPr>
          <p:spPr>
            <a:xfrm>
              <a:off x="5389325" y="5075050"/>
              <a:ext cx="10950" cy="14175"/>
            </a:xfrm>
            <a:custGeom>
              <a:avLst/>
              <a:gdLst/>
              <a:ahLst/>
              <a:cxnLst/>
              <a:rect l="l" t="t" r="r" b="b"/>
              <a:pathLst>
                <a:path w="438" h="567" extrusionOk="0">
                  <a:moveTo>
                    <a:pt x="238" y="1"/>
                  </a:moveTo>
                  <a:cubicBezTo>
                    <a:pt x="216" y="1"/>
                    <a:pt x="193" y="6"/>
                    <a:pt x="174" y="17"/>
                  </a:cubicBezTo>
                  <a:cubicBezTo>
                    <a:pt x="102" y="58"/>
                    <a:pt x="56" y="135"/>
                    <a:pt x="36" y="216"/>
                  </a:cubicBezTo>
                  <a:cubicBezTo>
                    <a:pt x="29" y="241"/>
                    <a:pt x="26" y="266"/>
                    <a:pt x="24" y="292"/>
                  </a:cubicBezTo>
                  <a:cubicBezTo>
                    <a:pt x="24" y="296"/>
                    <a:pt x="24" y="300"/>
                    <a:pt x="23" y="303"/>
                  </a:cubicBezTo>
                  <a:lnTo>
                    <a:pt x="23" y="303"/>
                  </a:lnTo>
                  <a:cubicBezTo>
                    <a:pt x="1" y="378"/>
                    <a:pt x="44" y="460"/>
                    <a:pt x="97" y="511"/>
                  </a:cubicBezTo>
                  <a:cubicBezTo>
                    <a:pt x="135" y="545"/>
                    <a:pt x="187" y="567"/>
                    <a:pt x="239" y="567"/>
                  </a:cubicBezTo>
                  <a:cubicBezTo>
                    <a:pt x="271" y="567"/>
                    <a:pt x="303" y="559"/>
                    <a:pt x="330" y="540"/>
                  </a:cubicBezTo>
                  <a:cubicBezTo>
                    <a:pt x="406" y="491"/>
                    <a:pt x="438" y="410"/>
                    <a:pt x="419" y="323"/>
                  </a:cubicBezTo>
                  <a:cubicBezTo>
                    <a:pt x="410" y="282"/>
                    <a:pt x="395" y="249"/>
                    <a:pt x="373" y="221"/>
                  </a:cubicBezTo>
                  <a:lnTo>
                    <a:pt x="373" y="221"/>
                  </a:lnTo>
                  <a:cubicBezTo>
                    <a:pt x="372" y="220"/>
                    <a:pt x="372" y="219"/>
                    <a:pt x="372" y="218"/>
                  </a:cubicBezTo>
                  <a:lnTo>
                    <a:pt x="372" y="203"/>
                  </a:lnTo>
                  <a:cubicBezTo>
                    <a:pt x="370" y="210"/>
                    <a:pt x="370" y="214"/>
                    <a:pt x="369" y="216"/>
                  </a:cubicBezTo>
                  <a:lnTo>
                    <a:pt x="369" y="216"/>
                  </a:lnTo>
                  <a:cubicBezTo>
                    <a:pt x="369" y="216"/>
                    <a:pt x="369" y="216"/>
                    <a:pt x="369" y="216"/>
                  </a:cubicBezTo>
                  <a:lnTo>
                    <a:pt x="369" y="216"/>
                  </a:lnTo>
                  <a:cubicBezTo>
                    <a:pt x="369" y="217"/>
                    <a:pt x="369" y="217"/>
                    <a:pt x="369" y="217"/>
                  </a:cubicBezTo>
                  <a:cubicBezTo>
                    <a:pt x="369" y="217"/>
                    <a:pt x="370" y="212"/>
                    <a:pt x="372" y="202"/>
                  </a:cubicBezTo>
                  <a:lnTo>
                    <a:pt x="380" y="136"/>
                  </a:lnTo>
                  <a:cubicBezTo>
                    <a:pt x="388" y="54"/>
                    <a:pt x="312" y="1"/>
                    <a:pt x="238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3928;p69">
              <a:extLst>
                <a:ext uri="{FF2B5EF4-FFF2-40B4-BE49-F238E27FC236}">
                  <a16:creationId xmlns:a16="http://schemas.microsoft.com/office/drawing/2014/main" id="{5918178B-DE04-469D-877C-4E972CF6EE69}"/>
                </a:ext>
              </a:extLst>
            </p:cNvPr>
            <p:cNvSpPr/>
            <p:nvPr/>
          </p:nvSpPr>
          <p:spPr>
            <a:xfrm>
              <a:off x="5012900" y="4905725"/>
              <a:ext cx="56300" cy="26900"/>
            </a:xfrm>
            <a:custGeom>
              <a:avLst/>
              <a:gdLst/>
              <a:ahLst/>
              <a:cxnLst/>
              <a:rect l="l" t="t" r="r" b="b"/>
              <a:pathLst>
                <a:path w="2252" h="1076" extrusionOk="0">
                  <a:moveTo>
                    <a:pt x="1995" y="1"/>
                  </a:moveTo>
                  <a:cubicBezTo>
                    <a:pt x="1981" y="1"/>
                    <a:pt x="1966" y="2"/>
                    <a:pt x="1951" y="5"/>
                  </a:cubicBezTo>
                  <a:cubicBezTo>
                    <a:pt x="1581" y="75"/>
                    <a:pt x="1245" y="213"/>
                    <a:pt x="906" y="371"/>
                  </a:cubicBezTo>
                  <a:cubicBezTo>
                    <a:pt x="746" y="445"/>
                    <a:pt x="589" y="523"/>
                    <a:pt x="436" y="610"/>
                  </a:cubicBezTo>
                  <a:cubicBezTo>
                    <a:pt x="292" y="690"/>
                    <a:pt x="115" y="769"/>
                    <a:pt x="36" y="922"/>
                  </a:cubicBezTo>
                  <a:cubicBezTo>
                    <a:pt x="0" y="995"/>
                    <a:pt x="45" y="1067"/>
                    <a:pt x="123" y="1074"/>
                  </a:cubicBezTo>
                  <a:cubicBezTo>
                    <a:pt x="133" y="1075"/>
                    <a:pt x="144" y="1076"/>
                    <a:pt x="155" y="1076"/>
                  </a:cubicBezTo>
                  <a:cubicBezTo>
                    <a:pt x="291" y="1076"/>
                    <a:pt x="420" y="999"/>
                    <a:pt x="544" y="946"/>
                  </a:cubicBezTo>
                  <a:cubicBezTo>
                    <a:pt x="714" y="872"/>
                    <a:pt x="884" y="799"/>
                    <a:pt x="1056" y="730"/>
                  </a:cubicBezTo>
                  <a:cubicBezTo>
                    <a:pt x="1386" y="603"/>
                    <a:pt x="1722" y="498"/>
                    <a:pt x="2049" y="362"/>
                  </a:cubicBezTo>
                  <a:cubicBezTo>
                    <a:pt x="2251" y="277"/>
                    <a:pt x="2198" y="1"/>
                    <a:pt x="1995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3929;p69">
              <a:extLst>
                <a:ext uri="{FF2B5EF4-FFF2-40B4-BE49-F238E27FC236}">
                  <a16:creationId xmlns:a16="http://schemas.microsoft.com/office/drawing/2014/main" id="{8D0A7B20-31A7-4D04-B375-891D2BFB270E}"/>
                </a:ext>
              </a:extLst>
            </p:cNvPr>
            <p:cNvSpPr/>
            <p:nvPr/>
          </p:nvSpPr>
          <p:spPr>
            <a:xfrm>
              <a:off x="5069925" y="4893625"/>
              <a:ext cx="36925" cy="14125"/>
            </a:xfrm>
            <a:custGeom>
              <a:avLst/>
              <a:gdLst/>
              <a:ahLst/>
              <a:cxnLst/>
              <a:rect l="l" t="t" r="r" b="b"/>
              <a:pathLst>
                <a:path w="1477" h="565" extrusionOk="0">
                  <a:moveTo>
                    <a:pt x="1187" y="1"/>
                  </a:moveTo>
                  <a:cubicBezTo>
                    <a:pt x="906" y="1"/>
                    <a:pt x="621" y="141"/>
                    <a:pt x="364" y="244"/>
                  </a:cubicBezTo>
                  <a:cubicBezTo>
                    <a:pt x="314" y="265"/>
                    <a:pt x="1" y="378"/>
                    <a:pt x="105" y="492"/>
                  </a:cubicBezTo>
                  <a:cubicBezTo>
                    <a:pt x="157" y="547"/>
                    <a:pt x="231" y="565"/>
                    <a:pt x="311" y="565"/>
                  </a:cubicBezTo>
                  <a:cubicBezTo>
                    <a:pt x="417" y="565"/>
                    <a:pt x="533" y="534"/>
                    <a:pt x="621" y="522"/>
                  </a:cubicBezTo>
                  <a:cubicBezTo>
                    <a:pt x="858" y="490"/>
                    <a:pt x="1099" y="475"/>
                    <a:pt x="1310" y="354"/>
                  </a:cubicBezTo>
                  <a:cubicBezTo>
                    <a:pt x="1477" y="259"/>
                    <a:pt x="1398" y="6"/>
                    <a:pt x="1214" y="1"/>
                  </a:cubicBezTo>
                  <a:cubicBezTo>
                    <a:pt x="1205" y="1"/>
                    <a:pt x="1196" y="1"/>
                    <a:pt x="1187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3930;p69">
              <a:extLst>
                <a:ext uri="{FF2B5EF4-FFF2-40B4-BE49-F238E27FC236}">
                  <a16:creationId xmlns:a16="http://schemas.microsoft.com/office/drawing/2014/main" id="{9E6D2E65-898B-46AB-95BF-3AD2A2ECAC0D}"/>
                </a:ext>
              </a:extLst>
            </p:cNvPr>
            <p:cNvSpPr/>
            <p:nvPr/>
          </p:nvSpPr>
          <p:spPr>
            <a:xfrm>
              <a:off x="5154950" y="4874450"/>
              <a:ext cx="17075" cy="11275"/>
            </a:xfrm>
            <a:custGeom>
              <a:avLst/>
              <a:gdLst/>
              <a:ahLst/>
              <a:cxnLst/>
              <a:rect l="l" t="t" r="r" b="b"/>
              <a:pathLst>
                <a:path w="683" h="451" extrusionOk="0">
                  <a:moveTo>
                    <a:pt x="442" y="0"/>
                  </a:moveTo>
                  <a:cubicBezTo>
                    <a:pt x="424" y="0"/>
                    <a:pt x="405" y="3"/>
                    <a:pt x="386" y="8"/>
                  </a:cubicBezTo>
                  <a:cubicBezTo>
                    <a:pt x="340" y="21"/>
                    <a:pt x="293" y="39"/>
                    <a:pt x="247" y="54"/>
                  </a:cubicBezTo>
                  <a:cubicBezTo>
                    <a:pt x="183" y="74"/>
                    <a:pt x="120" y="98"/>
                    <a:pt x="73" y="146"/>
                  </a:cubicBezTo>
                  <a:cubicBezTo>
                    <a:pt x="1" y="214"/>
                    <a:pt x="6" y="371"/>
                    <a:pt x="108" y="417"/>
                  </a:cubicBezTo>
                  <a:cubicBezTo>
                    <a:pt x="162" y="440"/>
                    <a:pt x="215" y="451"/>
                    <a:pt x="272" y="451"/>
                  </a:cubicBezTo>
                  <a:cubicBezTo>
                    <a:pt x="281" y="451"/>
                    <a:pt x="291" y="450"/>
                    <a:pt x="301" y="450"/>
                  </a:cubicBezTo>
                  <a:cubicBezTo>
                    <a:pt x="348" y="448"/>
                    <a:pt x="397" y="450"/>
                    <a:pt x="445" y="446"/>
                  </a:cubicBezTo>
                  <a:cubicBezTo>
                    <a:pt x="578" y="434"/>
                    <a:pt x="683" y="335"/>
                    <a:pt x="664" y="193"/>
                  </a:cubicBezTo>
                  <a:cubicBezTo>
                    <a:pt x="648" y="81"/>
                    <a:pt x="551" y="0"/>
                    <a:pt x="442" y="0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3931;p69">
              <a:extLst>
                <a:ext uri="{FF2B5EF4-FFF2-40B4-BE49-F238E27FC236}">
                  <a16:creationId xmlns:a16="http://schemas.microsoft.com/office/drawing/2014/main" id="{F9BEABA7-710B-4A97-A561-525E7737D0D0}"/>
                </a:ext>
              </a:extLst>
            </p:cNvPr>
            <p:cNvSpPr/>
            <p:nvPr/>
          </p:nvSpPr>
          <p:spPr>
            <a:xfrm>
              <a:off x="5548450" y="4590250"/>
              <a:ext cx="13650" cy="10125"/>
            </a:xfrm>
            <a:custGeom>
              <a:avLst/>
              <a:gdLst/>
              <a:ahLst/>
              <a:cxnLst/>
              <a:rect l="l" t="t" r="r" b="b"/>
              <a:pathLst>
                <a:path w="546" h="405" extrusionOk="0">
                  <a:moveTo>
                    <a:pt x="255" y="0"/>
                  </a:moveTo>
                  <a:cubicBezTo>
                    <a:pt x="1" y="0"/>
                    <a:pt x="1" y="404"/>
                    <a:pt x="255" y="404"/>
                  </a:cubicBezTo>
                  <a:cubicBezTo>
                    <a:pt x="257" y="404"/>
                    <a:pt x="258" y="404"/>
                    <a:pt x="260" y="404"/>
                  </a:cubicBezTo>
                  <a:lnTo>
                    <a:pt x="286" y="404"/>
                  </a:lnTo>
                  <a:cubicBezTo>
                    <a:pt x="545" y="399"/>
                    <a:pt x="545" y="3"/>
                    <a:pt x="286" y="0"/>
                  </a:cubicBezTo>
                  <a:lnTo>
                    <a:pt x="260" y="0"/>
                  </a:lnTo>
                  <a:cubicBezTo>
                    <a:pt x="258" y="0"/>
                    <a:pt x="257" y="0"/>
                    <a:pt x="255" y="0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3932;p69">
              <a:extLst>
                <a:ext uri="{FF2B5EF4-FFF2-40B4-BE49-F238E27FC236}">
                  <a16:creationId xmlns:a16="http://schemas.microsoft.com/office/drawing/2014/main" id="{52D18098-12E9-438D-A6FD-D60C1C4913E9}"/>
                </a:ext>
              </a:extLst>
            </p:cNvPr>
            <p:cNvSpPr/>
            <p:nvPr/>
          </p:nvSpPr>
          <p:spPr>
            <a:xfrm>
              <a:off x="5917075" y="4706150"/>
              <a:ext cx="24325" cy="10475"/>
            </a:xfrm>
            <a:custGeom>
              <a:avLst/>
              <a:gdLst/>
              <a:ahLst/>
              <a:cxnLst/>
              <a:rect l="l" t="t" r="r" b="b"/>
              <a:pathLst>
                <a:path w="973" h="419" extrusionOk="0">
                  <a:moveTo>
                    <a:pt x="614" y="1"/>
                  </a:moveTo>
                  <a:cubicBezTo>
                    <a:pt x="589" y="1"/>
                    <a:pt x="564" y="1"/>
                    <a:pt x="537" y="2"/>
                  </a:cubicBezTo>
                  <a:cubicBezTo>
                    <a:pt x="412" y="4"/>
                    <a:pt x="284" y="4"/>
                    <a:pt x="159" y="31"/>
                  </a:cubicBezTo>
                  <a:cubicBezTo>
                    <a:pt x="1" y="67"/>
                    <a:pt x="30" y="278"/>
                    <a:pt x="159" y="326"/>
                  </a:cubicBezTo>
                  <a:cubicBezTo>
                    <a:pt x="278" y="370"/>
                    <a:pt x="408" y="383"/>
                    <a:pt x="531" y="404"/>
                  </a:cubicBezTo>
                  <a:cubicBezTo>
                    <a:pt x="584" y="412"/>
                    <a:pt x="631" y="418"/>
                    <a:pt x="675" y="418"/>
                  </a:cubicBezTo>
                  <a:cubicBezTo>
                    <a:pt x="752" y="418"/>
                    <a:pt x="821" y="399"/>
                    <a:pt x="898" y="339"/>
                  </a:cubicBezTo>
                  <a:cubicBezTo>
                    <a:pt x="972" y="282"/>
                    <a:pt x="955" y="159"/>
                    <a:pt x="898" y="100"/>
                  </a:cubicBezTo>
                  <a:cubicBezTo>
                    <a:pt x="815" y="13"/>
                    <a:pt x="720" y="1"/>
                    <a:pt x="614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3933;p69">
              <a:extLst>
                <a:ext uri="{FF2B5EF4-FFF2-40B4-BE49-F238E27FC236}">
                  <a16:creationId xmlns:a16="http://schemas.microsoft.com/office/drawing/2014/main" id="{7B1353BD-7BEC-477D-97D3-DB8EECB482F5}"/>
                </a:ext>
              </a:extLst>
            </p:cNvPr>
            <p:cNvSpPr/>
            <p:nvPr/>
          </p:nvSpPr>
          <p:spPr>
            <a:xfrm>
              <a:off x="5848675" y="5008700"/>
              <a:ext cx="13825" cy="15425"/>
            </a:xfrm>
            <a:custGeom>
              <a:avLst/>
              <a:gdLst/>
              <a:ahLst/>
              <a:cxnLst/>
              <a:rect l="l" t="t" r="r" b="b"/>
              <a:pathLst>
                <a:path w="553" h="617" extrusionOk="0">
                  <a:moveTo>
                    <a:pt x="135" y="1"/>
                  </a:moveTo>
                  <a:cubicBezTo>
                    <a:pt x="66" y="1"/>
                    <a:pt x="3" y="48"/>
                    <a:pt x="1" y="130"/>
                  </a:cubicBezTo>
                  <a:cubicBezTo>
                    <a:pt x="0" y="237"/>
                    <a:pt x="51" y="356"/>
                    <a:pt x="89" y="454"/>
                  </a:cubicBezTo>
                  <a:cubicBezTo>
                    <a:pt x="127" y="549"/>
                    <a:pt x="212" y="616"/>
                    <a:pt x="306" y="616"/>
                  </a:cubicBezTo>
                  <a:cubicBezTo>
                    <a:pt x="341" y="616"/>
                    <a:pt x="377" y="607"/>
                    <a:pt x="413" y="586"/>
                  </a:cubicBezTo>
                  <a:cubicBezTo>
                    <a:pt x="537" y="512"/>
                    <a:pt x="553" y="344"/>
                    <a:pt x="458" y="241"/>
                  </a:cubicBezTo>
                  <a:cubicBezTo>
                    <a:pt x="387" y="165"/>
                    <a:pt x="297" y="60"/>
                    <a:pt x="201" y="15"/>
                  </a:cubicBezTo>
                  <a:cubicBezTo>
                    <a:pt x="180" y="5"/>
                    <a:pt x="157" y="1"/>
                    <a:pt x="135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3934;p69">
              <a:extLst>
                <a:ext uri="{FF2B5EF4-FFF2-40B4-BE49-F238E27FC236}">
                  <a16:creationId xmlns:a16="http://schemas.microsoft.com/office/drawing/2014/main" id="{193BC49C-3700-4EF0-8ABA-7C4568AE90F3}"/>
                </a:ext>
              </a:extLst>
            </p:cNvPr>
            <p:cNvSpPr/>
            <p:nvPr/>
          </p:nvSpPr>
          <p:spPr>
            <a:xfrm>
              <a:off x="5436175" y="4669050"/>
              <a:ext cx="13225" cy="33850"/>
            </a:xfrm>
            <a:custGeom>
              <a:avLst/>
              <a:gdLst/>
              <a:ahLst/>
              <a:cxnLst/>
              <a:rect l="l" t="t" r="r" b="b"/>
              <a:pathLst>
                <a:path w="529" h="1354" extrusionOk="0">
                  <a:moveTo>
                    <a:pt x="306" y="1"/>
                  </a:moveTo>
                  <a:cubicBezTo>
                    <a:pt x="191" y="1"/>
                    <a:pt x="68" y="73"/>
                    <a:pt x="52" y="218"/>
                  </a:cubicBezTo>
                  <a:cubicBezTo>
                    <a:pt x="13" y="550"/>
                    <a:pt x="0" y="1063"/>
                    <a:pt x="255" y="1318"/>
                  </a:cubicBezTo>
                  <a:cubicBezTo>
                    <a:pt x="279" y="1342"/>
                    <a:pt x="309" y="1353"/>
                    <a:pt x="339" y="1353"/>
                  </a:cubicBezTo>
                  <a:cubicBezTo>
                    <a:pt x="391" y="1353"/>
                    <a:pt x="443" y="1320"/>
                    <a:pt x="460" y="1264"/>
                  </a:cubicBezTo>
                  <a:cubicBezTo>
                    <a:pt x="509" y="1106"/>
                    <a:pt x="476" y="930"/>
                    <a:pt x="474" y="767"/>
                  </a:cubicBezTo>
                  <a:cubicBezTo>
                    <a:pt x="471" y="582"/>
                    <a:pt x="485" y="401"/>
                    <a:pt x="509" y="218"/>
                  </a:cubicBezTo>
                  <a:cubicBezTo>
                    <a:pt x="528" y="74"/>
                    <a:pt x="422" y="1"/>
                    <a:pt x="306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3935;p69">
              <a:extLst>
                <a:ext uri="{FF2B5EF4-FFF2-40B4-BE49-F238E27FC236}">
                  <a16:creationId xmlns:a16="http://schemas.microsoft.com/office/drawing/2014/main" id="{212B9537-8F2F-4697-8D37-D9BA67A40018}"/>
                </a:ext>
              </a:extLst>
            </p:cNvPr>
            <p:cNvSpPr/>
            <p:nvPr/>
          </p:nvSpPr>
          <p:spPr>
            <a:xfrm>
              <a:off x="5437250" y="4643950"/>
              <a:ext cx="13575" cy="17850"/>
            </a:xfrm>
            <a:custGeom>
              <a:avLst/>
              <a:gdLst/>
              <a:ahLst/>
              <a:cxnLst/>
              <a:rect l="l" t="t" r="r" b="b"/>
              <a:pathLst>
                <a:path w="543" h="714" extrusionOk="0">
                  <a:moveTo>
                    <a:pt x="300" y="0"/>
                  </a:moveTo>
                  <a:cubicBezTo>
                    <a:pt x="200" y="0"/>
                    <a:pt x="98" y="58"/>
                    <a:pt x="76" y="163"/>
                  </a:cubicBezTo>
                  <a:cubicBezTo>
                    <a:pt x="43" y="315"/>
                    <a:pt x="0" y="480"/>
                    <a:pt x="62" y="628"/>
                  </a:cubicBezTo>
                  <a:cubicBezTo>
                    <a:pt x="88" y="689"/>
                    <a:pt x="143" y="713"/>
                    <a:pt x="200" y="713"/>
                  </a:cubicBezTo>
                  <a:cubicBezTo>
                    <a:pt x="251" y="713"/>
                    <a:pt x="304" y="694"/>
                    <a:pt x="341" y="664"/>
                  </a:cubicBezTo>
                  <a:cubicBezTo>
                    <a:pt x="395" y="619"/>
                    <a:pt x="416" y="553"/>
                    <a:pt x="443" y="492"/>
                  </a:cubicBezTo>
                  <a:cubicBezTo>
                    <a:pt x="472" y="424"/>
                    <a:pt x="491" y="355"/>
                    <a:pt x="511" y="284"/>
                  </a:cubicBezTo>
                  <a:cubicBezTo>
                    <a:pt x="543" y="171"/>
                    <a:pt x="470" y="33"/>
                    <a:pt x="354" y="6"/>
                  </a:cubicBezTo>
                  <a:cubicBezTo>
                    <a:pt x="336" y="2"/>
                    <a:pt x="318" y="0"/>
                    <a:pt x="300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3936;p69">
              <a:extLst>
                <a:ext uri="{FF2B5EF4-FFF2-40B4-BE49-F238E27FC236}">
                  <a16:creationId xmlns:a16="http://schemas.microsoft.com/office/drawing/2014/main" id="{A8236F49-0874-4286-AE30-A7FA81941DEF}"/>
                </a:ext>
              </a:extLst>
            </p:cNvPr>
            <p:cNvSpPr/>
            <p:nvPr/>
          </p:nvSpPr>
          <p:spPr>
            <a:xfrm>
              <a:off x="5449750" y="4593375"/>
              <a:ext cx="15325" cy="17275"/>
            </a:xfrm>
            <a:custGeom>
              <a:avLst/>
              <a:gdLst/>
              <a:ahLst/>
              <a:cxnLst/>
              <a:rect l="l" t="t" r="r" b="b"/>
              <a:pathLst>
                <a:path w="613" h="691" extrusionOk="0">
                  <a:moveTo>
                    <a:pt x="360" y="1"/>
                  </a:moveTo>
                  <a:cubicBezTo>
                    <a:pt x="282" y="1"/>
                    <a:pt x="205" y="41"/>
                    <a:pt x="163" y="112"/>
                  </a:cubicBezTo>
                  <a:cubicBezTo>
                    <a:pt x="123" y="181"/>
                    <a:pt x="93" y="260"/>
                    <a:pt x="61" y="335"/>
                  </a:cubicBezTo>
                  <a:cubicBezTo>
                    <a:pt x="20" y="432"/>
                    <a:pt x="1" y="513"/>
                    <a:pt x="47" y="598"/>
                  </a:cubicBezTo>
                  <a:lnTo>
                    <a:pt x="47" y="598"/>
                  </a:lnTo>
                  <a:cubicBezTo>
                    <a:pt x="48" y="600"/>
                    <a:pt x="48" y="603"/>
                    <a:pt x="50" y="605"/>
                  </a:cubicBezTo>
                  <a:cubicBezTo>
                    <a:pt x="62" y="654"/>
                    <a:pt x="111" y="690"/>
                    <a:pt x="160" y="690"/>
                  </a:cubicBezTo>
                  <a:cubicBezTo>
                    <a:pt x="170" y="690"/>
                    <a:pt x="180" y="689"/>
                    <a:pt x="190" y="685"/>
                  </a:cubicBezTo>
                  <a:cubicBezTo>
                    <a:pt x="191" y="685"/>
                    <a:pt x="193" y="684"/>
                    <a:pt x="195" y="683"/>
                  </a:cubicBezTo>
                  <a:lnTo>
                    <a:pt x="195" y="683"/>
                  </a:lnTo>
                  <a:cubicBezTo>
                    <a:pt x="292" y="682"/>
                    <a:pt x="351" y="628"/>
                    <a:pt x="415" y="541"/>
                  </a:cubicBezTo>
                  <a:cubicBezTo>
                    <a:pt x="462" y="475"/>
                    <a:pt x="513" y="411"/>
                    <a:pt x="553" y="340"/>
                  </a:cubicBezTo>
                  <a:cubicBezTo>
                    <a:pt x="612" y="233"/>
                    <a:pt x="578" y="94"/>
                    <a:pt x="472" y="31"/>
                  </a:cubicBezTo>
                  <a:cubicBezTo>
                    <a:pt x="437" y="11"/>
                    <a:pt x="399" y="1"/>
                    <a:pt x="360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3937;p69">
              <a:extLst>
                <a:ext uri="{FF2B5EF4-FFF2-40B4-BE49-F238E27FC236}">
                  <a16:creationId xmlns:a16="http://schemas.microsoft.com/office/drawing/2014/main" id="{A4F9DE43-EA3E-45A9-A4E8-439CA8CE91B3}"/>
                </a:ext>
              </a:extLst>
            </p:cNvPr>
            <p:cNvSpPr/>
            <p:nvPr/>
          </p:nvSpPr>
          <p:spPr>
            <a:xfrm>
              <a:off x="5827050" y="4837925"/>
              <a:ext cx="43950" cy="23050"/>
            </a:xfrm>
            <a:custGeom>
              <a:avLst/>
              <a:gdLst/>
              <a:ahLst/>
              <a:cxnLst/>
              <a:rect l="l" t="t" r="r" b="b"/>
              <a:pathLst>
                <a:path w="1758" h="922" extrusionOk="0">
                  <a:moveTo>
                    <a:pt x="166" y="1"/>
                  </a:moveTo>
                  <a:cubicBezTo>
                    <a:pt x="119" y="1"/>
                    <a:pt x="74" y="7"/>
                    <a:pt x="34" y="22"/>
                  </a:cubicBezTo>
                  <a:cubicBezTo>
                    <a:pt x="11" y="29"/>
                    <a:pt x="1" y="52"/>
                    <a:pt x="13" y="72"/>
                  </a:cubicBezTo>
                  <a:cubicBezTo>
                    <a:pt x="76" y="185"/>
                    <a:pt x="191" y="229"/>
                    <a:pt x="304" y="288"/>
                  </a:cubicBezTo>
                  <a:cubicBezTo>
                    <a:pt x="451" y="366"/>
                    <a:pt x="601" y="438"/>
                    <a:pt x="747" y="517"/>
                  </a:cubicBezTo>
                  <a:cubicBezTo>
                    <a:pt x="1014" y="662"/>
                    <a:pt x="1278" y="881"/>
                    <a:pt x="1583" y="920"/>
                  </a:cubicBezTo>
                  <a:cubicBezTo>
                    <a:pt x="1589" y="921"/>
                    <a:pt x="1595" y="922"/>
                    <a:pt x="1602" y="922"/>
                  </a:cubicBezTo>
                  <a:cubicBezTo>
                    <a:pt x="1733" y="922"/>
                    <a:pt x="1758" y="745"/>
                    <a:pt x="1691" y="660"/>
                  </a:cubicBezTo>
                  <a:cubicBezTo>
                    <a:pt x="1508" y="427"/>
                    <a:pt x="1140" y="328"/>
                    <a:pt x="871" y="224"/>
                  </a:cubicBezTo>
                  <a:cubicBezTo>
                    <a:pt x="686" y="152"/>
                    <a:pt x="396" y="1"/>
                    <a:pt x="166" y="1"/>
                  </a:cubicBezTo>
                  <a:close/>
                </a:path>
              </a:pathLst>
            </a:custGeom>
            <a:solidFill>
              <a:srgbClr val="F651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3938;p69">
              <a:extLst>
                <a:ext uri="{FF2B5EF4-FFF2-40B4-BE49-F238E27FC236}">
                  <a16:creationId xmlns:a16="http://schemas.microsoft.com/office/drawing/2014/main" id="{BB54486A-35B2-4A7A-B4E3-6986AA7DA836}"/>
                </a:ext>
              </a:extLst>
            </p:cNvPr>
            <p:cNvSpPr/>
            <p:nvPr/>
          </p:nvSpPr>
          <p:spPr>
            <a:xfrm>
              <a:off x="5879200" y="4861875"/>
              <a:ext cx="20125" cy="12350"/>
            </a:xfrm>
            <a:custGeom>
              <a:avLst/>
              <a:gdLst/>
              <a:ahLst/>
              <a:cxnLst/>
              <a:rect l="l" t="t" r="r" b="b"/>
              <a:pathLst>
                <a:path w="805" h="494" extrusionOk="0">
                  <a:moveTo>
                    <a:pt x="139" y="1"/>
                  </a:moveTo>
                  <a:cubicBezTo>
                    <a:pt x="103" y="1"/>
                    <a:pt x="68" y="5"/>
                    <a:pt x="33" y="15"/>
                  </a:cubicBezTo>
                  <a:cubicBezTo>
                    <a:pt x="16" y="20"/>
                    <a:pt x="1" y="41"/>
                    <a:pt x="7" y="60"/>
                  </a:cubicBezTo>
                  <a:cubicBezTo>
                    <a:pt x="46" y="158"/>
                    <a:pt x="123" y="226"/>
                    <a:pt x="201" y="294"/>
                  </a:cubicBezTo>
                  <a:cubicBezTo>
                    <a:pt x="298" y="382"/>
                    <a:pt x="397" y="493"/>
                    <a:pt x="535" y="493"/>
                  </a:cubicBezTo>
                  <a:cubicBezTo>
                    <a:pt x="538" y="493"/>
                    <a:pt x="542" y="493"/>
                    <a:pt x="546" y="493"/>
                  </a:cubicBezTo>
                  <a:cubicBezTo>
                    <a:pt x="682" y="487"/>
                    <a:pt x="804" y="327"/>
                    <a:pt x="715" y="199"/>
                  </a:cubicBezTo>
                  <a:cubicBezTo>
                    <a:pt x="665" y="129"/>
                    <a:pt x="623" y="86"/>
                    <a:pt x="538" y="70"/>
                  </a:cubicBezTo>
                  <a:cubicBezTo>
                    <a:pt x="476" y="56"/>
                    <a:pt x="416" y="42"/>
                    <a:pt x="354" y="30"/>
                  </a:cubicBezTo>
                  <a:cubicBezTo>
                    <a:pt x="283" y="17"/>
                    <a:pt x="211" y="1"/>
                    <a:pt x="139" y="1"/>
                  </a:cubicBezTo>
                  <a:close/>
                </a:path>
              </a:pathLst>
            </a:custGeom>
            <a:solidFill>
              <a:srgbClr val="F651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3939;p69">
              <a:extLst>
                <a:ext uri="{FF2B5EF4-FFF2-40B4-BE49-F238E27FC236}">
                  <a16:creationId xmlns:a16="http://schemas.microsoft.com/office/drawing/2014/main" id="{55F901C8-6311-462B-B7F3-1F54208152DF}"/>
                </a:ext>
              </a:extLst>
            </p:cNvPr>
            <p:cNvSpPr/>
            <p:nvPr/>
          </p:nvSpPr>
          <p:spPr>
            <a:xfrm>
              <a:off x="5440025" y="5013125"/>
              <a:ext cx="15225" cy="56700"/>
            </a:xfrm>
            <a:custGeom>
              <a:avLst/>
              <a:gdLst/>
              <a:ahLst/>
              <a:cxnLst/>
              <a:rect l="l" t="t" r="r" b="b"/>
              <a:pathLst>
                <a:path w="609" h="2268" extrusionOk="0">
                  <a:moveTo>
                    <a:pt x="290" y="0"/>
                  </a:moveTo>
                  <a:cubicBezTo>
                    <a:pt x="238" y="0"/>
                    <a:pt x="188" y="26"/>
                    <a:pt x="160" y="88"/>
                  </a:cubicBezTo>
                  <a:cubicBezTo>
                    <a:pt x="17" y="406"/>
                    <a:pt x="57" y="834"/>
                    <a:pt x="49" y="1177"/>
                  </a:cubicBezTo>
                  <a:cubicBezTo>
                    <a:pt x="44" y="1363"/>
                    <a:pt x="40" y="1550"/>
                    <a:pt x="36" y="1735"/>
                  </a:cubicBezTo>
                  <a:cubicBezTo>
                    <a:pt x="31" y="1915"/>
                    <a:pt x="1" y="2090"/>
                    <a:pt x="146" y="2219"/>
                  </a:cubicBezTo>
                  <a:cubicBezTo>
                    <a:pt x="184" y="2252"/>
                    <a:pt x="225" y="2267"/>
                    <a:pt x="267" y="2267"/>
                  </a:cubicBezTo>
                  <a:cubicBezTo>
                    <a:pt x="311" y="2267"/>
                    <a:pt x="354" y="2251"/>
                    <a:pt x="393" y="2219"/>
                  </a:cubicBezTo>
                  <a:cubicBezTo>
                    <a:pt x="533" y="2105"/>
                    <a:pt x="517" y="1940"/>
                    <a:pt x="520" y="1776"/>
                  </a:cubicBezTo>
                  <a:cubicBezTo>
                    <a:pt x="523" y="1589"/>
                    <a:pt x="527" y="1401"/>
                    <a:pt x="531" y="1216"/>
                  </a:cubicBezTo>
                  <a:cubicBezTo>
                    <a:pt x="538" y="884"/>
                    <a:pt x="609" y="443"/>
                    <a:pt x="483" y="131"/>
                  </a:cubicBezTo>
                  <a:cubicBezTo>
                    <a:pt x="454" y="57"/>
                    <a:pt x="369" y="0"/>
                    <a:pt x="290" y="0"/>
                  </a:cubicBezTo>
                  <a:close/>
                </a:path>
              </a:pathLst>
            </a:custGeom>
            <a:solidFill>
              <a:srgbClr val="F651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3940;p69">
              <a:extLst>
                <a:ext uri="{FF2B5EF4-FFF2-40B4-BE49-F238E27FC236}">
                  <a16:creationId xmlns:a16="http://schemas.microsoft.com/office/drawing/2014/main" id="{846A0463-DFB1-4C6E-BA5F-156E93FF3223}"/>
                </a:ext>
              </a:extLst>
            </p:cNvPr>
            <p:cNvSpPr/>
            <p:nvPr/>
          </p:nvSpPr>
          <p:spPr>
            <a:xfrm>
              <a:off x="5442100" y="5084025"/>
              <a:ext cx="12050" cy="15750"/>
            </a:xfrm>
            <a:custGeom>
              <a:avLst/>
              <a:gdLst/>
              <a:ahLst/>
              <a:cxnLst/>
              <a:rect l="l" t="t" r="r" b="b"/>
              <a:pathLst>
                <a:path w="482" h="630" extrusionOk="0">
                  <a:moveTo>
                    <a:pt x="187" y="0"/>
                  </a:moveTo>
                  <a:cubicBezTo>
                    <a:pt x="166" y="0"/>
                    <a:pt x="147" y="16"/>
                    <a:pt x="139" y="36"/>
                  </a:cubicBezTo>
                  <a:cubicBezTo>
                    <a:pt x="93" y="157"/>
                    <a:pt x="0" y="296"/>
                    <a:pt x="5" y="426"/>
                  </a:cubicBezTo>
                  <a:cubicBezTo>
                    <a:pt x="9" y="560"/>
                    <a:pt x="108" y="630"/>
                    <a:pt x="210" y="630"/>
                  </a:cubicBezTo>
                  <a:cubicBezTo>
                    <a:pt x="294" y="630"/>
                    <a:pt x="381" y="581"/>
                    <a:pt x="418" y="481"/>
                  </a:cubicBezTo>
                  <a:cubicBezTo>
                    <a:pt x="481" y="307"/>
                    <a:pt x="355" y="97"/>
                    <a:pt x="208" y="6"/>
                  </a:cubicBezTo>
                  <a:cubicBezTo>
                    <a:pt x="201" y="2"/>
                    <a:pt x="194" y="0"/>
                    <a:pt x="187" y="0"/>
                  </a:cubicBezTo>
                  <a:close/>
                </a:path>
              </a:pathLst>
            </a:custGeom>
            <a:solidFill>
              <a:srgbClr val="F651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3941;p69">
              <a:extLst>
                <a:ext uri="{FF2B5EF4-FFF2-40B4-BE49-F238E27FC236}">
                  <a16:creationId xmlns:a16="http://schemas.microsoft.com/office/drawing/2014/main" id="{793596A0-859B-438A-9049-A5499A04C582}"/>
                </a:ext>
              </a:extLst>
            </p:cNvPr>
            <p:cNvSpPr/>
            <p:nvPr/>
          </p:nvSpPr>
          <p:spPr>
            <a:xfrm>
              <a:off x="5070025" y="4699275"/>
              <a:ext cx="52200" cy="45725"/>
            </a:xfrm>
            <a:custGeom>
              <a:avLst/>
              <a:gdLst/>
              <a:ahLst/>
              <a:cxnLst/>
              <a:rect l="l" t="t" r="r" b="b"/>
              <a:pathLst>
                <a:path w="2088" h="1829" extrusionOk="0">
                  <a:moveTo>
                    <a:pt x="232" y="1"/>
                  </a:moveTo>
                  <a:cubicBezTo>
                    <a:pt x="115" y="1"/>
                    <a:pt x="1" y="111"/>
                    <a:pt x="86" y="233"/>
                  </a:cubicBezTo>
                  <a:cubicBezTo>
                    <a:pt x="494" y="813"/>
                    <a:pt x="1044" y="1316"/>
                    <a:pt x="1584" y="1771"/>
                  </a:cubicBezTo>
                  <a:cubicBezTo>
                    <a:pt x="1632" y="1811"/>
                    <a:pt x="1685" y="1828"/>
                    <a:pt x="1736" y="1828"/>
                  </a:cubicBezTo>
                  <a:cubicBezTo>
                    <a:pt x="1924" y="1828"/>
                    <a:pt x="2088" y="1597"/>
                    <a:pt x="1910" y="1444"/>
                  </a:cubicBezTo>
                  <a:cubicBezTo>
                    <a:pt x="1377" y="988"/>
                    <a:pt x="880" y="484"/>
                    <a:pt x="338" y="38"/>
                  </a:cubicBezTo>
                  <a:cubicBezTo>
                    <a:pt x="307" y="12"/>
                    <a:pt x="269" y="1"/>
                    <a:pt x="232" y="1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3942;p69">
              <a:extLst>
                <a:ext uri="{FF2B5EF4-FFF2-40B4-BE49-F238E27FC236}">
                  <a16:creationId xmlns:a16="http://schemas.microsoft.com/office/drawing/2014/main" id="{E61C616C-AA36-4B8A-80D2-5A6BC38262A1}"/>
                </a:ext>
              </a:extLst>
            </p:cNvPr>
            <p:cNvSpPr/>
            <p:nvPr/>
          </p:nvSpPr>
          <p:spPr>
            <a:xfrm>
              <a:off x="5123825" y="4745900"/>
              <a:ext cx="25700" cy="16925"/>
            </a:xfrm>
            <a:custGeom>
              <a:avLst/>
              <a:gdLst/>
              <a:ahLst/>
              <a:cxnLst/>
              <a:rect l="l" t="t" r="r" b="b"/>
              <a:pathLst>
                <a:path w="1028" h="677" extrusionOk="0">
                  <a:moveTo>
                    <a:pt x="244" y="0"/>
                  </a:moveTo>
                  <a:cubicBezTo>
                    <a:pt x="126" y="0"/>
                    <a:pt x="1" y="118"/>
                    <a:pt x="86" y="238"/>
                  </a:cubicBezTo>
                  <a:cubicBezTo>
                    <a:pt x="207" y="408"/>
                    <a:pt x="424" y="519"/>
                    <a:pt x="593" y="639"/>
                  </a:cubicBezTo>
                  <a:cubicBezTo>
                    <a:pt x="630" y="665"/>
                    <a:pt x="668" y="676"/>
                    <a:pt x="704" y="676"/>
                  </a:cubicBezTo>
                  <a:cubicBezTo>
                    <a:pt x="890" y="676"/>
                    <a:pt x="1028" y="370"/>
                    <a:pt x="815" y="260"/>
                  </a:cubicBezTo>
                  <a:lnTo>
                    <a:pt x="549" y="121"/>
                  </a:lnTo>
                  <a:cubicBezTo>
                    <a:pt x="459" y="74"/>
                    <a:pt x="369" y="16"/>
                    <a:pt x="269" y="2"/>
                  </a:cubicBezTo>
                  <a:cubicBezTo>
                    <a:pt x="260" y="1"/>
                    <a:pt x="252" y="0"/>
                    <a:pt x="244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3943;p69">
              <a:extLst>
                <a:ext uri="{FF2B5EF4-FFF2-40B4-BE49-F238E27FC236}">
                  <a16:creationId xmlns:a16="http://schemas.microsoft.com/office/drawing/2014/main" id="{16A8FC3F-E943-475E-9B66-95DB05F15F90}"/>
                </a:ext>
              </a:extLst>
            </p:cNvPr>
            <p:cNvSpPr/>
            <p:nvPr/>
          </p:nvSpPr>
          <p:spPr>
            <a:xfrm>
              <a:off x="5152950" y="4759700"/>
              <a:ext cx="10575" cy="10525"/>
            </a:xfrm>
            <a:custGeom>
              <a:avLst/>
              <a:gdLst/>
              <a:ahLst/>
              <a:cxnLst/>
              <a:rect l="l" t="t" r="r" b="b"/>
              <a:pathLst>
                <a:path w="423" h="421" extrusionOk="0">
                  <a:moveTo>
                    <a:pt x="212" y="0"/>
                  </a:moveTo>
                  <a:cubicBezTo>
                    <a:pt x="158" y="0"/>
                    <a:pt x="102" y="24"/>
                    <a:pt x="64" y="62"/>
                  </a:cubicBezTo>
                  <a:cubicBezTo>
                    <a:pt x="28" y="98"/>
                    <a:pt x="0" y="158"/>
                    <a:pt x="2" y="211"/>
                  </a:cubicBezTo>
                  <a:cubicBezTo>
                    <a:pt x="4" y="264"/>
                    <a:pt x="23" y="321"/>
                    <a:pt x="64" y="359"/>
                  </a:cubicBezTo>
                  <a:cubicBezTo>
                    <a:pt x="105" y="397"/>
                    <a:pt x="155" y="421"/>
                    <a:pt x="212" y="421"/>
                  </a:cubicBezTo>
                  <a:cubicBezTo>
                    <a:pt x="266" y="421"/>
                    <a:pt x="322" y="397"/>
                    <a:pt x="360" y="359"/>
                  </a:cubicBezTo>
                  <a:cubicBezTo>
                    <a:pt x="396" y="323"/>
                    <a:pt x="423" y="263"/>
                    <a:pt x="422" y="211"/>
                  </a:cubicBezTo>
                  <a:cubicBezTo>
                    <a:pt x="419" y="156"/>
                    <a:pt x="401" y="99"/>
                    <a:pt x="360" y="62"/>
                  </a:cubicBezTo>
                  <a:cubicBezTo>
                    <a:pt x="319" y="25"/>
                    <a:pt x="268" y="0"/>
                    <a:pt x="212" y="0"/>
                  </a:cubicBezTo>
                  <a:close/>
                </a:path>
              </a:pathLst>
            </a:custGeom>
            <a:solidFill>
              <a:srgbClr val="191919">
                <a:alpha val="16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3944;p69">
              <a:extLst>
                <a:ext uri="{FF2B5EF4-FFF2-40B4-BE49-F238E27FC236}">
                  <a16:creationId xmlns:a16="http://schemas.microsoft.com/office/drawing/2014/main" id="{0738BCDA-17FD-404F-80F1-703718483D83}"/>
                </a:ext>
              </a:extLst>
            </p:cNvPr>
            <p:cNvSpPr/>
            <p:nvPr/>
          </p:nvSpPr>
          <p:spPr>
            <a:xfrm>
              <a:off x="5124950" y="4968050"/>
              <a:ext cx="14850" cy="17600"/>
            </a:xfrm>
            <a:custGeom>
              <a:avLst/>
              <a:gdLst/>
              <a:ahLst/>
              <a:cxnLst/>
              <a:rect l="l" t="t" r="r" b="b"/>
              <a:pathLst>
                <a:path w="594" h="704" extrusionOk="0">
                  <a:moveTo>
                    <a:pt x="226" y="0"/>
                  </a:moveTo>
                  <a:cubicBezTo>
                    <a:pt x="198" y="0"/>
                    <a:pt x="170" y="7"/>
                    <a:pt x="150" y="22"/>
                  </a:cubicBezTo>
                  <a:cubicBezTo>
                    <a:pt x="40" y="105"/>
                    <a:pt x="0" y="236"/>
                    <a:pt x="31" y="370"/>
                  </a:cubicBezTo>
                  <a:cubicBezTo>
                    <a:pt x="61" y="501"/>
                    <a:pt x="134" y="594"/>
                    <a:pt x="238" y="671"/>
                  </a:cubicBezTo>
                  <a:cubicBezTo>
                    <a:pt x="268" y="693"/>
                    <a:pt x="304" y="703"/>
                    <a:pt x="341" y="703"/>
                  </a:cubicBezTo>
                  <a:cubicBezTo>
                    <a:pt x="413" y="703"/>
                    <a:pt x="488" y="666"/>
                    <a:pt x="528" y="613"/>
                  </a:cubicBezTo>
                  <a:cubicBezTo>
                    <a:pt x="593" y="527"/>
                    <a:pt x="594" y="395"/>
                    <a:pt x="510" y="318"/>
                  </a:cubicBezTo>
                  <a:cubicBezTo>
                    <a:pt x="490" y="298"/>
                    <a:pt x="470" y="278"/>
                    <a:pt x="453" y="255"/>
                  </a:cubicBezTo>
                  <a:lnTo>
                    <a:pt x="453" y="255"/>
                  </a:lnTo>
                  <a:cubicBezTo>
                    <a:pt x="459" y="262"/>
                    <a:pt x="461" y="265"/>
                    <a:pt x="461" y="265"/>
                  </a:cubicBezTo>
                  <a:cubicBezTo>
                    <a:pt x="462" y="265"/>
                    <a:pt x="456" y="257"/>
                    <a:pt x="450" y="250"/>
                  </a:cubicBezTo>
                  <a:cubicBezTo>
                    <a:pt x="447" y="245"/>
                    <a:pt x="445" y="241"/>
                    <a:pt x="443" y="239"/>
                  </a:cubicBezTo>
                  <a:lnTo>
                    <a:pt x="443" y="239"/>
                  </a:lnTo>
                  <a:cubicBezTo>
                    <a:pt x="441" y="236"/>
                    <a:pt x="439" y="229"/>
                    <a:pt x="434" y="219"/>
                  </a:cubicBezTo>
                  <a:lnTo>
                    <a:pt x="434" y="219"/>
                  </a:lnTo>
                  <a:cubicBezTo>
                    <a:pt x="434" y="219"/>
                    <a:pt x="434" y="219"/>
                    <a:pt x="434" y="219"/>
                  </a:cubicBezTo>
                  <a:cubicBezTo>
                    <a:pt x="435" y="219"/>
                    <a:pt x="419" y="188"/>
                    <a:pt x="415" y="180"/>
                  </a:cubicBezTo>
                  <a:lnTo>
                    <a:pt x="415" y="180"/>
                  </a:lnTo>
                  <a:cubicBezTo>
                    <a:pt x="411" y="170"/>
                    <a:pt x="400" y="144"/>
                    <a:pt x="401" y="144"/>
                  </a:cubicBezTo>
                  <a:lnTo>
                    <a:pt x="401" y="144"/>
                  </a:lnTo>
                  <a:cubicBezTo>
                    <a:pt x="401" y="144"/>
                    <a:pt x="401" y="144"/>
                    <a:pt x="401" y="144"/>
                  </a:cubicBezTo>
                  <a:cubicBezTo>
                    <a:pt x="383" y="107"/>
                    <a:pt x="362" y="79"/>
                    <a:pt x="337" y="46"/>
                  </a:cubicBezTo>
                  <a:cubicBezTo>
                    <a:pt x="315" y="17"/>
                    <a:pt x="269" y="0"/>
                    <a:pt x="226" y="0"/>
                  </a:cubicBezTo>
                  <a:close/>
                </a:path>
              </a:pathLst>
            </a:custGeom>
            <a:solidFill>
              <a:srgbClr val="F651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3945;p69">
              <a:extLst>
                <a:ext uri="{FF2B5EF4-FFF2-40B4-BE49-F238E27FC236}">
                  <a16:creationId xmlns:a16="http://schemas.microsoft.com/office/drawing/2014/main" id="{26AB2235-EB8F-4A6B-863B-B0441477BE0F}"/>
                </a:ext>
              </a:extLst>
            </p:cNvPr>
            <p:cNvSpPr/>
            <p:nvPr/>
          </p:nvSpPr>
          <p:spPr>
            <a:xfrm>
              <a:off x="5538575" y="4952300"/>
              <a:ext cx="17000" cy="21150"/>
            </a:xfrm>
            <a:custGeom>
              <a:avLst/>
              <a:gdLst/>
              <a:ahLst/>
              <a:cxnLst/>
              <a:rect l="l" t="t" r="r" b="b"/>
              <a:pathLst>
                <a:path w="680" h="846" extrusionOk="0">
                  <a:moveTo>
                    <a:pt x="238" y="1"/>
                  </a:moveTo>
                  <a:cubicBezTo>
                    <a:pt x="212" y="1"/>
                    <a:pt x="185" y="8"/>
                    <a:pt x="159" y="23"/>
                  </a:cubicBezTo>
                  <a:cubicBezTo>
                    <a:pt x="3" y="119"/>
                    <a:pt x="1" y="338"/>
                    <a:pt x="26" y="503"/>
                  </a:cubicBezTo>
                  <a:cubicBezTo>
                    <a:pt x="53" y="675"/>
                    <a:pt x="173" y="814"/>
                    <a:pt x="351" y="843"/>
                  </a:cubicBezTo>
                  <a:cubicBezTo>
                    <a:pt x="363" y="845"/>
                    <a:pt x="375" y="846"/>
                    <a:pt x="387" y="846"/>
                  </a:cubicBezTo>
                  <a:cubicBezTo>
                    <a:pt x="573" y="846"/>
                    <a:pt x="680" y="609"/>
                    <a:pt x="499" y="492"/>
                  </a:cubicBezTo>
                  <a:lnTo>
                    <a:pt x="499" y="492"/>
                  </a:lnTo>
                  <a:cubicBezTo>
                    <a:pt x="500" y="493"/>
                    <a:pt x="501" y="493"/>
                    <a:pt x="501" y="493"/>
                  </a:cubicBezTo>
                  <a:cubicBezTo>
                    <a:pt x="504" y="493"/>
                    <a:pt x="491" y="479"/>
                    <a:pt x="489" y="479"/>
                  </a:cubicBezTo>
                  <a:lnTo>
                    <a:pt x="489" y="479"/>
                  </a:lnTo>
                  <a:cubicBezTo>
                    <a:pt x="489" y="479"/>
                    <a:pt x="489" y="480"/>
                    <a:pt x="490" y="483"/>
                  </a:cubicBezTo>
                  <a:lnTo>
                    <a:pt x="490" y="483"/>
                  </a:lnTo>
                  <a:cubicBezTo>
                    <a:pt x="471" y="451"/>
                    <a:pt x="450" y="401"/>
                    <a:pt x="440" y="373"/>
                  </a:cubicBezTo>
                  <a:cubicBezTo>
                    <a:pt x="419" y="320"/>
                    <a:pt x="408" y="258"/>
                    <a:pt x="398" y="199"/>
                  </a:cubicBezTo>
                  <a:lnTo>
                    <a:pt x="398" y="199"/>
                  </a:lnTo>
                  <a:cubicBezTo>
                    <a:pt x="422" y="96"/>
                    <a:pt x="334" y="1"/>
                    <a:pt x="238" y="1"/>
                  </a:cubicBezTo>
                  <a:close/>
                </a:path>
              </a:pathLst>
            </a:custGeom>
            <a:solidFill>
              <a:srgbClr val="F651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3946;p69">
              <a:extLst>
                <a:ext uri="{FF2B5EF4-FFF2-40B4-BE49-F238E27FC236}">
                  <a16:creationId xmlns:a16="http://schemas.microsoft.com/office/drawing/2014/main" id="{63221C36-D28D-4B9D-9FEA-A366E286C3B1}"/>
                </a:ext>
              </a:extLst>
            </p:cNvPr>
            <p:cNvSpPr/>
            <p:nvPr/>
          </p:nvSpPr>
          <p:spPr>
            <a:xfrm>
              <a:off x="5793425" y="4648250"/>
              <a:ext cx="14375" cy="16375"/>
            </a:xfrm>
            <a:custGeom>
              <a:avLst/>
              <a:gdLst/>
              <a:ahLst/>
              <a:cxnLst/>
              <a:rect l="l" t="t" r="r" b="b"/>
              <a:pathLst>
                <a:path w="575" h="655" extrusionOk="0">
                  <a:moveTo>
                    <a:pt x="305" y="1"/>
                  </a:moveTo>
                  <a:cubicBezTo>
                    <a:pt x="272" y="1"/>
                    <a:pt x="238" y="13"/>
                    <a:pt x="207" y="38"/>
                  </a:cubicBezTo>
                  <a:cubicBezTo>
                    <a:pt x="0" y="215"/>
                    <a:pt x="39" y="655"/>
                    <a:pt x="365" y="655"/>
                  </a:cubicBezTo>
                  <a:cubicBezTo>
                    <a:pt x="365" y="655"/>
                    <a:pt x="365" y="655"/>
                    <a:pt x="366" y="655"/>
                  </a:cubicBezTo>
                  <a:cubicBezTo>
                    <a:pt x="479" y="655"/>
                    <a:pt x="571" y="561"/>
                    <a:pt x="573" y="446"/>
                  </a:cubicBezTo>
                  <a:cubicBezTo>
                    <a:pt x="575" y="393"/>
                    <a:pt x="567" y="341"/>
                    <a:pt x="538" y="294"/>
                  </a:cubicBezTo>
                  <a:cubicBezTo>
                    <a:pt x="535" y="290"/>
                    <a:pt x="502" y="240"/>
                    <a:pt x="500" y="240"/>
                  </a:cubicBezTo>
                  <a:lnTo>
                    <a:pt x="500" y="240"/>
                  </a:lnTo>
                  <a:cubicBezTo>
                    <a:pt x="500" y="240"/>
                    <a:pt x="501" y="242"/>
                    <a:pt x="504" y="247"/>
                  </a:cubicBezTo>
                  <a:cubicBezTo>
                    <a:pt x="507" y="253"/>
                    <a:pt x="509" y="256"/>
                    <a:pt x="509" y="256"/>
                  </a:cubicBezTo>
                  <a:cubicBezTo>
                    <a:pt x="509" y="256"/>
                    <a:pt x="490" y="226"/>
                    <a:pt x="489" y="225"/>
                  </a:cubicBezTo>
                  <a:cubicBezTo>
                    <a:pt x="485" y="218"/>
                    <a:pt x="468" y="190"/>
                    <a:pt x="464" y="184"/>
                  </a:cubicBezTo>
                  <a:lnTo>
                    <a:pt x="464" y="184"/>
                  </a:lnTo>
                  <a:cubicBezTo>
                    <a:pt x="459" y="173"/>
                    <a:pt x="453" y="157"/>
                    <a:pt x="448" y="145"/>
                  </a:cubicBezTo>
                  <a:lnTo>
                    <a:pt x="448" y="145"/>
                  </a:lnTo>
                  <a:cubicBezTo>
                    <a:pt x="448" y="145"/>
                    <a:pt x="448" y="145"/>
                    <a:pt x="448" y="145"/>
                  </a:cubicBezTo>
                  <a:cubicBezTo>
                    <a:pt x="449" y="145"/>
                    <a:pt x="446" y="130"/>
                    <a:pt x="445" y="130"/>
                  </a:cubicBezTo>
                  <a:cubicBezTo>
                    <a:pt x="445" y="130"/>
                    <a:pt x="445" y="132"/>
                    <a:pt x="445" y="136"/>
                  </a:cubicBezTo>
                  <a:cubicBezTo>
                    <a:pt x="437" y="53"/>
                    <a:pt x="374" y="1"/>
                    <a:pt x="305" y="1"/>
                  </a:cubicBezTo>
                  <a:close/>
                </a:path>
              </a:pathLst>
            </a:custGeom>
            <a:solidFill>
              <a:srgbClr val="F651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3947;p69">
              <a:extLst>
                <a:ext uri="{FF2B5EF4-FFF2-40B4-BE49-F238E27FC236}">
                  <a16:creationId xmlns:a16="http://schemas.microsoft.com/office/drawing/2014/main" id="{A199D869-F53D-42AA-994B-3892692CBF03}"/>
                </a:ext>
              </a:extLst>
            </p:cNvPr>
            <p:cNvSpPr/>
            <p:nvPr/>
          </p:nvSpPr>
          <p:spPr>
            <a:xfrm>
              <a:off x="5285125" y="4606550"/>
              <a:ext cx="13700" cy="18325"/>
            </a:xfrm>
            <a:custGeom>
              <a:avLst/>
              <a:gdLst/>
              <a:ahLst/>
              <a:cxnLst/>
              <a:rect l="l" t="t" r="r" b="b"/>
              <a:pathLst>
                <a:path w="548" h="733" extrusionOk="0">
                  <a:moveTo>
                    <a:pt x="188" y="1"/>
                  </a:moveTo>
                  <a:cubicBezTo>
                    <a:pt x="118" y="1"/>
                    <a:pt x="30" y="59"/>
                    <a:pt x="20" y="133"/>
                  </a:cubicBezTo>
                  <a:cubicBezTo>
                    <a:pt x="13" y="179"/>
                    <a:pt x="5" y="220"/>
                    <a:pt x="18" y="268"/>
                  </a:cubicBezTo>
                  <a:cubicBezTo>
                    <a:pt x="22" y="288"/>
                    <a:pt x="32" y="307"/>
                    <a:pt x="40" y="326"/>
                  </a:cubicBezTo>
                  <a:lnTo>
                    <a:pt x="40" y="326"/>
                  </a:lnTo>
                  <a:cubicBezTo>
                    <a:pt x="39" y="325"/>
                    <a:pt x="39" y="324"/>
                    <a:pt x="39" y="324"/>
                  </a:cubicBezTo>
                  <a:lnTo>
                    <a:pt x="39" y="324"/>
                  </a:lnTo>
                  <a:cubicBezTo>
                    <a:pt x="37" y="324"/>
                    <a:pt x="41" y="340"/>
                    <a:pt x="45" y="350"/>
                  </a:cubicBezTo>
                  <a:lnTo>
                    <a:pt x="45" y="350"/>
                  </a:lnTo>
                  <a:cubicBezTo>
                    <a:pt x="45" y="361"/>
                    <a:pt x="45" y="374"/>
                    <a:pt x="45" y="386"/>
                  </a:cubicBezTo>
                  <a:lnTo>
                    <a:pt x="45" y="386"/>
                  </a:lnTo>
                  <a:cubicBezTo>
                    <a:pt x="40" y="400"/>
                    <a:pt x="36" y="417"/>
                    <a:pt x="33" y="432"/>
                  </a:cubicBezTo>
                  <a:cubicBezTo>
                    <a:pt x="0" y="554"/>
                    <a:pt x="72" y="696"/>
                    <a:pt x="199" y="726"/>
                  </a:cubicBezTo>
                  <a:cubicBezTo>
                    <a:pt x="218" y="731"/>
                    <a:pt x="238" y="733"/>
                    <a:pt x="258" y="733"/>
                  </a:cubicBezTo>
                  <a:cubicBezTo>
                    <a:pt x="363" y="733"/>
                    <a:pt x="464" y="669"/>
                    <a:pt x="493" y="560"/>
                  </a:cubicBezTo>
                  <a:cubicBezTo>
                    <a:pt x="547" y="345"/>
                    <a:pt x="453" y="11"/>
                    <a:pt x="194" y="1"/>
                  </a:cubicBezTo>
                  <a:cubicBezTo>
                    <a:pt x="192" y="1"/>
                    <a:pt x="190" y="1"/>
                    <a:pt x="188" y="1"/>
                  </a:cubicBezTo>
                  <a:close/>
                </a:path>
              </a:pathLst>
            </a:custGeom>
            <a:solidFill>
              <a:srgbClr val="F651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3948;p69">
              <a:extLst>
                <a:ext uri="{FF2B5EF4-FFF2-40B4-BE49-F238E27FC236}">
                  <a16:creationId xmlns:a16="http://schemas.microsoft.com/office/drawing/2014/main" id="{439ADE09-7A42-44EA-9DF0-82C1BDBD9C47}"/>
                </a:ext>
              </a:extLst>
            </p:cNvPr>
            <p:cNvSpPr/>
            <p:nvPr/>
          </p:nvSpPr>
          <p:spPr>
            <a:xfrm>
              <a:off x="5218950" y="4815200"/>
              <a:ext cx="24575" cy="23175"/>
            </a:xfrm>
            <a:custGeom>
              <a:avLst/>
              <a:gdLst/>
              <a:ahLst/>
              <a:cxnLst/>
              <a:rect l="l" t="t" r="r" b="b"/>
              <a:pathLst>
                <a:path w="983" h="927" extrusionOk="0">
                  <a:moveTo>
                    <a:pt x="453" y="1"/>
                  </a:moveTo>
                  <a:cubicBezTo>
                    <a:pt x="394" y="1"/>
                    <a:pt x="339" y="14"/>
                    <a:pt x="287" y="41"/>
                  </a:cubicBezTo>
                  <a:cubicBezTo>
                    <a:pt x="229" y="61"/>
                    <a:pt x="181" y="92"/>
                    <a:pt x="138" y="136"/>
                  </a:cubicBezTo>
                  <a:cubicBezTo>
                    <a:pt x="93" y="179"/>
                    <a:pt x="60" y="228"/>
                    <a:pt x="43" y="286"/>
                  </a:cubicBezTo>
                  <a:cubicBezTo>
                    <a:pt x="13" y="341"/>
                    <a:pt x="1" y="401"/>
                    <a:pt x="3" y="465"/>
                  </a:cubicBezTo>
                  <a:cubicBezTo>
                    <a:pt x="8" y="506"/>
                    <a:pt x="14" y="547"/>
                    <a:pt x="19" y="589"/>
                  </a:cubicBezTo>
                  <a:cubicBezTo>
                    <a:pt x="42" y="667"/>
                    <a:pt x="81" y="736"/>
                    <a:pt x="138" y="794"/>
                  </a:cubicBezTo>
                  <a:cubicBezTo>
                    <a:pt x="230" y="873"/>
                    <a:pt x="342" y="927"/>
                    <a:pt x="466" y="927"/>
                  </a:cubicBezTo>
                  <a:lnTo>
                    <a:pt x="506" y="927"/>
                  </a:lnTo>
                  <a:cubicBezTo>
                    <a:pt x="629" y="925"/>
                    <a:pt x="756" y="883"/>
                    <a:pt x="843" y="791"/>
                  </a:cubicBezTo>
                  <a:cubicBezTo>
                    <a:pt x="868" y="764"/>
                    <a:pt x="900" y="721"/>
                    <a:pt x="920" y="690"/>
                  </a:cubicBezTo>
                  <a:cubicBezTo>
                    <a:pt x="961" y="624"/>
                    <a:pt x="983" y="541"/>
                    <a:pt x="983" y="464"/>
                  </a:cubicBezTo>
                  <a:cubicBezTo>
                    <a:pt x="983" y="342"/>
                    <a:pt x="928" y="222"/>
                    <a:pt x="843" y="136"/>
                  </a:cubicBezTo>
                  <a:cubicBezTo>
                    <a:pt x="751" y="46"/>
                    <a:pt x="632" y="2"/>
                    <a:pt x="506" y="1"/>
                  </a:cubicBezTo>
                  <a:lnTo>
                    <a:pt x="466" y="1"/>
                  </a:lnTo>
                  <a:cubicBezTo>
                    <a:pt x="462" y="1"/>
                    <a:pt x="457" y="1"/>
                    <a:pt x="4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3949;p69">
              <a:extLst>
                <a:ext uri="{FF2B5EF4-FFF2-40B4-BE49-F238E27FC236}">
                  <a16:creationId xmlns:a16="http://schemas.microsoft.com/office/drawing/2014/main" id="{F3138D1B-9898-439C-9B79-143AB93D7289}"/>
                </a:ext>
              </a:extLst>
            </p:cNvPr>
            <p:cNvSpPr/>
            <p:nvPr/>
          </p:nvSpPr>
          <p:spPr>
            <a:xfrm>
              <a:off x="5276400" y="4822400"/>
              <a:ext cx="25875" cy="22825"/>
            </a:xfrm>
            <a:custGeom>
              <a:avLst/>
              <a:gdLst/>
              <a:ahLst/>
              <a:cxnLst/>
              <a:rect l="l" t="t" r="r" b="b"/>
              <a:pathLst>
                <a:path w="1035" h="913" extrusionOk="0">
                  <a:moveTo>
                    <a:pt x="417" y="0"/>
                  </a:moveTo>
                  <a:cubicBezTo>
                    <a:pt x="406" y="0"/>
                    <a:pt x="395" y="1"/>
                    <a:pt x="384" y="2"/>
                  </a:cubicBezTo>
                  <a:cubicBezTo>
                    <a:pt x="319" y="2"/>
                    <a:pt x="260" y="18"/>
                    <a:pt x="205" y="50"/>
                  </a:cubicBezTo>
                  <a:cubicBezTo>
                    <a:pt x="164" y="73"/>
                    <a:pt x="131" y="104"/>
                    <a:pt x="106" y="142"/>
                  </a:cubicBezTo>
                  <a:cubicBezTo>
                    <a:pt x="43" y="223"/>
                    <a:pt x="1" y="351"/>
                    <a:pt x="42" y="453"/>
                  </a:cubicBezTo>
                  <a:cubicBezTo>
                    <a:pt x="45" y="462"/>
                    <a:pt x="49" y="474"/>
                    <a:pt x="54" y="484"/>
                  </a:cubicBezTo>
                  <a:cubicBezTo>
                    <a:pt x="66" y="534"/>
                    <a:pt x="89" y="577"/>
                    <a:pt x="122" y="614"/>
                  </a:cubicBezTo>
                  <a:lnTo>
                    <a:pt x="129" y="622"/>
                  </a:lnTo>
                  <a:lnTo>
                    <a:pt x="129" y="622"/>
                  </a:lnTo>
                  <a:cubicBezTo>
                    <a:pt x="137" y="642"/>
                    <a:pt x="146" y="660"/>
                    <a:pt x="155" y="676"/>
                  </a:cubicBezTo>
                  <a:cubicBezTo>
                    <a:pt x="203" y="756"/>
                    <a:pt x="263" y="801"/>
                    <a:pt x="339" y="853"/>
                  </a:cubicBezTo>
                  <a:cubicBezTo>
                    <a:pt x="399" y="894"/>
                    <a:pt x="484" y="913"/>
                    <a:pt x="565" y="913"/>
                  </a:cubicBezTo>
                  <a:cubicBezTo>
                    <a:pt x="607" y="913"/>
                    <a:pt x="648" y="908"/>
                    <a:pt x="684" y="898"/>
                  </a:cubicBezTo>
                  <a:cubicBezTo>
                    <a:pt x="788" y="869"/>
                    <a:pt x="900" y="789"/>
                    <a:pt x="952" y="692"/>
                  </a:cubicBezTo>
                  <a:cubicBezTo>
                    <a:pt x="1008" y="588"/>
                    <a:pt x="1034" y="461"/>
                    <a:pt x="997" y="347"/>
                  </a:cubicBezTo>
                  <a:cubicBezTo>
                    <a:pt x="962" y="239"/>
                    <a:pt x="895" y="132"/>
                    <a:pt x="791" y="79"/>
                  </a:cubicBezTo>
                  <a:cubicBezTo>
                    <a:pt x="708" y="37"/>
                    <a:pt x="633" y="6"/>
                    <a:pt x="539" y="6"/>
                  </a:cubicBezTo>
                  <a:cubicBezTo>
                    <a:pt x="527" y="6"/>
                    <a:pt x="515" y="6"/>
                    <a:pt x="503" y="8"/>
                  </a:cubicBezTo>
                  <a:lnTo>
                    <a:pt x="503" y="8"/>
                  </a:lnTo>
                  <a:cubicBezTo>
                    <a:pt x="474" y="3"/>
                    <a:pt x="445" y="0"/>
                    <a:pt x="4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3950;p69">
              <a:extLst>
                <a:ext uri="{FF2B5EF4-FFF2-40B4-BE49-F238E27FC236}">
                  <a16:creationId xmlns:a16="http://schemas.microsoft.com/office/drawing/2014/main" id="{2F48F6BE-C442-4E54-BBB9-48AAA222EEFC}"/>
                </a:ext>
              </a:extLst>
            </p:cNvPr>
            <p:cNvSpPr/>
            <p:nvPr/>
          </p:nvSpPr>
          <p:spPr>
            <a:xfrm>
              <a:off x="5248250" y="4857225"/>
              <a:ext cx="23800" cy="20025"/>
            </a:xfrm>
            <a:custGeom>
              <a:avLst/>
              <a:gdLst/>
              <a:ahLst/>
              <a:cxnLst/>
              <a:rect l="l" t="t" r="r" b="b"/>
              <a:pathLst>
                <a:path w="952" h="801" extrusionOk="0">
                  <a:moveTo>
                    <a:pt x="530" y="0"/>
                  </a:moveTo>
                  <a:cubicBezTo>
                    <a:pt x="474" y="0"/>
                    <a:pt x="421" y="10"/>
                    <a:pt x="368" y="28"/>
                  </a:cubicBezTo>
                  <a:lnTo>
                    <a:pt x="368" y="28"/>
                  </a:lnTo>
                  <a:cubicBezTo>
                    <a:pt x="371" y="27"/>
                    <a:pt x="373" y="26"/>
                    <a:pt x="375" y="25"/>
                  </a:cubicBezTo>
                  <a:lnTo>
                    <a:pt x="375" y="25"/>
                  </a:lnTo>
                  <a:cubicBezTo>
                    <a:pt x="333" y="32"/>
                    <a:pt x="287" y="36"/>
                    <a:pt x="246" y="47"/>
                  </a:cubicBezTo>
                  <a:cubicBezTo>
                    <a:pt x="113" y="86"/>
                    <a:pt x="0" y="215"/>
                    <a:pt x="5" y="356"/>
                  </a:cubicBezTo>
                  <a:cubicBezTo>
                    <a:pt x="10" y="460"/>
                    <a:pt x="51" y="551"/>
                    <a:pt x="133" y="614"/>
                  </a:cubicBezTo>
                  <a:cubicBezTo>
                    <a:pt x="169" y="642"/>
                    <a:pt x="206" y="669"/>
                    <a:pt x="245" y="692"/>
                  </a:cubicBezTo>
                  <a:lnTo>
                    <a:pt x="245" y="692"/>
                  </a:lnTo>
                  <a:cubicBezTo>
                    <a:pt x="250" y="695"/>
                    <a:pt x="255" y="699"/>
                    <a:pt x="261" y="704"/>
                  </a:cubicBezTo>
                  <a:cubicBezTo>
                    <a:pt x="308" y="740"/>
                    <a:pt x="357" y="772"/>
                    <a:pt x="417" y="787"/>
                  </a:cubicBezTo>
                  <a:cubicBezTo>
                    <a:pt x="449" y="796"/>
                    <a:pt x="483" y="801"/>
                    <a:pt x="519" y="801"/>
                  </a:cubicBezTo>
                  <a:cubicBezTo>
                    <a:pt x="604" y="801"/>
                    <a:pt x="693" y="776"/>
                    <a:pt x="759" y="730"/>
                  </a:cubicBezTo>
                  <a:cubicBezTo>
                    <a:pt x="836" y="675"/>
                    <a:pt x="908" y="603"/>
                    <a:pt x="929" y="508"/>
                  </a:cubicBezTo>
                  <a:cubicBezTo>
                    <a:pt x="951" y="412"/>
                    <a:pt x="946" y="306"/>
                    <a:pt x="892" y="222"/>
                  </a:cubicBezTo>
                  <a:cubicBezTo>
                    <a:pt x="833" y="128"/>
                    <a:pt x="742" y="37"/>
                    <a:pt x="630" y="11"/>
                  </a:cubicBezTo>
                  <a:cubicBezTo>
                    <a:pt x="596" y="4"/>
                    <a:pt x="563" y="0"/>
                    <a:pt x="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3951;p69">
              <a:extLst>
                <a:ext uri="{FF2B5EF4-FFF2-40B4-BE49-F238E27FC236}">
                  <a16:creationId xmlns:a16="http://schemas.microsoft.com/office/drawing/2014/main" id="{47E0833B-4801-4B6D-9DAB-1264D97ADF4A}"/>
                </a:ext>
              </a:extLst>
            </p:cNvPr>
            <p:cNvSpPr/>
            <p:nvPr/>
          </p:nvSpPr>
          <p:spPr>
            <a:xfrm>
              <a:off x="5206075" y="4910450"/>
              <a:ext cx="24450" cy="22525"/>
            </a:xfrm>
            <a:custGeom>
              <a:avLst/>
              <a:gdLst/>
              <a:ahLst/>
              <a:cxnLst/>
              <a:rect l="l" t="t" r="r" b="b"/>
              <a:pathLst>
                <a:path w="978" h="901" extrusionOk="0">
                  <a:moveTo>
                    <a:pt x="554" y="1"/>
                  </a:moveTo>
                  <a:cubicBezTo>
                    <a:pt x="522" y="1"/>
                    <a:pt x="491" y="5"/>
                    <a:pt x="461" y="14"/>
                  </a:cubicBezTo>
                  <a:cubicBezTo>
                    <a:pt x="350" y="44"/>
                    <a:pt x="225" y="146"/>
                    <a:pt x="207" y="267"/>
                  </a:cubicBezTo>
                  <a:cubicBezTo>
                    <a:pt x="199" y="320"/>
                    <a:pt x="187" y="370"/>
                    <a:pt x="169" y="422"/>
                  </a:cubicBezTo>
                  <a:cubicBezTo>
                    <a:pt x="169" y="424"/>
                    <a:pt x="168" y="425"/>
                    <a:pt x="168" y="427"/>
                  </a:cubicBezTo>
                  <a:lnTo>
                    <a:pt x="168" y="427"/>
                  </a:lnTo>
                  <a:cubicBezTo>
                    <a:pt x="167" y="429"/>
                    <a:pt x="165" y="431"/>
                    <a:pt x="164" y="433"/>
                  </a:cubicBezTo>
                  <a:cubicBezTo>
                    <a:pt x="152" y="457"/>
                    <a:pt x="140" y="479"/>
                    <a:pt x="125" y="502"/>
                  </a:cubicBezTo>
                  <a:cubicBezTo>
                    <a:pt x="55" y="607"/>
                    <a:pt x="0" y="760"/>
                    <a:pt x="122" y="850"/>
                  </a:cubicBezTo>
                  <a:cubicBezTo>
                    <a:pt x="170" y="887"/>
                    <a:pt x="223" y="901"/>
                    <a:pt x="277" y="901"/>
                  </a:cubicBezTo>
                  <a:cubicBezTo>
                    <a:pt x="359" y="901"/>
                    <a:pt x="444" y="868"/>
                    <a:pt x="519" y="834"/>
                  </a:cubicBezTo>
                  <a:cubicBezTo>
                    <a:pt x="629" y="783"/>
                    <a:pt x="729" y="708"/>
                    <a:pt x="814" y="621"/>
                  </a:cubicBezTo>
                  <a:cubicBezTo>
                    <a:pt x="977" y="453"/>
                    <a:pt x="943" y="168"/>
                    <a:pt x="740" y="50"/>
                  </a:cubicBezTo>
                  <a:cubicBezTo>
                    <a:pt x="686" y="18"/>
                    <a:pt x="620" y="1"/>
                    <a:pt x="5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3952;p69">
              <a:extLst>
                <a:ext uri="{FF2B5EF4-FFF2-40B4-BE49-F238E27FC236}">
                  <a16:creationId xmlns:a16="http://schemas.microsoft.com/office/drawing/2014/main" id="{C9D846E9-8CAC-46DB-ADF1-41C0CA935D8F}"/>
                </a:ext>
              </a:extLst>
            </p:cNvPr>
            <p:cNvSpPr/>
            <p:nvPr/>
          </p:nvSpPr>
          <p:spPr>
            <a:xfrm>
              <a:off x="5306175" y="4883800"/>
              <a:ext cx="23500" cy="20475"/>
            </a:xfrm>
            <a:custGeom>
              <a:avLst/>
              <a:gdLst/>
              <a:ahLst/>
              <a:cxnLst/>
              <a:rect l="l" t="t" r="r" b="b"/>
              <a:pathLst>
                <a:path w="940" h="819" extrusionOk="0">
                  <a:moveTo>
                    <a:pt x="481" y="0"/>
                  </a:moveTo>
                  <a:cubicBezTo>
                    <a:pt x="411" y="0"/>
                    <a:pt x="341" y="18"/>
                    <a:pt x="276" y="54"/>
                  </a:cubicBezTo>
                  <a:cubicBezTo>
                    <a:pt x="242" y="74"/>
                    <a:pt x="209" y="91"/>
                    <a:pt x="177" y="116"/>
                  </a:cubicBezTo>
                  <a:cubicBezTo>
                    <a:pt x="126" y="156"/>
                    <a:pt x="80" y="185"/>
                    <a:pt x="46" y="244"/>
                  </a:cubicBezTo>
                  <a:cubicBezTo>
                    <a:pt x="1" y="323"/>
                    <a:pt x="2" y="400"/>
                    <a:pt x="13" y="491"/>
                  </a:cubicBezTo>
                  <a:cubicBezTo>
                    <a:pt x="21" y="541"/>
                    <a:pt x="67" y="608"/>
                    <a:pt x="99" y="642"/>
                  </a:cubicBezTo>
                  <a:cubicBezTo>
                    <a:pt x="120" y="662"/>
                    <a:pt x="163" y="692"/>
                    <a:pt x="192" y="714"/>
                  </a:cubicBezTo>
                  <a:cubicBezTo>
                    <a:pt x="218" y="733"/>
                    <a:pt x="248" y="749"/>
                    <a:pt x="276" y="765"/>
                  </a:cubicBezTo>
                  <a:cubicBezTo>
                    <a:pt x="340" y="802"/>
                    <a:pt x="410" y="819"/>
                    <a:pt x="480" y="819"/>
                  </a:cubicBezTo>
                  <a:cubicBezTo>
                    <a:pt x="587" y="819"/>
                    <a:pt x="693" y="777"/>
                    <a:pt x="776" y="700"/>
                  </a:cubicBezTo>
                  <a:cubicBezTo>
                    <a:pt x="780" y="698"/>
                    <a:pt x="783" y="694"/>
                    <a:pt x="786" y="692"/>
                  </a:cubicBezTo>
                  <a:cubicBezTo>
                    <a:pt x="940" y="548"/>
                    <a:pt x="940" y="272"/>
                    <a:pt x="786" y="127"/>
                  </a:cubicBezTo>
                  <a:cubicBezTo>
                    <a:pt x="783" y="125"/>
                    <a:pt x="780" y="121"/>
                    <a:pt x="776" y="118"/>
                  </a:cubicBezTo>
                  <a:cubicBezTo>
                    <a:pt x="694" y="41"/>
                    <a:pt x="588" y="0"/>
                    <a:pt x="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3953;p69">
              <a:extLst>
                <a:ext uri="{FF2B5EF4-FFF2-40B4-BE49-F238E27FC236}">
                  <a16:creationId xmlns:a16="http://schemas.microsoft.com/office/drawing/2014/main" id="{D3FCADC5-A89B-49DF-8C1E-44B984C7E803}"/>
                </a:ext>
              </a:extLst>
            </p:cNvPr>
            <p:cNvSpPr/>
            <p:nvPr/>
          </p:nvSpPr>
          <p:spPr>
            <a:xfrm>
              <a:off x="5370600" y="4908800"/>
              <a:ext cx="21475" cy="20325"/>
            </a:xfrm>
            <a:custGeom>
              <a:avLst/>
              <a:gdLst/>
              <a:ahLst/>
              <a:cxnLst/>
              <a:rect l="l" t="t" r="r" b="b"/>
              <a:pathLst>
                <a:path w="859" h="813" extrusionOk="0">
                  <a:moveTo>
                    <a:pt x="434" y="0"/>
                  </a:moveTo>
                  <a:cubicBezTo>
                    <a:pt x="432" y="0"/>
                    <a:pt x="430" y="0"/>
                    <a:pt x="428" y="0"/>
                  </a:cubicBezTo>
                  <a:cubicBezTo>
                    <a:pt x="392" y="5"/>
                    <a:pt x="357" y="9"/>
                    <a:pt x="321" y="15"/>
                  </a:cubicBezTo>
                  <a:cubicBezTo>
                    <a:pt x="289" y="28"/>
                    <a:pt x="257" y="42"/>
                    <a:pt x="226" y="55"/>
                  </a:cubicBezTo>
                  <a:cubicBezTo>
                    <a:pt x="180" y="81"/>
                    <a:pt x="142" y="115"/>
                    <a:pt x="114" y="158"/>
                  </a:cubicBezTo>
                  <a:cubicBezTo>
                    <a:pt x="80" y="197"/>
                    <a:pt x="57" y="243"/>
                    <a:pt x="44" y="295"/>
                  </a:cubicBezTo>
                  <a:cubicBezTo>
                    <a:pt x="43" y="297"/>
                    <a:pt x="43" y="300"/>
                    <a:pt x="42" y="302"/>
                  </a:cubicBezTo>
                  <a:cubicBezTo>
                    <a:pt x="0" y="434"/>
                    <a:pt x="43" y="601"/>
                    <a:pt x="145" y="694"/>
                  </a:cubicBezTo>
                  <a:cubicBezTo>
                    <a:pt x="223" y="766"/>
                    <a:pt x="320" y="812"/>
                    <a:pt x="429" y="812"/>
                  </a:cubicBezTo>
                  <a:cubicBezTo>
                    <a:pt x="435" y="813"/>
                    <a:pt x="440" y="813"/>
                    <a:pt x="446" y="813"/>
                  </a:cubicBezTo>
                  <a:cubicBezTo>
                    <a:pt x="495" y="813"/>
                    <a:pt x="541" y="800"/>
                    <a:pt x="584" y="777"/>
                  </a:cubicBezTo>
                  <a:cubicBezTo>
                    <a:pt x="634" y="761"/>
                    <a:pt x="676" y="734"/>
                    <a:pt x="714" y="694"/>
                  </a:cubicBezTo>
                  <a:cubicBezTo>
                    <a:pt x="813" y="595"/>
                    <a:pt x="859" y="437"/>
                    <a:pt x="817" y="302"/>
                  </a:cubicBezTo>
                  <a:cubicBezTo>
                    <a:pt x="816" y="300"/>
                    <a:pt x="816" y="297"/>
                    <a:pt x="815" y="295"/>
                  </a:cubicBezTo>
                  <a:cubicBezTo>
                    <a:pt x="801" y="262"/>
                    <a:pt x="787" y="230"/>
                    <a:pt x="774" y="199"/>
                  </a:cubicBezTo>
                  <a:cubicBezTo>
                    <a:pt x="749" y="153"/>
                    <a:pt x="715" y="116"/>
                    <a:pt x="671" y="87"/>
                  </a:cubicBezTo>
                  <a:cubicBezTo>
                    <a:pt x="647" y="63"/>
                    <a:pt x="617" y="44"/>
                    <a:pt x="583" y="35"/>
                  </a:cubicBezTo>
                  <a:cubicBezTo>
                    <a:pt x="536" y="12"/>
                    <a:pt x="487" y="0"/>
                    <a:pt x="4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3954;p69">
              <a:extLst>
                <a:ext uri="{FF2B5EF4-FFF2-40B4-BE49-F238E27FC236}">
                  <a16:creationId xmlns:a16="http://schemas.microsoft.com/office/drawing/2014/main" id="{3741F5FA-3974-4E9F-B46D-7F6F448E6DE7}"/>
                </a:ext>
              </a:extLst>
            </p:cNvPr>
            <p:cNvSpPr/>
            <p:nvPr/>
          </p:nvSpPr>
          <p:spPr>
            <a:xfrm>
              <a:off x="5185850" y="4955075"/>
              <a:ext cx="21550" cy="22275"/>
            </a:xfrm>
            <a:custGeom>
              <a:avLst/>
              <a:gdLst/>
              <a:ahLst/>
              <a:cxnLst/>
              <a:rect l="l" t="t" r="r" b="b"/>
              <a:pathLst>
                <a:path w="862" h="891" extrusionOk="0">
                  <a:moveTo>
                    <a:pt x="439" y="0"/>
                  </a:moveTo>
                  <a:cubicBezTo>
                    <a:pt x="367" y="0"/>
                    <a:pt x="298" y="18"/>
                    <a:pt x="236" y="55"/>
                  </a:cubicBezTo>
                  <a:cubicBezTo>
                    <a:pt x="176" y="90"/>
                    <a:pt x="127" y="137"/>
                    <a:pt x="93" y="198"/>
                  </a:cubicBezTo>
                  <a:cubicBezTo>
                    <a:pt x="84" y="209"/>
                    <a:pt x="76" y="223"/>
                    <a:pt x="68" y="234"/>
                  </a:cubicBezTo>
                  <a:cubicBezTo>
                    <a:pt x="67" y="237"/>
                    <a:pt x="65" y="239"/>
                    <a:pt x="63" y="242"/>
                  </a:cubicBezTo>
                  <a:cubicBezTo>
                    <a:pt x="49" y="275"/>
                    <a:pt x="34" y="310"/>
                    <a:pt x="21" y="343"/>
                  </a:cubicBezTo>
                  <a:cubicBezTo>
                    <a:pt x="2" y="400"/>
                    <a:pt x="0" y="457"/>
                    <a:pt x="13" y="513"/>
                  </a:cubicBezTo>
                  <a:cubicBezTo>
                    <a:pt x="13" y="537"/>
                    <a:pt x="16" y="558"/>
                    <a:pt x="23" y="579"/>
                  </a:cubicBezTo>
                  <a:cubicBezTo>
                    <a:pt x="37" y="613"/>
                    <a:pt x="52" y="646"/>
                    <a:pt x="65" y="681"/>
                  </a:cubicBezTo>
                  <a:cubicBezTo>
                    <a:pt x="88" y="709"/>
                    <a:pt x="110" y="738"/>
                    <a:pt x="131" y="768"/>
                  </a:cubicBezTo>
                  <a:cubicBezTo>
                    <a:pt x="160" y="789"/>
                    <a:pt x="188" y="811"/>
                    <a:pt x="218" y="833"/>
                  </a:cubicBezTo>
                  <a:cubicBezTo>
                    <a:pt x="266" y="864"/>
                    <a:pt x="318" y="881"/>
                    <a:pt x="374" y="883"/>
                  </a:cubicBezTo>
                  <a:cubicBezTo>
                    <a:pt x="393" y="888"/>
                    <a:pt x="412" y="891"/>
                    <a:pt x="431" y="891"/>
                  </a:cubicBezTo>
                  <a:cubicBezTo>
                    <a:pt x="450" y="891"/>
                    <a:pt x="468" y="888"/>
                    <a:pt x="487" y="883"/>
                  </a:cubicBezTo>
                  <a:cubicBezTo>
                    <a:pt x="526" y="883"/>
                    <a:pt x="560" y="873"/>
                    <a:pt x="594" y="855"/>
                  </a:cubicBezTo>
                  <a:cubicBezTo>
                    <a:pt x="630" y="845"/>
                    <a:pt x="661" y="827"/>
                    <a:pt x="688" y="801"/>
                  </a:cubicBezTo>
                  <a:cubicBezTo>
                    <a:pt x="734" y="771"/>
                    <a:pt x="770" y="732"/>
                    <a:pt x="797" y="682"/>
                  </a:cubicBezTo>
                  <a:cubicBezTo>
                    <a:pt x="809" y="665"/>
                    <a:pt x="816" y="645"/>
                    <a:pt x="823" y="625"/>
                  </a:cubicBezTo>
                  <a:cubicBezTo>
                    <a:pt x="850" y="573"/>
                    <a:pt x="862" y="518"/>
                    <a:pt x="861" y="460"/>
                  </a:cubicBezTo>
                  <a:cubicBezTo>
                    <a:pt x="856" y="423"/>
                    <a:pt x="850" y="383"/>
                    <a:pt x="845" y="346"/>
                  </a:cubicBezTo>
                  <a:cubicBezTo>
                    <a:pt x="843" y="342"/>
                    <a:pt x="842" y="337"/>
                    <a:pt x="840" y="333"/>
                  </a:cubicBezTo>
                  <a:cubicBezTo>
                    <a:pt x="823" y="289"/>
                    <a:pt x="805" y="244"/>
                    <a:pt x="786" y="199"/>
                  </a:cubicBezTo>
                  <a:cubicBezTo>
                    <a:pt x="749" y="139"/>
                    <a:pt x="702" y="91"/>
                    <a:pt x="641" y="55"/>
                  </a:cubicBezTo>
                  <a:cubicBezTo>
                    <a:pt x="578" y="19"/>
                    <a:pt x="511" y="1"/>
                    <a:pt x="4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3955;p69">
              <a:extLst>
                <a:ext uri="{FF2B5EF4-FFF2-40B4-BE49-F238E27FC236}">
                  <a16:creationId xmlns:a16="http://schemas.microsoft.com/office/drawing/2014/main" id="{928EC71B-D2F5-451F-AEE0-5AA6C2ABCB47}"/>
                </a:ext>
              </a:extLst>
            </p:cNvPr>
            <p:cNvSpPr/>
            <p:nvPr/>
          </p:nvSpPr>
          <p:spPr>
            <a:xfrm>
              <a:off x="5065325" y="4968000"/>
              <a:ext cx="25725" cy="24550"/>
            </a:xfrm>
            <a:custGeom>
              <a:avLst/>
              <a:gdLst/>
              <a:ahLst/>
              <a:cxnLst/>
              <a:rect l="l" t="t" r="r" b="b"/>
              <a:pathLst>
                <a:path w="1029" h="982" extrusionOk="0">
                  <a:moveTo>
                    <a:pt x="601" y="0"/>
                  </a:moveTo>
                  <a:cubicBezTo>
                    <a:pt x="500" y="0"/>
                    <a:pt x="400" y="31"/>
                    <a:pt x="315" y="87"/>
                  </a:cubicBezTo>
                  <a:cubicBezTo>
                    <a:pt x="267" y="119"/>
                    <a:pt x="218" y="155"/>
                    <a:pt x="177" y="196"/>
                  </a:cubicBezTo>
                  <a:cubicBezTo>
                    <a:pt x="101" y="274"/>
                    <a:pt x="74" y="340"/>
                    <a:pt x="36" y="439"/>
                  </a:cubicBezTo>
                  <a:cubicBezTo>
                    <a:pt x="0" y="534"/>
                    <a:pt x="26" y="687"/>
                    <a:pt x="81" y="769"/>
                  </a:cubicBezTo>
                  <a:cubicBezTo>
                    <a:pt x="132" y="850"/>
                    <a:pt x="197" y="907"/>
                    <a:pt x="285" y="944"/>
                  </a:cubicBezTo>
                  <a:cubicBezTo>
                    <a:pt x="339" y="967"/>
                    <a:pt x="401" y="982"/>
                    <a:pt x="462" y="982"/>
                  </a:cubicBezTo>
                  <a:cubicBezTo>
                    <a:pt x="497" y="982"/>
                    <a:pt x="531" y="977"/>
                    <a:pt x="563" y="967"/>
                  </a:cubicBezTo>
                  <a:cubicBezTo>
                    <a:pt x="664" y="934"/>
                    <a:pt x="772" y="869"/>
                    <a:pt x="820" y="769"/>
                  </a:cubicBezTo>
                  <a:cubicBezTo>
                    <a:pt x="831" y="745"/>
                    <a:pt x="843" y="721"/>
                    <a:pt x="856" y="698"/>
                  </a:cubicBezTo>
                  <a:lnTo>
                    <a:pt x="856" y="698"/>
                  </a:lnTo>
                  <a:cubicBezTo>
                    <a:pt x="861" y="693"/>
                    <a:pt x="866" y="688"/>
                    <a:pt x="871" y="684"/>
                  </a:cubicBezTo>
                  <a:cubicBezTo>
                    <a:pt x="907" y="650"/>
                    <a:pt x="931" y="603"/>
                    <a:pt x="960" y="563"/>
                  </a:cubicBezTo>
                  <a:cubicBezTo>
                    <a:pt x="1029" y="470"/>
                    <a:pt x="1021" y="333"/>
                    <a:pt x="979" y="232"/>
                  </a:cubicBezTo>
                  <a:cubicBezTo>
                    <a:pt x="933" y="128"/>
                    <a:pt x="850" y="53"/>
                    <a:pt x="737" y="20"/>
                  </a:cubicBezTo>
                  <a:cubicBezTo>
                    <a:pt x="692" y="7"/>
                    <a:pt x="646" y="0"/>
                    <a:pt x="6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3956;p69">
              <a:extLst>
                <a:ext uri="{FF2B5EF4-FFF2-40B4-BE49-F238E27FC236}">
                  <a16:creationId xmlns:a16="http://schemas.microsoft.com/office/drawing/2014/main" id="{E0BFEFA2-61EF-483E-8B42-90A35CC5EBE8}"/>
                </a:ext>
              </a:extLst>
            </p:cNvPr>
            <p:cNvSpPr/>
            <p:nvPr/>
          </p:nvSpPr>
          <p:spPr>
            <a:xfrm>
              <a:off x="5082150" y="5005150"/>
              <a:ext cx="23000" cy="25250"/>
            </a:xfrm>
            <a:custGeom>
              <a:avLst/>
              <a:gdLst/>
              <a:ahLst/>
              <a:cxnLst/>
              <a:rect l="l" t="t" r="r" b="b"/>
              <a:pathLst>
                <a:path w="920" h="1010" extrusionOk="0">
                  <a:moveTo>
                    <a:pt x="497" y="1"/>
                  </a:moveTo>
                  <a:cubicBezTo>
                    <a:pt x="475" y="1"/>
                    <a:pt x="453" y="3"/>
                    <a:pt x="433" y="8"/>
                  </a:cubicBezTo>
                  <a:cubicBezTo>
                    <a:pt x="397" y="17"/>
                    <a:pt x="364" y="32"/>
                    <a:pt x="333" y="51"/>
                  </a:cubicBezTo>
                  <a:cubicBezTo>
                    <a:pt x="294" y="83"/>
                    <a:pt x="274" y="98"/>
                    <a:pt x="272" y="98"/>
                  </a:cubicBezTo>
                  <a:cubicBezTo>
                    <a:pt x="271" y="98"/>
                    <a:pt x="281" y="89"/>
                    <a:pt x="302" y="72"/>
                  </a:cubicBezTo>
                  <a:lnTo>
                    <a:pt x="302" y="72"/>
                  </a:lnTo>
                  <a:cubicBezTo>
                    <a:pt x="279" y="91"/>
                    <a:pt x="253" y="111"/>
                    <a:pt x="228" y="130"/>
                  </a:cubicBezTo>
                  <a:cubicBezTo>
                    <a:pt x="196" y="161"/>
                    <a:pt x="168" y="197"/>
                    <a:pt x="143" y="234"/>
                  </a:cubicBezTo>
                  <a:lnTo>
                    <a:pt x="143" y="234"/>
                  </a:lnTo>
                  <a:cubicBezTo>
                    <a:pt x="133" y="244"/>
                    <a:pt x="124" y="255"/>
                    <a:pt x="115" y="266"/>
                  </a:cubicBezTo>
                  <a:cubicBezTo>
                    <a:pt x="72" y="322"/>
                    <a:pt x="37" y="383"/>
                    <a:pt x="26" y="453"/>
                  </a:cubicBezTo>
                  <a:cubicBezTo>
                    <a:pt x="0" y="613"/>
                    <a:pt x="19" y="762"/>
                    <a:pt x="139" y="884"/>
                  </a:cubicBezTo>
                  <a:cubicBezTo>
                    <a:pt x="223" y="967"/>
                    <a:pt x="330" y="1009"/>
                    <a:pt x="443" y="1009"/>
                  </a:cubicBezTo>
                  <a:cubicBezTo>
                    <a:pt x="465" y="1009"/>
                    <a:pt x="488" y="1007"/>
                    <a:pt x="510" y="1004"/>
                  </a:cubicBezTo>
                  <a:cubicBezTo>
                    <a:pt x="645" y="987"/>
                    <a:pt x="763" y="915"/>
                    <a:pt x="833" y="793"/>
                  </a:cubicBezTo>
                  <a:cubicBezTo>
                    <a:pt x="920" y="646"/>
                    <a:pt x="899" y="497"/>
                    <a:pt x="833" y="348"/>
                  </a:cubicBezTo>
                  <a:cubicBezTo>
                    <a:pt x="818" y="315"/>
                    <a:pt x="799" y="284"/>
                    <a:pt x="776" y="257"/>
                  </a:cubicBezTo>
                  <a:lnTo>
                    <a:pt x="776" y="257"/>
                  </a:lnTo>
                  <a:cubicBezTo>
                    <a:pt x="776" y="255"/>
                    <a:pt x="775" y="254"/>
                    <a:pt x="774" y="252"/>
                  </a:cubicBezTo>
                  <a:lnTo>
                    <a:pt x="774" y="252"/>
                  </a:lnTo>
                  <a:cubicBezTo>
                    <a:pt x="771" y="225"/>
                    <a:pt x="764" y="199"/>
                    <a:pt x="751" y="175"/>
                  </a:cubicBezTo>
                  <a:lnTo>
                    <a:pt x="732" y="128"/>
                  </a:lnTo>
                  <a:cubicBezTo>
                    <a:pt x="695" y="43"/>
                    <a:pt x="591" y="1"/>
                    <a:pt x="4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3957;p69">
              <a:extLst>
                <a:ext uri="{FF2B5EF4-FFF2-40B4-BE49-F238E27FC236}">
                  <a16:creationId xmlns:a16="http://schemas.microsoft.com/office/drawing/2014/main" id="{3BDB6990-92A0-420D-87A3-345147E08041}"/>
                </a:ext>
              </a:extLst>
            </p:cNvPr>
            <p:cNvSpPr/>
            <p:nvPr/>
          </p:nvSpPr>
          <p:spPr>
            <a:xfrm>
              <a:off x="5139500" y="5034825"/>
              <a:ext cx="23350" cy="26300"/>
            </a:xfrm>
            <a:custGeom>
              <a:avLst/>
              <a:gdLst/>
              <a:ahLst/>
              <a:cxnLst/>
              <a:rect l="l" t="t" r="r" b="b"/>
              <a:pathLst>
                <a:path w="934" h="1052" extrusionOk="0">
                  <a:moveTo>
                    <a:pt x="430" y="1"/>
                  </a:moveTo>
                  <a:cubicBezTo>
                    <a:pt x="335" y="1"/>
                    <a:pt x="247" y="37"/>
                    <a:pt x="169" y="104"/>
                  </a:cubicBezTo>
                  <a:cubicBezTo>
                    <a:pt x="72" y="187"/>
                    <a:pt x="17" y="331"/>
                    <a:pt x="11" y="454"/>
                  </a:cubicBezTo>
                  <a:cubicBezTo>
                    <a:pt x="5" y="542"/>
                    <a:pt x="0" y="637"/>
                    <a:pt x="32" y="719"/>
                  </a:cubicBezTo>
                  <a:cubicBezTo>
                    <a:pt x="75" y="829"/>
                    <a:pt x="133" y="934"/>
                    <a:pt x="242" y="992"/>
                  </a:cubicBezTo>
                  <a:cubicBezTo>
                    <a:pt x="315" y="1031"/>
                    <a:pt x="389" y="1051"/>
                    <a:pt x="467" y="1051"/>
                  </a:cubicBezTo>
                  <a:cubicBezTo>
                    <a:pt x="489" y="1051"/>
                    <a:pt x="511" y="1050"/>
                    <a:pt x="533" y="1047"/>
                  </a:cubicBezTo>
                  <a:cubicBezTo>
                    <a:pt x="753" y="1017"/>
                    <a:pt x="934" y="826"/>
                    <a:pt x="929" y="598"/>
                  </a:cubicBezTo>
                  <a:cubicBezTo>
                    <a:pt x="927" y="503"/>
                    <a:pt x="904" y="429"/>
                    <a:pt x="866" y="342"/>
                  </a:cubicBezTo>
                  <a:cubicBezTo>
                    <a:pt x="858" y="324"/>
                    <a:pt x="851" y="307"/>
                    <a:pt x="841" y="289"/>
                  </a:cubicBezTo>
                  <a:cubicBezTo>
                    <a:pt x="813" y="226"/>
                    <a:pt x="775" y="176"/>
                    <a:pt x="727" y="132"/>
                  </a:cubicBezTo>
                  <a:lnTo>
                    <a:pt x="727" y="132"/>
                  </a:lnTo>
                  <a:cubicBezTo>
                    <a:pt x="729" y="133"/>
                    <a:pt x="730" y="135"/>
                    <a:pt x="732" y="136"/>
                  </a:cubicBezTo>
                  <a:cubicBezTo>
                    <a:pt x="670" y="83"/>
                    <a:pt x="607" y="32"/>
                    <a:pt x="525" y="12"/>
                  </a:cubicBezTo>
                  <a:cubicBezTo>
                    <a:pt x="493" y="5"/>
                    <a:pt x="461" y="1"/>
                    <a:pt x="4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3958;p69">
              <a:extLst>
                <a:ext uri="{FF2B5EF4-FFF2-40B4-BE49-F238E27FC236}">
                  <a16:creationId xmlns:a16="http://schemas.microsoft.com/office/drawing/2014/main" id="{923A0FE2-825D-4F2E-B682-BB7BDA74CB47}"/>
                </a:ext>
              </a:extLst>
            </p:cNvPr>
            <p:cNvSpPr/>
            <p:nvPr/>
          </p:nvSpPr>
          <p:spPr>
            <a:xfrm>
              <a:off x="5197475" y="4860200"/>
              <a:ext cx="16250" cy="13100"/>
            </a:xfrm>
            <a:custGeom>
              <a:avLst/>
              <a:gdLst/>
              <a:ahLst/>
              <a:cxnLst/>
              <a:rect l="l" t="t" r="r" b="b"/>
              <a:pathLst>
                <a:path w="650" h="524" extrusionOk="0">
                  <a:moveTo>
                    <a:pt x="304" y="0"/>
                  </a:moveTo>
                  <a:cubicBezTo>
                    <a:pt x="282" y="0"/>
                    <a:pt x="259" y="3"/>
                    <a:pt x="235" y="10"/>
                  </a:cubicBezTo>
                  <a:cubicBezTo>
                    <a:pt x="176" y="25"/>
                    <a:pt x="127" y="56"/>
                    <a:pt x="89" y="101"/>
                  </a:cubicBezTo>
                  <a:lnTo>
                    <a:pt x="89" y="101"/>
                  </a:lnTo>
                  <a:cubicBezTo>
                    <a:pt x="62" y="124"/>
                    <a:pt x="38" y="151"/>
                    <a:pt x="21" y="186"/>
                  </a:cubicBezTo>
                  <a:cubicBezTo>
                    <a:pt x="7" y="212"/>
                    <a:pt x="0" y="251"/>
                    <a:pt x="21" y="278"/>
                  </a:cubicBezTo>
                  <a:cubicBezTo>
                    <a:pt x="29" y="289"/>
                    <a:pt x="37" y="300"/>
                    <a:pt x="44" y="311"/>
                  </a:cubicBezTo>
                  <a:lnTo>
                    <a:pt x="44" y="311"/>
                  </a:lnTo>
                  <a:cubicBezTo>
                    <a:pt x="51" y="339"/>
                    <a:pt x="61" y="365"/>
                    <a:pt x="78" y="392"/>
                  </a:cubicBezTo>
                  <a:cubicBezTo>
                    <a:pt x="122" y="463"/>
                    <a:pt x="204" y="524"/>
                    <a:pt x="291" y="524"/>
                  </a:cubicBezTo>
                  <a:cubicBezTo>
                    <a:pt x="295" y="524"/>
                    <a:pt x="300" y="523"/>
                    <a:pt x="305" y="523"/>
                  </a:cubicBezTo>
                  <a:cubicBezTo>
                    <a:pt x="321" y="521"/>
                    <a:pt x="336" y="521"/>
                    <a:pt x="351" y="521"/>
                  </a:cubicBezTo>
                  <a:cubicBezTo>
                    <a:pt x="352" y="521"/>
                    <a:pt x="353" y="521"/>
                    <a:pt x="354" y="521"/>
                  </a:cubicBezTo>
                  <a:cubicBezTo>
                    <a:pt x="529" y="521"/>
                    <a:pt x="650" y="318"/>
                    <a:pt x="557" y="165"/>
                  </a:cubicBezTo>
                  <a:cubicBezTo>
                    <a:pt x="548" y="153"/>
                    <a:pt x="541" y="142"/>
                    <a:pt x="532" y="129"/>
                  </a:cubicBezTo>
                  <a:cubicBezTo>
                    <a:pt x="474" y="53"/>
                    <a:pt x="396" y="0"/>
                    <a:pt x="3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3959;p69">
              <a:extLst>
                <a:ext uri="{FF2B5EF4-FFF2-40B4-BE49-F238E27FC236}">
                  <a16:creationId xmlns:a16="http://schemas.microsoft.com/office/drawing/2014/main" id="{8737E652-4343-4E90-853C-70654F8E6BFD}"/>
                </a:ext>
              </a:extLst>
            </p:cNvPr>
            <p:cNvSpPr/>
            <p:nvPr/>
          </p:nvSpPr>
          <p:spPr>
            <a:xfrm>
              <a:off x="4945975" y="4858750"/>
              <a:ext cx="33575" cy="23675"/>
            </a:xfrm>
            <a:custGeom>
              <a:avLst/>
              <a:gdLst/>
              <a:ahLst/>
              <a:cxnLst/>
              <a:rect l="l" t="t" r="r" b="b"/>
              <a:pathLst>
                <a:path w="1343" h="947" extrusionOk="0">
                  <a:moveTo>
                    <a:pt x="845" y="0"/>
                  </a:moveTo>
                  <a:cubicBezTo>
                    <a:pt x="457" y="0"/>
                    <a:pt x="1" y="399"/>
                    <a:pt x="230" y="775"/>
                  </a:cubicBezTo>
                  <a:cubicBezTo>
                    <a:pt x="300" y="890"/>
                    <a:pt x="420" y="947"/>
                    <a:pt x="546" y="947"/>
                  </a:cubicBezTo>
                  <a:cubicBezTo>
                    <a:pt x="588" y="947"/>
                    <a:pt x="632" y="940"/>
                    <a:pt x="674" y="927"/>
                  </a:cubicBezTo>
                  <a:cubicBezTo>
                    <a:pt x="782" y="893"/>
                    <a:pt x="877" y="819"/>
                    <a:pt x="934" y="721"/>
                  </a:cubicBezTo>
                  <a:cubicBezTo>
                    <a:pt x="942" y="708"/>
                    <a:pt x="946" y="701"/>
                    <a:pt x="946" y="699"/>
                  </a:cubicBezTo>
                  <a:lnTo>
                    <a:pt x="946" y="699"/>
                  </a:lnTo>
                  <a:cubicBezTo>
                    <a:pt x="948" y="697"/>
                    <a:pt x="950" y="695"/>
                    <a:pt x="952" y="692"/>
                  </a:cubicBezTo>
                  <a:cubicBezTo>
                    <a:pt x="1073" y="572"/>
                    <a:pt x="1343" y="367"/>
                    <a:pt x="1196" y="167"/>
                  </a:cubicBezTo>
                  <a:cubicBezTo>
                    <a:pt x="1110" y="50"/>
                    <a:pt x="982" y="0"/>
                    <a:pt x="8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3960;p69">
              <a:extLst>
                <a:ext uri="{FF2B5EF4-FFF2-40B4-BE49-F238E27FC236}">
                  <a16:creationId xmlns:a16="http://schemas.microsoft.com/office/drawing/2014/main" id="{11F29AB8-F2B1-4F82-9ADD-232E6A416DC1}"/>
                </a:ext>
              </a:extLst>
            </p:cNvPr>
            <p:cNvSpPr/>
            <p:nvPr/>
          </p:nvSpPr>
          <p:spPr>
            <a:xfrm>
              <a:off x="4985050" y="4882150"/>
              <a:ext cx="26025" cy="30350"/>
            </a:xfrm>
            <a:custGeom>
              <a:avLst/>
              <a:gdLst/>
              <a:ahLst/>
              <a:cxnLst/>
              <a:rect l="l" t="t" r="r" b="b"/>
              <a:pathLst>
                <a:path w="1041" h="1214" extrusionOk="0">
                  <a:moveTo>
                    <a:pt x="699" y="1"/>
                  </a:moveTo>
                  <a:cubicBezTo>
                    <a:pt x="677" y="1"/>
                    <a:pt x="654" y="3"/>
                    <a:pt x="630" y="7"/>
                  </a:cubicBezTo>
                  <a:cubicBezTo>
                    <a:pt x="453" y="38"/>
                    <a:pt x="332" y="219"/>
                    <a:pt x="231" y="352"/>
                  </a:cubicBezTo>
                  <a:cubicBezTo>
                    <a:pt x="191" y="404"/>
                    <a:pt x="150" y="454"/>
                    <a:pt x="112" y="507"/>
                  </a:cubicBezTo>
                  <a:cubicBezTo>
                    <a:pt x="40" y="610"/>
                    <a:pt x="26" y="719"/>
                    <a:pt x="17" y="840"/>
                  </a:cubicBezTo>
                  <a:cubicBezTo>
                    <a:pt x="0" y="1045"/>
                    <a:pt x="203" y="1213"/>
                    <a:pt x="399" y="1213"/>
                  </a:cubicBezTo>
                  <a:cubicBezTo>
                    <a:pt x="460" y="1213"/>
                    <a:pt x="520" y="1197"/>
                    <a:pt x="573" y="1160"/>
                  </a:cubicBezTo>
                  <a:cubicBezTo>
                    <a:pt x="664" y="1096"/>
                    <a:pt x="751" y="1035"/>
                    <a:pt x="801" y="934"/>
                  </a:cubicBezTo>
                  <a:cubicBezTo>
                    <a:pt x="841" y="853"/>
                    <a:pt x="871" y="765"/>
                    <a:pt x="906" y="682"/>
                  </a:cubicBezTo>
                  <a:cubicBezTo>
                    <a:pt x="965" y="538"/>
                    <a:pt x="1041" y="361"/>
                    <a:pt x="983" y="207"/>
                  </a:cubicBezTo>
                  <a:cubicBezTo>
                    <a:pt x="932" y="73"/>
                    <a:pt x="830" y="1"/>
                    <a:pt x="6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3961;p69">
              <a:extLst>
                <a:ext uri="{FF2B5EF4-FFF2-40B4-BE49-F238E27FC236}">
                  <a16:creationId xmlns:a16="http://schemas.microsoft.com/office/drawing/2014/main" id="{1B591A5A-A74B-4518-BB2A-845A54BFAF09}"/>
                </a:ext>
              </a:extLst>
            </p:cNvPr>
            <p:cNvSpPr/>
            <p:nvPr/>
          </p:nvSpPr>
          <p:spPr>
            <a:xfrm>
              <a:off x="4895175" y="4893050"/>
              <a:ext cx="27600" cy="31500"/>
            </a:xfrm>
            <a:custGeom>
              <a:avLst/>
              <a:gdLst/>
              <a:ahLst/>
              <a:cxnLst/>
              <a:rect l="l" t="t" r="r" b="b"/>
              <a:pathLst>
                <a:path w="1104" h="1260" extrusionOk="0">
                  <a:moveTo>
                    <a:pt x="894" y="715"/>
                  </a:moveTo>
                  <a:lnTo>
                    <a:pt x="894" y="715"/>
                  </a:lnTo>
                  <a:cubicBezTo>
                    <a:pt x="893" y="718"/>
                    <a:pt x="892" y="721"/>
                    <a:pt x="891" y="725"/>
                  </a:cubicBezTo>
                  <a:lnTo>
                    <a:pt x="891" y="725"/>
                  </a:lnTo>
                  <a:cubicBezTo>
                    <a:pt x="891" y="725"/>
                    <a:pt x="892" y="721"/>
                    <a:pt x="894" y="715"/>
                  </a:cubicBezTo>
                  <a:close/>
                  <a:moveTo>
                    <a:pt x="765" y="1"/>
                  </a:moveTo>
                  <a:cubicBezTo>
                    <a:pt x="584" y="1"/>
                    <a:pt x="414" y="123"/>
                    <a:pt x="293" y="251"/>
                  </a:cubicBezTo>
                  <a:cubicBezTo>
                    <a:pt x="128" y="427"/>
                    <a:pt x="47" y="614"/>
                    <a:pt x="21" y="853"/>
                  </a:cubicBezTo>
                  <a:cubicBezTo>
                    <a:pt x="1" y="1055"/>
                    <a:pt x="194" y="1231"/>
                    <a:pt x="377" y="1256"/>
                  </a:cubicBezTo>
                  <a:cubicBezTo>
                    <a:pt x="394" y="1258"/>
                    <a:pt x="412" y="1259"/>
                    <a:pt x="430" y="1259"/>
                  </a:cubicBezTo>
                  <a:cubicBezTo>
                    <a:pt x="607" y="1259"/>
                    <a:pt x="786" y="1144"/>
                    <a:pt x="828" y="962"/>
                  </a:cubicBezTo>
                  <a:cubicBezTo>
                    <a:pt x="840" y="906"/>
                    <a:pt x="855" y="851"/>
                    <a:pt x="869" y="796"/>
                  </a:cubicBezTo>
                  <a:cubicBezTo>
                    <a:pt x="876" y="772"/>
                    <a:pt x="883" y="748"/>
                    <a:pt x="891" y="725"/>
                  </a:cubicBezTo>
                  <a:lnTo>
                    <a:pt x="891" y="725"/>
                  </a:lnTo>
                  <a:cubicBezTo>
                    <a:pt x="891" y="725"/>
                    <a:pt x="891" y="725"/>
                    <a:pt x="891" y="725"/>
                  </a:cubicBezTo>
                  <a:cubicBezTo>
                    <a:pt x="891" y="725"/>
                    <a:pt x="893" y="721"/>
                    <a:pt x="896" y="710"/>
                  </a:cubicBezTo>
                  <a:lnTo>
                    <a:pt x="896" y="710"/>
                  </a:lnTo>
                  <a:cubicBezTo>
                    <a:pt x="895" y="712"/>
                    <a:pt x="895" y="713"/>
                    <a:pt x="894" y="715"/>
                  </a:cubicBezTo>
                  <a:lnTo>
                    <a:pt x="894" y="715"/>
                  </a:lnTo>
                  <a:cubicBezTo>
                    <a:pt x="896" y="709"/>
                    <a:pt x="898" y="704"/>
                    <a:pt x="899" y="699"/>
                  </a:cubicBezTo>
                  <a:lnTo>
                    <a:pt x="899" y="699"/>
                  </a:lnTo>
                  <a:cubicBezTo>
                    <a:pt x="898" y="703"/>
                    <a:pt x="897" y="707"/>
                    <a:pt x="896" y="710"/>
                  </a:cubicBezTo>
                  <a:lnTo>
                    <a:pt x="896" y="710"/>
                  </a:lnTo>
                  <a:cubicBezTo>
                    <a:pt x="899" y="703"/>
                    <a:pt x="903" y="693"/>
                    <a:pt x="907" y="684"/>
                  </a:cubicBezTo>
                  <a:cubicBezTo>
                    <a:pt x="983" y="545"/>
                    <a:pt x="1062" y="463"/>
                    <a:pt x="1086" y="297"/>
                  </a:cubicBezTo>
                  <a:cubicBezTo>
                    <a:pt x="1103" y="171"/>
                    <a:pt x="984" y="49"/>
                    <a:pt x="873" y="16"/>
                  </a:cubicBezTo>
                  <a:cubicBezTo>
                    <a:pt x="837" y="5"/>
                    <a:pt x="801" y="1"/>
                    <a:pt x="7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3962;p69">
              <a:extLst>
                <a:ext uri="{FF2B5EF4-FFF2-40B4-BE49-F238E27FC236}">
                  <a16:creationId xmlns:a16="http://schemas.microsoft.com/office/drawing/2014/main" id="{31C298CF-DA52-4874-B5CC-5FCDD521B3CC}"/>
                </a:ext>
              </a:extLst>
            </p:cNvPr>
            <p:cNvSpPr/>
            <p:nvPr/>
          </p:nvSpPr>
          <p:spPr>
            <a:xfrm>
              <a:off x="4951475" y="4958800"/>
              <a:ext cx="24675" cy="29725"/>
            </a:xfrm>
            <a:custGeom>
              <a:avLst/>
              <a:gdLst/>
              <a:ahLst/>
              <a:cxnLst/>
              <a:rect l="l" t="t" r="r" b="b"/>
              <a:pathLst>
                <a:path w="987" h="1189" extrusionOk="0">
                  <a:moveTo>
                    <a:pt x="785" y="0"/>
                  </a:moveTo>
                  <a:cubicBezTo>
                    <a:pt x="767" y="0"/>
                    <a:pt x="747" y="3"/>
                    <a:pt x="727" y="9"/>
                  </a:cubicBezTo>
                  <a:cubicBezTo>
                    <a:pt x="371" y="112"/>
                    <a:pt x="0" y="693"/>
                    <a:pt x="251" y="1032"/>
                  </a:cubicBezTo>
                  <a:cubicBezTo>
                    <a:pt x="328" y="1136"/>
                    <a:pt x="430" y="1188"/>
                    <a:pt x="533" y="1188"/>
                  </a:cubicBezTo>
                  <a:cubicBezTo>
                    <a:pt x="636" y="1188"/>
                    <a:pt x="738" y="1136"/>
                    <a:pt x="814" y="1032"/>
                  </a:cubicBezTo>
                  <a:cubicBezTo>
                    <a:pt x="922" y="888"/>
                    <a:pt x="889" y="738"/>
                    <a:pt x="902" y="575"/>
                  </a:cubicBezTo>
                  <a:cubicBezTo>
                    <a:pt x="912" y="465"/>
                    <a:pt x="955" y="361"/>
                    <a:pt x="969" y="251"/>
                  </a:cubicBezTo>
                  <a:cubicBezTo>
                    <a:pt x="986" y="128"/>
                    <a:pt x="911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3963;p69">
              <a:extLst>
                <a:ext uri="{FF2B5EF4-FFF2-40B4-BE49-F238E27FC236}">
                  <a16:creationId xmlns:a16="http://schemas.microsoft.com/office/drawing/2014/main" id="{62EE2C87-8627-461C-8B58-B58CF647A236}"/>
                </a:ext>
              </a:extLst>
            </p:cNvPr>
            <p:cNvSpPr/>
            <p:nvPr/>
          </p:nvSpPr>
          <p:spPr>
            <a:xfrm>
              <a:off x="5004975" y="5004925"/>
              <a:ext cx="28425" cy="27200"/>
            </a:xfrm>
            <a:custGeom>
              <a:avLst/>
              <a:gdLst/>
              <a:ahLst/>
              <a:cxnLst/>
              <a:rect l="l" t="t" r="r" b="b"/>
              <a:pathLst>
                <a:path w="1137" h="1088" extrusionOk="0">
                  <a:moveTo>
                    <a:pt x="792" y="0"/>
                  </a:moveTo>
                  <a:cubicBezTo>
                    <a:pt x="670" y="0"/>
                    <a:pt x="565" y="83"/>
                    <a:pt x="471" y="153"/>
                  </a:cubicBezTo>
                  <a:cubicBezTo>
                    <a:pt x="369" y="229"/>
                    <a:pt x="276" y="317"/>
                    <a:pt x="182" y="401"/>
                  </a:cubicBezTo>
                  <a:cubicBezTo>
                    <a:pt x="1" y="563"/>
                    <a:pt x="43" y="864"/>
                    <a:pt x="223" y="1003"/>
                  </a:cubicBezTo>
                  <a:cubicBezTo>
                    <a:pt x="297" y="1060"/>
                    <a:pt x="383" y="1087"/>
                    <a:pt x="469" y="1087"/>
                  </a:cubicBezTo>
                  <a:cubicBezTo>
                    <a:pt x="605" y="1087"/>
                    <a:pt x="739" y="1018"/>
                    <a:pt x="816" y="890"/>
                  </a:cubicBezTo>
                  <a:cubicBezTo>
                    <a:pt x="930" y="698"/>
                    <a:pt x="1136" y="430"/>
                    <a:pt x="1070" y="197"/>
                  </a:cubicBezTo>
                  <a:cubicBezTo>
                    <a:pt x="1036" y="75"/>
                    <a:pt x="931" y="11"/>
                    <a:pt x="813" y="1"/>
                  </a:cubicBezTo>
                  <a:cubicBezTo>
                    <a:pt x="806" y="1"/>
                    <a:pt x="799" y="0"/>
                    <a:pt x="7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3964;p69">
              <a:extLst>
                <a:ext uri="{FF2B5EF4-FFF2-40B4-BE49-F238E27FC236}">
                  <a16:creationId xmlns:a16="http://schemas.microsoft.com/office/drawing/2014/main" id="{97A0BD19-DC4F-4BEA-8D27-C8593DF5E102}"/>
                </a:ext>
              </a:extLst>
            </p:cNvPr>
            <p:cNvSpPr/>
            <p:nvPr/>
          </p:nvSpPr>
          <p:spPr>
            <a:xfrm>
              <a:off x="4911375" y="4956450"/>
              <a:ext cx="18875" cy="19775"/>
            </a:xfrm>
            <a:custGeom>
              <a:avLst/>
              <a:gdLst/>
              <a:ahLst/>
              <a:cxnLst/>
              <a:rect l="l" t="t" r="r" b="b"/>
              <a:pathLst>
                <a:path w="755" h="791" extrusionOk="0">
                  <a:moveTo>
                    <a:pt x="682" y="347"/>
                  </a:moveTo>
                  <a:lnTo>
                    <a:pt x="682" y="347"/>
                  </a:lnTo>
                  <a:cubicBezTo>
                    <a:pt x="682" y="348"/>
                    <a:pt x="681" y="349"/>
                    <a:pt x="681" y="350"/>
                  </a:cubicBezTo>
                  <a:cubicBezTo>
                    <a:pt x="681" y="349"/>
                    <a:pt x="682" y="348"/>
                    <a:pt x="682" y="347"/>
                  </a:cubicBezTo>
                  <a:close/>
                  <a:moveTo>
                    <a:pt x="689" y="342"/>
                  </a:moveTo>
                  <a:cubicBezTo>
                    <a:pt x="688" y="346"/>
                    <a:pt x="688" y="350"/>
                    <a:pt x="687" y="354"/>
                  </a:cubicBezTo>
                  <a:cubicBezTo>
                    <a:pt x="687" y="350"/>
                    <a:pt x="688" y="346"/>
                    <a:pt x="689" y="342"/>
                  </a:cubicBezTo>
                  <a:close/>
                  <a:moveTo>
                    <a:pt x="471" y="0"/>
                  </a:moveTo>
                  <a:cubicBezTo>
                    <a:pt x="399" y="0"/>
                    <a:pt x="329" y="25"/>
                    <a:pt x="265" y="58"/>
                  </a:cubicBezTo>
                  <a:lnTo>
                    <a:pt x="265" y="58"/>
                  </a:lnTo>
                  <a:cubicBezTo>
                    <a:pt x="202" y="85"/>
                    <a:pt x="147" y="124"/>
                    <a:pt x="103" y="182"/>
                  </a:cubicBezTo>
                  <a:cubicBezTo>
                    <a:pt x="5" y="309"/>
                    <a:pt x="1" y="487"/>
                    <a:pt x="89" y="622"/>
                  </a:cubicBezTo>
                  <a:cubicBezTo>
                    <a:pt x="158" y="727"/>
                    <a:pt x="264" y="790"/>
                    <a:pt x="385" y="790"/>
                  </a:cubicBezTo>
                  <a:cubicBezTo>
                    <a:pt x="402" y="790"/>
                    <a:pt x="418" y="789"/>
                    <a:pt x="435" y="787"/>
                  </a:cubicBezTo>
                  <a:cubicBezTo>
                    <a:pt x="496" y="778"/>
                    <a:pt x="548" y="757"/>
                    <a:pt x="598" y="719"/>
                  </a:cubicBezTo>
                  <a:cubicBezTo>
                    <a:pt x="653" y="678"/>
                    <a:pt x="712" y="610"/>
                    <a:pt x="722" y="539"/>
                  </a:cubicBezTo>
                  <a:cubicBezTo>
                    <a:pt x="733" y="458"/>
                    <a:pt x="754" y="390"/>
                    <a:pt x="728" y="308"/>
                  </a:cubicBezTo>
                  <a:cubicBezTo>
                    <a:pt x="725" y="295"/>
                    <a:pt x="721" y="284"/>
                    <a:pt x="716" y="272"/>
                  </a:cubicBezTo>
                  <a:lnTo>
                    <a:pt x="716" y="272"/>
                  </a:lnTo>
                  <a:cubicBezTo>
                    <a:pt x="728" y="217"/>
                    <a:pt x="719" y="157"/>
                    <a:pt x="691" y="110"/>
                  </a:cubicBezTo>
                  <a:cubicBezTo>
                    <a:pt x="650" y="39"/>
                    <a:pt x="582" y="10"/>
                    <a:pt x="502" y="2"/>
                  </a:cubicBezTo>
                  <a:cubicBezTo>
                    <a:pt x="491" y="1"/>
                    <a:pt x="481" y="0"/>
                    <a:pt x="4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3965;p69">
              <a:extLst>
                <a:ext uri="{FF2B5EF4-FFF2-40B4-BE49-F238E27FC236}">
                  <a16:creationId xmlns:a16="http://schemas.microsoft.com/office/drawing/2014/main" id="{5AA8CBB7-2118-4F2E-A1EE-7A6269101501}"/>
                </a:ext>
              </a:extLst>
            </p:cNvPr>
            <p:cNvSpPr/>
            <p:nvPr/>
          </p:nvSpPr>
          <p:spPr>
            <a:xfrm>
              <a:off x="5202025" y="5083925"/>
              <a:ext cx="21100" cy="25425"/>
            </a:xfrm>
            <a:custGeom>
              <a:avLst/>
              <a:gdLst/>
              <a:ahLst/>
              <a:cxnLst/>
              <a:rect l="l" t="t" r="r" b="b"/>
              <a:pathLst>
                <a:path w="844" h="1017" extrusionOk="0">
                  <a:moveTo>
                    <a:pt x="505" y="1"/>
                  </a:moveTo>
                  <a:cubicBezTo>
                    <a:pt x="479" y="1"/>
                    <a:pt x="452" y="4"/>
                    <a:pt x="426" y="10"/>
                  </a:cubicBezTo>
                  <a:cubicBezTo>
                    <a:pt x="279" y="45"/>
                    <a:pt x="155" y="179"/>
                    <a:pt x="90" y="310"/>
                  </a:cubicBezTo>
                  <a:cubicBezTo>
                    <a:pt x="46" y="398"/>
                    <a:pt x="11" y="486"/>
                    <a:pt x="6" y="586"/>
                  </a:cubicBezTo>
                  <a:cubicBezTo>
                    <a:pt x="0" y="708"/>
                    <a:pt x="72" y="837"/>
                    <a:pt x="162" y="916"/>
                  </a:cubicBezTo>
                  <a:cubicBezTo>
                    <a:pt x="239" y="983"/>
                    <a:pt x="327" y="1017"/>
                    <a:pt x="416" y="1017"/>
                  </a:cubicBezTo>
                  <a:cubicBezTo>
                    <a:pt x="504" y="1017"/>
                    <a:pt x="593" y="983"/>
                    <a:pt x="670" y="916"/>
                  </a:cubicBezTo>
                  <a:cubicBezTo>
                    <a:pt x="726" y="868"/>
                    <a:pt x="768" y="813"/>
                    <a:pt x="798" y="745"/>
                  </a:cubicBezTo>
                  <a:cubicBezTo>
                    <a:pt x="832" y="667"/>
                    <a:pt x="829" y="594"/>
                    <a:pt x="830" y="511"/>
                  </a:cubicBezTo>
                  <a:cubicBezTo>
                    <a:pt x="832" y="486"/>
                    <a:pt x="837" y="458"/>
                    <a:pt x="836" y="433"/>
                  </a:cubicBezTo>
                  <a:lnTo>
                    <a:pt x="836" y="433"/>
                  </a:lnTo>
                  <a:cubicBezTo>
                    <a:pt x="841" y="408"/>
                    <a:pt x="843" y="383"/>
                    <a:pt x="843" y="359"/>
                  </a:cubicBezTo>
                  <a:cubicBezTo>
                    <a:pt x="842" y="319"/>
                    <a:pt x="837" y="278"/>
                    <a:pt x="828" y="239"/>
                  </a:cubicBezTo>
                  <a:cubicBezTo>
                    <a:pt x="797" y="90"/>
                    <a:pt x="65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3966;p69">
              <a:extLst>
                <a:ext uri="{FF2B5EF4-FFF2-40B4-BE49-F238E27FC236}">
                  <a16:creationId xmlns:a16="http://schemas.microsoft.com/office/drawing/2014/main" id="{14B8F048-B2AC-455D-8176-F6B9A8281C64}"/>
                </a:ext>
              </a:extLst>
            </p:cNvPr>
            <p:cNvSpPr/>
            <p:nvPr/>
          </p:nvSpPr>
          <p:spPr>
            <a:xfrm>
              <a:off x="5186875" y="4767825"/>
              <a:ext cx="28075" cy="18175"/>
            </a:xfrm>
            <a:custGeom>
              <a:avLst/>
              <a:gdLst/>
              <a:ahLst/>
              <a:cxnLst/>
              <a:rect l="l" t="t" r="r" b="b"/>
              <a:pathLst>
                <a:path w="1123" h="727" extrusionOk="0">
                  <a:moveTo>
                    <a:pt x="670" y="1"/>
                  </a:moveTo>
                  <a:cubicBezTo>
                    <a:pt x="663" y="1"/>
                    <a:pt x="657" y="1"/>
                    <a:pt x="651" y="1"/>
                  </a:cubicBezTo>
                  <a:cubicBezTo>
                    <a:pt x="583" y="5"/>
                    <a:pt x="522" y="24"/>
                    <a:pt x="457" y="40"/>
                  </a:cubicBezTo>
                  <a:cubicBezTo>
                    <a:pt x="367" y="63"/>
                    <a:pt x="275" y="85"/>
                    <a:pt x="182" y="98"/>
                  </a:cubicBezTo>
                  <a:cubicBezTo>
                    <a:pt x="93" y="111"/>
                    <a:pt x="23" y="211"/>
                    <a:pt x="13" y="294"/>
                  </a:cubicBezTo>
                  <a:cubicBezTo>
                    <a:pt x="0" y="396"/>
                    <a:pt x="47" y="468"/>
                    <a:pt x="125" y="529"/>
                  </a:cubicBezTo>
                  <a:cubicBezTo>
                    <a:pt x="227" y="607"/>
                    <a:pt x="333" y="661"/>
                    <a:pt x="457" y="699"/>
                  </a:cubicBezTo>
                  <a:cubicBezTo>
                    <a:pt x="520" y="717"/>
                    <a:pt x="580" y="726"/>
                    <a:pt x="638" y="726"/>
                  </a:cubicBezTo>
                  <a:cubicBezTo>
                    <a:pt x="741" y="726"/>
                    <a:pt x="840" y="697"/>
                    <a:pt x="944" y="645"/>
                  </a:cubicBezTo>
                  <a:cubicBezTo>
                    <a:pt x="1065" y="586"/>
                    <a:pt x="1123" y="432"/>
                    <a:pt x="1106" y="307"/>
                  </a:cubicBezTo>
                  <a:cubicBezTo>
                    <a:pt x="1091" y="186"/>
                    <a:pt x="993" y="42"/>
                    <a:pt x="863" y="24"/>
                  </a:cubicBezTo>
                  <a:cubicBezTo>
                    <a:pt x="798" y="14"/>
                    <a:pt x="735" y="1"/>
                    <a:pt x="6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3967;p69">
              <a:extLst>
                <a:ext uri="{FF2B5EF4-FFF2-40B4-BE49-F238E27FC236}">
                  <a16:creationId xmlns:a16="http://schemas.microsoft.com/office/drawing/2014/main" id="{6D2BB6E7-4C52-47C5-BD16-E0086AB2537B}"/>
                </a:ext>
              </a:extLst>
            </p:cNvPr>
            <p:cNvSpPr/>
            <p:nvPr/>
          </p:nvSpPr>
          <p:spPr>
            <a:xfrm>
              <a:off x="5244550" y="4680550"/>
              <a:ext cx="26675" cy="27725"/>
            </a:xfrm>
            <a:custGeom>
              <a:avLst/>
              <a:gdLst/>
              <a:ahLst/>
              <a:cxnLst/>
              <a:rect l="l" t="t" r="r" b="b"/>
              <a:pathLst>
                <a:path w="1067" h="1109" extrusionOk="0">
                  <a:moveTo>
                    <a:pt x="636" y="0"/>
                  </a:moveTo>
                  <a:cubicBezTo>
                    <a:pt x="149" y="0"/>
                    <a:pt x="1" y="676"/>
                    <a:pt x="299" y="982"/>
                  </a:cubicBezTo>
                  <a:cubicBezTo>
                    <a:pt x="384" y="1069"/>
                    <a:pt x="495" y="1109"/>
                    <a:pt x="606" y="1109"/>
                  </a:cubicBezTo>
                  <a:cubicBezTo>
                    <a:pt x="797" y="1109"/>
                    <a:pt x="987" y="990"/>
                    <a:pt x="1040" y="786"/>
                  </a:cubicBezTo>
                  <a:cubicBezTo>
                    <a:pt x="1067" y="682"/>
                    <a:pt x="1051" y="588"/>
                    <a:pt x="1055" y="485"/>
                  </a:cubicBezTo>
                  <a:cubicBezTo>
                    <a:pt x="1065" y="237"/>
                    <a:pt x="902" y="0"/>
                    <a:pt x="6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3968;p69">
              <a:extLst>
                <a:ext uri="{FF2B5EF4-FFF2-40B4-BE49-F238E27FC236}">
                  <a16:creationId xmlns:a16="http://schemas.microsoft.com/office/drawing/2014/main" id="{0C177F32-6E8F-444E-AAD9-BD60298F2AB1}"/>
                </a:ext>
              </a:extLst>
            </p:cNvPr>
            <p:cNvSpPr/>
            <p:nvPr/>
          </p:nvSpPr>
          <p:spPr>
            <a:xfrm>
              <a:off x="5320275" y="4794575"/>
              <a:ext cx="23025" cy="23525"/>
            </a:xfrm>
            <a:custGeom>
              <a:avLst/>
              <a:gdLst/>
              <a:ahLst/>
              <a:cxnLst/>
              <a:rect l="l" t="t" r="r" b="b"/>
              <a:pathLst>
                <a:path w="921" h="941" extrusionOk="0">
                  <a:moveTo>
                    <a:pt x="288" y="1"/>
                  </a:moveTo>
                  <a:cubicBezTo>
                    <a:pt x="173" y="1"/>
                    <a:pt x="51" y="55"/>
                    <a:pt x="19" y="178"/>
                  </a:cubicBezTo>
                  <a:cubicBezTo>
                    <a:pt x="1" y="247"/>
                    <a:pt x="10" y="311"/>
                    <a:pt x="36" y="374"/>
                  </a:cubicBezTo>
                  <a:cubicBezTo>
                    <a:pt x="52" y="417"/>
                    <a:pt x="68" y="448"/>
                    <a:pt x="87" y="485"/>
                  </a:cubicBezTo>
                  <a:cubicBezTo>
                    <a:pt x="89" y="488"/>
                    <a:pt x="92" y="494"/>
                    <a:pt x="95" y="500"/>
                  </a:cubicBezTo>
                  <a:lnTo>
                    <a:pt x="95" y="500"/>
                  </a:lnTo>
                  <a:cubicBezTo>
                    <a:pt x="100" y="510"/>
                    <a:pt x="104" y="521"/>
                    <a:pt x="109" y="532"/>
                  </a:cubicBezTo>
                  <a:lnTo>
                    <a:pt x="109" y="532"/>
                  </a:lnTo>
                  <a:cubicBezTo>
                    <a:pt x="110" y="535"/>
                    <a:pt x="112" y="542"/>
                    <a:pt x="116" y="553"/>
                  </a:cubicBezTo>
                  <a:cubicBezTo>
                    <a:pt x="135" y="625"/>
                    <a:pt x="169" y="687"/>
                    <a:pt x="220" y="742"/>
                  </a:cubicBezTo>
                  <a:cubicBezTo>
                    <a:pt x="253" y="776"/>
                    <a:pt x="289" y="806"/>
                    <a:pt x="320" y="842"/>
                  </a:cubicBezTo>
                  <a:cubicBezTo>
                    <a:pt x="377" y="907"/>
                    <a:pt x="471" y="940"/>
                    <a:pt x="563" y="940"/>
                  </a:cubicBezTo>
                  <a:cubicBezTo>
                    <a:pt x="624" y="940"/>
                    <a:pt x="685" y="925"/>
                    <a:pt x="732" y="894"/>
                  </a:cubicBezTo>
                  <a:cubicBezTo>
                    <a:pt x="865" y="809"/>
                    <a:pt x="921" y="664"/>
                    <a:pt x="889" y="511"/>
                  </a:cubicBezTo>
                  <a:cubicBezTo>
                    <a:pt x="866" y="404"/>
                    <a:pt x="832" y="286"/>
                    <a:pt x="752" y="208"/>
                  </a:cubicBezTo>
                  <a:cubicBezTo>
                    <a:pt x="700" y="156"/>
                    <a:pt x="623" y="109"/>
                    <a:pt x="556" y="78"/>
                  </a:cubicBezTo>
                  <a:cubicBezTo>
                    <a:pt x="475" y="41"/>
                    <a:pt x="389" y="1"/>
                    <a:pt x="298" y="1"/>
                  </a:cubicBezTo>
                  <a:cubicBezTo>
                    <a:pt x="294" y="1"/>
                    <a:pt x="291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3969;p69">
              <a:extLst>
                <a:ext uri="{FF2B5EF4-FFF2-40B4-BE49-F238E27FC236}">
                  <a16:creationId xmlns:a16="http://schemas.microsoft.com/office/drawing/2014/main" id="{6BC228FC-3333-4B90-90E9-0A34D768CE6A}"/>
                </a:ext>
              </a:extLst>
            </p:cNvPr>
            <p:cNvSpPr/>
            <p:nvPr/>
          </p:nvSpPr>
          <p:spPr>
            <a:xfrm>
              <a:off x="5099275" y="4639100"/>
              <a:ext cx="36375" cy="27625"/>
            </a:xfrm>
            <a:custGeom>
              <a:avLst/>
              <a:gdLst/>
              <a:ahLst/>
              <a:cxnLst/>
              <a:rect l="l" t="t" r="r" b="b"/>
              <a:pathLst>
                <a:path w="1455" h="1105" extrusionOk="0">
                  <a:moveTo>
                    <a:pt x="384" y="0"/>
                  </a:moveTo>
                  <a:cubicBezTo>
                    <a:pt x="194" y="0"/>
                    <a:pt x="0" y="76"/>
                    <a:pt x="7" y="296"/>
                  </a:cubicBezTo>
                  <a:cubicBezTo>
                    <a:pt x="13" y="509"/>
                    <a:pt x="181" y="630"/>
                    <a:pt x="342" y="741"/>
                  </a:cubicBezTo>
                  <a:cubicBezTo>
                    <a:pt x="451" y="815"/>
                    <a:pt x="581" y="922"/>
                    <a:pt x="663" y="987"/>
                  </a:cubicBezTo>
                  <a:cubicBezTo>
                    <a:pt x="757" y="1062"/>
                    <a:pt x="867" y="1105"/>
                    <a:pt x="975" y="1105"/>
                  </a:cubicBezTo>
                  <a:cubicBezTo>
                    <a:pt x="1091" y="1105"/>
                    <a:pt x="1203" y="1055"/>
                    <a:pt x="1289" y="944"/>
                  </a:cubicBezTo>
                  <a:cubicBezTo>
                    <a:pt x="1455" y="728"/>
                    <a:pt x="1368" y="482"/>
                    <a:pt x="1171" y="330"/>
                  </a:cubicBezTo>
                  <a:cubicBezTo>
                    <a:pt x="1003" y="200"/>
                    <a:pt x="813" y="108"/>
                    <a:pt x="614" y="37"/>
                  </a:cubicBezTo>
                  <a:cubicBezTo>
                    <a:pt x="549" y="14"/>
                    <a:pt x="467" y="0"/>
                    <a:pt x="3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3970;p69">
              <a:extLst>
                <a:ext uri="{FF2B5EF4-FFF2-40B4-BE49-F238E27FC236}">
                  <a16:creationId xmlns:a16="http://schemas.microsoft.com/office/drawing/2014/main" id="{9163FDFE-E42D-4D53-A208-FCBA26ED3771}"/>
                </a:ext>
              </a:extLst>
            </p:cNvPr>
            <p:cNvSpPr/>
            <p:nvPr/>
          </p:nvSpPr>
          <p:spPr>
            <a:xfrm>
              <a:off x="5136025" y="4677000"/>
              <a:ext cx="22175" cy="23250"/>
            </a:xfrm>
            <a:custGeom>
              <a:avLst/>
              <a:gdLst/>
              <a:ahLst/>
              <a:cxnLst/>
              <a:rect l="l" t="t" r="r" b="b"/>
              <a:pathLst>
                <a:path w="887" h="930" extrusionOk="0">
                  <a:moveTo>
                    <a:pt x="623" y="75"/>
                  </a:moveTo>
                  <a:lnTo>
                    <a:pt x="623" y="75"/>
                  </a:lnTo>
                  <a:cubicBezTo>
                    <a:pt x="624" y="75"/>
                    <a:pt x="624" y="75"/>
                    <a:pt x="625" y="75"/>
                  </a:cubicBezTo>
                  <a:lnTo>
                    <a:pt x="625" y="75"/>
                  </a:lnTo>
                  <a:cubicBezTo>
                    <a:pt x="628" y="77"/>
                    <a:pt x="630" y="80"/>
                    <a:pt x="633" y="82"/>
                  </a:cubicBezTo>
                  <a:lnTo>
                    <a:pt x="633" y="82"/>
                  </a:lnTo>
                  <a:cubicBezTo>
                    <a:pt x="630" y="79"/>
                    <a:pt x="626" y="77"/>
                    <a:pt x="623" y="75"/>
                  </a:cubicBezTo>
                  <a:close/>
                  <a:moveTo>
                    <a:pt x="408" y="0"/>
                  </a:moveTo>
                  <a:cubicBezTo>
                    <a:pt x="394" y="0"/>
                    <a:pt x="379" y="1"/>
                    <a:pt x="364" y="4"/>
                  </a:cubicBezTo>
                  <a:lnTo>
                    <a:pt x="364" y="4"/>
                  </a:lnTo>
                  <a:cubicBezTo>
                    <a:pt x="360" y="4"/>
                    <a:pt x="357" y="3"/>
                    <a:pt x="354" y="3"/>
                  </a:cubicBezTo>
                  <a:cubicBezTo>
                    <a:pt x="289" y="3"/>
                    <a:pt x="203" y="46"/>
                    <a:pt x="162" y="91"/>
                  </a:cubicBezTo>
                  <a:cubicBezTo>
                    <a:pt x="133" y="122"/>
                    <a:pt x="112" y="155"/>
                    <a:pt x="97" y="192"/>
                  </a:cubicBezTo>
                  <a:lnTo>
                    <a:pt x="97" y="192"/>
                  </a:lnTo>
                  <a:cubicBezTo>
                    <a:pt x="94" y="199"/>
                    <a:pt x="91" y="206"/>
                    <a:pt x="88" y="212"/>
                  </a:cubicBezTo>
                  <a:lnTo>
                    <a:pt x="88" y="212"/>
                  </a:lnTo>
                  <a:cubicBezTo>
                    <a:pt x="85" y="216"/>
                    <a:pt x="83" y="219"/>
                    <a:pt x="82" y="223"/>
                  </a:cubicBezTo>
                  <a:cubicBezTo>
                    <a:pt x="62" y="259"/>
                    <a:pt x="47" y="300"/>
                    <a:pt x="36" y="340"/>
                  </a:cubicBezTo>
                  <a:cubicBezTo>
                    <a:pt x="33" y="352"/>
                    <a:pt x="28" y="362"/>
                    <a:pt x="25" y="374"/>
                  </a:cubicBezTo>
                  <a:cubicBezTo>
                    <a:pt x="0" y="454"/>
                    <a:pt x="16" y="535"/>
                    <a:pt x="27" y="617"/>
                  </a:cubicBezTo>
                  <a:cubicBezTo>
                    <a:pt x="41" y="649"/>
                    <a:pt x="56" y="685"/>
                    <a:pt x="69" y="718"/>
                  </a:cubicBezTo>
                  <a:cubicBezTo>
                    <a:pt x="97" y="767"/>
                    <a:pt x="133" y="807"/>
                    <a:pt x="179" y="838"/>
                  </a:cubicBezTo>
                  <a:cubicBezTo>
                    <a:pt x="248" y="890"/>
                    <a:pt x="336" y="929"/>
                    <a:pt x="424" y="929"/>
                  </a:cubicBezTo>
                  <a:cubicBezTo>
                    <a:pt x="428" y="929"/>
                    <a:pt x="433" y="929"/>
                    <a:pt x="437" y="929"/>
                  </a:cubicBezTo>
                  <a:cubicBezTo>
                    <a:pt x="628" y="919"/>
                    <a:pt x="791" y="803"/>
                    <a:pt x="846" y="618"/>
                  </a:cubicBezTo>
                  <a:cubicBezTo>
                    <a:pt x="886" y="486"/>
                    <a:pt x="856" y="361"/>
                    <a:pt x="795" y="242"/>
                  </a:cubicBezTo>
                  <a:cubicBezTo>
                    <a:pt x="752" y="159"/>
                    <a:pt x="684" y="99"/>
                    <a:pt x="603" y="62"/>
                  </a:cubicBezTo>
                  <a:lnTo>
                    <a:pt x="603" y="62"/>
                  </a:lnTo>
                  <a:cubicBezTo>
                    <a:pt x="543" y="25"/>
                    <a:pt x="479" y="0"/>
                    <a:pt x="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3971;p69">
              <a:extLst>
                <a:ext uri="{FF2B5EF4-FFF2-40B4-BE49-F238E27FC236}">
                  <a16:creationId xmlns:a16="http://schemas.microsoft.com/office/drawing/2014/main" id="{BD464DF2-CD9D-4440-8779-56E98975D6B2}"/>
                </a:ext>
              </a:extLst>
            </p:cNvPr>
            <p:cNvSpPr/>
            <p:nvPr/>
          </p:nvSpPr>
          <p:spPr>
            <a:xfrm>
              <a:off x="4984650" y="4695925"/>
              <a:ext cx="40300" cy="24575"/>
            </a:xfrm>
            <a:custGeom>
              <a:avLst/>
              <a:gdLst/>
              <a:ahLst/>
              <a:cxnLst/>
              <a:rect l="l" t="t" r="r" b="b"/>
              <a:pathLst>
                <a:path w="1612" h="983" extrusionOk="0">
                  <a:moveTo>
                    <a:pt x="528" y="0"/>
                  </a:moveTo>
                  <a:cubicBezTo>
                    <a:pt x="131" y="0"/>
                    <a:pt x="0" y="568"/>
                    <a:pt x="340" y="762"/>
                  </a:cubicBezTo>
                  <a:cubicBezTo>
                    <a:pt x="470" y="836"/>
                    <a:pt x="624" y="880"/>
                    <a:pt x="764" y="931"/>
                  </a:cubicBezTo>
                  <a:cubicBezTo>
                    <a:pt x="857" y="964"/>
                    <a:pt x="949" y="982"/>
                    <a:pt x="1042" y="982"/>
                  </a:cubicBezTo>
                  <a:cubicBezTo>
                    <a:pt x="1117" y="982"/>
                    <a:pt x="1193" y="970"/>
                    <a:pt x="1270" y="945"/>
                  </a:cubicBezTo>
                  <a:cubicBezTo>
                    <a:pt x="1549" y="854"/>
                    <a:pt x="1611" y="547"/>
                    <a:pt x="1433" y="330"/>
                  </a:cubicBezTo>
                  <a:cubicBezTo>
                    <a:pt x="1320" y="192"/>
                    <a:pt x="1171" y="119"/>
                    <a:pt x="998" y="82"/>
                  </a:cubicBezTo>
                  <a:cubicBezTo>
                    <a:pt x="849" y="50"/>
                    <a:pt x="698" y="6"/>
                    <a:pt x="545" y="1"/>
                  </a:cubicBezTo>
                  <a:cubicBezTo>
                    <a:pt x="539" y="0"/>
                    <a:pt x="533" y="0"/>
                    <a:pt x="5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3972;p69">
              <a:extLst>
                <a:ext uri="{FF2B5EF4-FFF2-40B4-BE49-F238E27FC236}">
                  <a16:creationId xmlns:a16="http://schemas.microsoft.com/office/drawing/2014/main" id="{D8577815-C48B-4103-8CC8-BC2B723BE04D}"/>
                </a:ext>
              </a:extLst>
            </p:cNvPr>
            <p:cNvSpPr/>
            <p:nvPr/>
          </p:nvSpPr>
          <p:spPr>
            <a:xfrm>
              <a:off x="5029600" y="4676550"/>
              <a:ext cx="20175" cy="20600"/>
            </a:xfrm>
            <a:custGeom>
              <a:avLst/>
              <a:gdLst/>
              <a:ahLst/>
              <a:cxnLst/>
              <a:rect l="l" t="t" r="r" b="b"/>
              <a:pathLst>
                <a:path w="807" h="824" extrusionOk="0">
                  <a:moveTo>
                    <a:pt x="350" y="0"/>
                  </a:moveTo>
                  <a:cubicBezTo>
                    <a:pt x="322" y="0"/>
                    <a:pt x="294" y="4"/>
                    <a:pt x="265" y="12"/>
                  </a:cubicBezTo>
                  <a:cubicBezTo>
                    <a:pt x="229" y="22"/>
                    <a:pt x="193" y="38"/>
                    <a:pt x="160" y="55"/>
                  </a:cubicBezTo>
                  <a:cubicBezTo>
                    <a:pt x="77" y="101"/>
                    <a:pt x="1" y="217"/>
                    <a:pt x="12" y="313"/>
                  </a:cubicBezTo>
                  <a:cubicBezTo>
                    <a:pt x="17" y="359"/>
                    <a:pt x="5" y="377"/>
                    <a:pt x="24" y="436"/>
                  </a:cubicBezTo>
                  <a:cubicBezTo>
                    <a:pt x="27" y="445"/>
                    <a:pt x="30" y="455"/>
                    <a:pt x="33" y="464"/>
                  </a:cubicBezTo>
                  <a:lnTo>
                    <a:pt x="33" y="464"/>
                  </a:lnTo>
                  <a:cubicBezTo>
                    <a:pt x="35" y="490"/>
                    <a:pt x="39" y="516"/>
                    <a:pt x="47" y="540"/>
                  </a:cubicBezTo>
                  <a:cubicBezTo>
                    <a:pt x="75" y="621"/>
                    <a:pt x="115" y="687"/>
                    <a:pt x="185" y="740"/>
                  </a:cubicBezTo>
                  <a:cubicBezTo>
                    <a:pt x="258" y="795"/>
                    <a:pt x="327" y="813"/>
                    <a:pt x="418" y="822"/>
                  </a:cubicBezTo>
                  <a:cubicBezTo>
                    <a:pt x="426" y="823"/>
                    <a:pt x="433" y="823"/>
                    <a:pt x="440" y="823"/>
                  </a:cubicBezTo>
                  <a:cubicBezTo>
                    <a:pt x="534" y="823"/>
                    <a:pt x="622" y="769"/>
                    <a:pt x="690" y="710"/>
                  </a:cubicBezTo>
                  <a:cubicBezTo>
                    <a:pt x="738" y="662"/>
                    <a:pt x="771" y="606"/>
                    <a:pt x="789" y="540"/>
                  </a:cubicBezTo>
                  <a:cubicBezTo>
                    <a:pt x="807" y="472"/>
                    <a:pt x="807" y="404"/>
                    <a:pt x="789" y="336"/>
                  </a:cubicBezTo>
                  <a:cubicBezTo>
                    <a:pt x="763" y="268"/>
                    <a:pt x="742" y="208"/>
                    <a:pt x="686" y="155"/>
                  </a:cubicBezTo>
                  <a:cubicBezTo>
                    <a:pt x="670" y="139"/>
                    <a:pt x="651" y="125"/>
                    <a:pt x="632" y="111"/>
                  </a:cubicBezTo>
                  <a:cubicBezTo>
                    <a:pt x="605" y="90"/>
                    <a:pt x="580" y="70"/>
                    <a:pt x="551" y="54"/>
                  </a:cubicBezTo>
                  <a:cubicBezTo>
                    <a:pt x="486" y="23"/>
                    <a:pt x="420" y="0"/>
                    <a:pt x="3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3973;p69">
              <a:extLst>
                <a:ext uri="{FF2B5EF4-FFF2-40B4-BE49-F238E27FC236}">
                  <a16:creationId xmlns:a16="http://schemas.microsoft.com/office/drawing/2014/main" id="{2FF4940F-FB64-4DFD-86D6-29794142AF2A}"/>
                </a:ext>
              </a:extLst>
            </p:cNvPr>
            <p:cNvSpPr/>
            <p:nvPr/>
          </p:nvSpPr>
          <p:spPr>
            <a:xfrm>
              <a:off x="5044475" y="4728375"/>
              <a:ext cx="20075" cy="18225"/>
            </a:xfrm>
            <a:custGeom>
              <a:avLst/>
              <a:gdLst/>
              <a:ahLst/>
              <a:cxnLst/>
              <a:rect l="l" t="t" r="r" b="b"/>
              <a:pathLst>
                <a:path w="803" h="729" extrusionOk="0">
                  <a:moveTo>
                    <a:pt x="316" y="1"/>
                  </a:moveTo>
                  <a:cubicBezTo>
                    <a:pt x="275" y="1"/>
                    <a:pt x="235" y="5"/>
                    <a:pt x="201" y="16"/>
                  </a:cubicBezTo>
                  <a:cubicBezTo>
                    <a:pt x="87" y="51"/>
                    <a:pt x="18" y="151"/>
                    <a:pt x="11" y="267"/>
                  </a:cubicBezTo>
                  <a:cubicBezTo>
                    <a:pt x="1" y="459"/>
                    <a:pt x="157" y="688"/>
                    <a:pt x="351" y="721"/>
                  </a:cubicBezTo>
                  <a:cubicBezTo>
                    <a:pt x="381" y="726"/>
                    <a:pt x="411" y="729"/>
                    <a:pt x="440" y="729"/>
                  </a:cubicBezTo>
                  <a:cubicBezTo>
                    <a:pt x="526" y="729"/>
                    <a:pt x="606" y="703"/>
                    <a:pt x="674" y="635"/>
                  </a:cubicBezTo>
                  <a:cubicBezTo>
                    <a:pt x="750" y="559"/>
                    <a:pt x="802" y="418"/>
                    <a:pt x="758" y="311"/>
                  </a:cubicBezTo>
                  <a:cubicBezTo>
                    <a:pt x="731" y="246"/>
                    <a:pt x="704" y="183"/>
                    <a:pt x="650" y="133"/>
                  </a:cubicBezTo>
                  <a:cubicBezTo>
                    <a:pt x="601" y="88"/>
                    <a:pt x="551" y="59"/>
                    <a:pt x="490" y="33"/>
                  </a:cubicBezTo>
                  <a:cubicBezTo>
                    <a:pt x="442" y="12"/>
                    <a:pt x="378" y="1"/>
                    <a:pt x="3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3974;p69">
              <a:extLst>
                <a:ext uri="{FF2B5EF4-FFF2-40B4-BE49-F238E27FC236}">
                  <a16:creationId xmlns:a16="http://schemas.microsoft.com/office/drawing/2014/main" id="{83D16D08-9EC1-40B7-BC30-84F232176E42}"/>
                </a:ext>
              </a:extLst>
            </p:cNvPr>
            <p:cNvSpPr/>
            <p:nvPr/>
          </p:nvSpPr>
          <p:spPr>
            <a:xfrm>
              <a:off x="4911350" y="4782000"/>
              <a:ext cx="37550" cy="20975"/>
            </a:xfrm>
            <a:custGeom>
              <a:avLst/>
              <a:gdLst/>
              <a:ahLst/>
              <a:cxnLst/>
              <a:rect l="l" t="t" r="r" b="b"/>
              <a:pathLst>
                <a:path w="1502" h="839" extrusionOk="0">
                  <a:moveTo>
                    <a:pt x="1006" y="0"/>
                  </a:moveTo>
                  <a:cubicBezTo>
                    <a:pt x="650" y="0"/>
                    <a:pt x="81" y="234"/>
                    <a:pt x="18" y="623"/>
                  </a:cubicBezTo>
                  <a:cubicBezTo>
                    <a:pt x="1" y="732"/>
                    <a:pt x="63" y="832"/>
                    <a:pt x="182" y="838"/>
                  </a:cubicBezTo>
                  <a:cubicBezTo>
                    <a:pt x="189" y="838"/>
                    <a:pt x="196" y="838"/>
                    <a:pt x="203" y="838"/>
                  </a:cubicBezTo>
                  <a:cubicBezTo>
                    <a:pt x="341" y="838"/>
                    <a:pt x="473" y="781"/>
                    <a:pt x="608" y="751"/>
                  </a:cubicBezTo>
                  <a:cubicBezTo>
                    <a:pt x="750" y="719"/>
                    <a:pt x="889" y="729"/>
                    <a:pt x="1035" y="724"/>
                  </a:cubicBezTo>
                  <a:cubicBezTo>
                    <a:pt x="1500" y="706"/>
                    <a:pt x="1501" y="19"/>
                    <a:pt x="1035" y="1"/>
                  </a:cubicBezTo>
                  <a:cubicBezTo>
                    <a:pt x="1026" y="0"/>
                    <a:pt x="1016" y="0"/>
                    <a:pt x="10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3975;p69">
              <a:extLst>
                <a:ext uri="{FF2B5EF4-FFF2-40B4-BE49-F238E27FC236}">
                  <a16:creationId xmlns:a16="http://schemas.microsoft.com/office/drawing/2014/main" id="{34377644-BA3B-4129-9814-662A90C429B0}"/>
                </a:ext>
              </a:extLst>
            </p:cNvPr>
            <p:cNvSpPr/>
            <p:nvPr/>
          </p:nvSpPr>
          <p:spPr>
            <a:xfrm>
              <a:off x="4925900" y="4813625"/>
              <a:ext cx="28925" cy="20200"/>
            </a:xfrm>
            <a:custGeom>
              <a:avLst/>
              <a:gdLst/>
              <a:ahLst/>
              <a:cxnLst/>
              <a:rect l="l" t="t" r="r" b="b"/>
              <a:pathLst>
                <a:path w="1157" h="808" extrusionOk="0">
                  <a:moveTo>
                    <a:pt x="579" y="1"/>
                  </a:moveTo>
                  <a:cubicBezTo>
                    <a:pt x="429" y="1"/>
                    <a:pt x="275" y="56"/>
                    <a:pt x="156" y="162"/>
                  </a:cubicBezTo>
                  <a:cubicBezTo>
                    <a:pt x="1" y="299"/>
                    <a:pt x="43" y="583"/>
                    <a:pt x="223" y="677"/>
                  </a:cubicBezTo>
                  <a:cubicBezTo>
                    <a:pt x="305" y="722"/>
                    <a:pt x="402" y="758"/>
                    <a:pt x="492" y="785"/>
                  </a:cubicBezTo>
                  <a:cubicBezTo>
                    <a:pt x="546" y="801"/>
                    <a:pt x="598" y="807"/>
                    <a:pt x="648" y="807"/>
                  </a:cubicBezTo>
                  <a:cubicBezTo>
                    <a:pt x="718" y="807"/>
                    <a:pt x="785" y="795"/>
                    <a:pt x="858" y="778"/>
                  </a:cubicBezTo>
                  <a:cubicBezTo>
                    <a:pt x="1079" y="729"/>
                    <a:pt x="1156" y="467"/>
                    <a:pt x="1059" y="285"/>
                  </a:cubicBezTo>
                  <a:cubicBezTo>
                    <a:pt x="958" y="92"/>
                    <a:pt x="771" y="1"/>
                    <a:pt x="5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3976;p69">
              <a:extLst>
                <a:ext uri="{FF2B5EF4-FFF2-40B4-BE49-F238E27FC236}">
                  <a16:creationId xmlns:a16="http://schemas.microsoft.com/office/drawing/2014/main" id="{87D1F718-BD84-4732-96D7-FC8DD85E411A}"/>
                </a:ext>
              </a:extLst>
            </p:cNvPr>
            <p:cNvSpPr/>
            <p:nvPr/>
          </p:nvSpPr>
          <p:spPr>
            <a:xfrm>
              <a:off x="4890150" y="4852800"/>
              <a:ext cx="19425" cy="15750"/>
            </a:xfrm>
            <a:custGeom>
              <a:avLst/>
              <a:gdLst/>
              <a:ahLst/>
              <a:cxnLst/>
              <a:rect l="l" t="t" r="r" b="b"/>
              <a:pathLst>
                <a:path w="777" h="630" extrusionOk="0">
                  <a:moveTo>
                    <a:pt x="413" y="1"/>
                  </a:moveTo>
                  <a:cubicBezTo>
                    <a:pt x="316" y="1"/>
                    <a:pt x="243" y="44"/>
                    <a:pt x="169" y="105"/>
                  </a:cubicBezTo>
                  <a:cubicBezTo>
                    <a:pt x="96" y="166"/>
                    <a:pt x="36" y="257"/>
                    <a:pt x="20" y="351"/>
                  </a:cubicBezTo>
                  <a:cubicBezTo>
                    <a:pt x="1" y="491"/>
                    <a:pt x="78" y="623"/>
                    <a:pt x="231" y="626"/>
                  </a:cubicBezTo>
                  <a:cubicBezTo>
                    <a:pt x="245" y="627"/>
                    <a:pt x="270" y="630"/>
                    <a:pt x="293" y="630"/>
                  </a:cubicBezTo>
                  <a:cubicBezTo>
                    <a:pt x="317" y="630"/>
                    <a:pt x="340" y="627"/>
                    <a:pt x="349" y="618"/>
                  </a:cubicBezTo>
                  <a:lnTo>
                    <a:pt x="349" y="618"/>
                  </a:lnTo>
                  <a:cubicBezTo>
                    <a:pt x="345" y="622"/>
                    <a:pt x="328" y="623"/>
                    <a:pt x="321" y="623"/>
                  </a:cubicBezTo>
                  <a:cubicBezTo>
                    <a:pt x="316" y="623"/>
                    <a:pt x="316" y="622"/>
                    <a:pt x="333" y="620"/>
                  </a:cubicBezTo>
                  <a:cubicBezTo>
                    <a:pt x="339" y="620"/>
                    <a:pt x="344" y="619"/>
                    <a:pt x="349" y="618"/>
                  </a:cubicBezTo>
                  <a:lnTo>
                    <a:pt x="349" y="618"/>
                  </a:lnTo>
                  <a:cubicBezTo>
                    <a:pt x="349" y="618"/>
                    <a:pt x="349" y="618"/>
                    <a:pt x="349" y="618"/>
                  </a:cubicBezTo>
                  <a:lnTo>
                    <a:pt x="349" y="618"/>
                  </a:lnTo>
                  <a:cubicBezTo>
                    <a:pt x="349" y="618"/>
                    <a:pt x="349" y="618"/>
                    <a:pt x="349" y="618"/>
                  </a:cubicBezTo>
                  <a:lnTo>
                    <a:pt x="349" y="618"/>
                  </a:lnTo>
                  <a:cubicBezTo>
                    <a:pt x="349" y="618"/>
                    <a:pt x="349" y="618"/>
                    <a:pt x="349" y="618"/>
                  </a:cubicBezTo>
                  <a:lnTo>
                    <a:pt x="349" y="618"/>
                  </a:lnTo>
                  <a:cubicBezTo>
                    <a:pt x="349" y="618"/>
                    <a:pt x="349" y="618"/>
                    <a:pt x="349" y="618"/>
                  </a:cubicBezTo>
                  <a:lnTo>
                    <a:pt x="349" y="618"/>
                  </a:lnTo>
                  <a:cubicBezTo>
                    <a:pt x="349" y="618"/>
                    <a:pt x="349" y="618"/>
                    <a:pt x="349" y="618"/>
                  </a:cubicBezTo>
                  <a:lnTo>
                    <a:pt x="349" y="618"/>
                  </a:lnTo>
                  <a:cubicBezTo>
                    <a:pt x="378" y="614"/>
                    <a:pt x="408" y="609"/>
                    <a:pt x="438" y="605"/>
                  </a:cubicBezTo>
                  <a:cubicBezTo>
                    <a:pt x="495" y="594"/>
                    <a:pt x="545" y="580"/>
                    <a:pt x="592" y="543"/>
                  </a:cubicBezTo>
                  <a:cubicBezTo>
                    <a:pt x="612" y="528"/>
                    <a:pt x="626" y="516"/>
                    <a:pt x="643" y="500"/>
                  </a:cubicBezTo>
                  <a:cubicBezTo>
                    <a:pt x="650" y="493"/>
                    <a:pt x="666" y="480"/>
                    <a:pt x="665" y="480"/>
                  </a:cubicBezTo>
                  <a:lnTo>
                    <a:pt x="665" y="480"/>
                  </a:lnTo>
                  <a:cubicBezTo>
                    <a:pt x="665" y="480"/>
                    <a:pt x="662" y="483"/>
                    <a:pt x="652" y="490"/>
                  </a:cubicBezTo>
                  <a:lnTo>
                    <a:pt x="652" y="490"/>
                  </a:lnTo>
                  <a:cubicBezTo>
                    <a:pt x="731" y="427"/>
                    <a:pt x="777" y="347"/>
                    <a:pt x="762" y="242"/>
                  </a:cubicBezTo>
                  <a:cubicBezTo>
                    <a:pt x="750" y="142"/>
                    <a:pt x="676" y="51"/>
                    <a:pt x="576" y="26"/>
                  </a:cubicBezTo>
                  <a:cubicBezTo>
                    <a:pt x="528" y="13"/>
                    <a:pt x="477" y="3"/>
                    <a:pt x="426" y="1"/>
                  </a:cubicBezTo>
                  <a:cubicBezTo>
                    <a:pt x="422" y="1"/>
                    <a:pt x="417" y="1"/>
                    <a:pt x="4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3977;p69">
              <a:extLst>
                <a:ext uri="{FF2B5EF4-FFF2-40B4-BE49-F238E27FC236}">
                  <a16:creationId xmlns:a16="http://schemas.microsoft.com/office/drawing/2014/main" id="{7233C952-858B-4651-BC00-D55D7B5669CE}"/>
                </a:ext>
              </a:extLst>
            </p:cNvPr>
            <p:cNvSpPr/>
            <p:nvPr/>
          </p:nvSpPr>
          <p:spPr>
            <a:xfrm>
              <a:off x="5090350" y="5050150"/>
              <a:ext cx="21975" cy="25250"/>
            </a:xfrm>
            <a:custGeom>
              <a:avLst/>
              <a:gdLst/>
              <a:ahLst/>
              <a:cxnLst/>
              <a:rect l="l" t="t" r="r" b="b"/>
              <a:pathLst>
                <a:path w="879" h="1010" extrusionOk="0">
                  <a:moveTo>
                    <a:pt x="443" y="0"/>
                  </a:moveTo>
                  <a:cubicBezTo>
                    <a:pt x="253" y="0"/>
                    <a:pt x="126" y="165"/>
                    <a:pt x="64" y="327"/>
                  </a:cubicBezTo>
                  <a:cubicBezTo>
                    <a:pt x="0" y="492"/>
                    <a:pt x="26" y="675"/>
                    <a:pt x="121" y="824"/>
                  </a:cubicBezTo>
                  <a:cubicBezTo>
                    <a:pt x="192" y="936"/>
                    <a:pt x="323" y="1010"/>
                    <a:pt x="454" y="1010"/>
                  </a:cubicBezTo>
                  <a:cubicBezTo>
                    <a:pt x="515" y="1010"/>
                    <a:pt x="576" y="994"/>
                    <a:pt x="632" y="958"/>
                  </a:cubicBezTo>
                  <a:cubicBezTo>
                    <a:pt x="797" y="851"/>
                    <a:pt x="878" y="623"/>
                    <a:pt x="766" y="446"/>
                  </a:cubicBezTo>
                  <a:cubicBezTo>
                    <a:pt x="763" y="442"/>
                    <a:pt x="754" y="424"/>
                    <a:pt x="748" y="414"/>
                  </a:cubicBezTo>
                  <a:lnTo>
                    <a:pt x="748" y="414"/>
                  </a:lnTo>
                  <a:cubicBezTo>
                    <a:pt x="746" y="410"/>
                    <a:pt x="744" y="405"/>
                    <a:pt x="743" y="401"/>
                  </a:cubicBezTo>
                  <a:lnTo>
                    <a:pt x="743" y="401"/>
                  </a:lnTo>
                  <a:cubicBezTo>
                    <a:pt x="742" y="398"/>
                    <a:pt x="741" y="395"/>
                    <a:pt x="740" y="389"/>
                  </a:cubicBezTo>
                  <a:cubicBezTo>
                    <a:pt x="737" y="379"/>
                    <a:pt x="734" y="367"/>
                    <a:pt x="731" y="355"/>
                  </a:cubicBezTo>
                  <a:lnTo>
                    <a:pt x="731" y="355"/>
                  </a:lnTo>
                  <a:cubicBezTo>
                    <a:pt x="733" y="334"/>
                    <a:pt x="724" y="298"/>
                    <a:pt x="723" y="287"/>
                  </a:cubicBezTo>
                  <a:cubicBezTo>
                    <a:pt x="719" y="253"/>
                    <a:pt x="717" y="242"/>
                    <a:pt x="717" y="242"/>
                  </a:cubicBezTo>
                  <a:lnTo>
                    <a:pt x="717" y="242"/>
                  </a:lnTo>
                  <a:cubicBezTo>
                    <a:pt x="717" y="242"/>
                    <a:pt x="717" y="243"/>
                    <a:pt x="717" y="245"/>
                  </a:cubicBezTo>
                  <a:lnTo>
                    <a:pt x="717" y="245"/>
                  </a:lnTo>
                  <a:cubicBezTo>
                    <a:pt x="714" y="221"/>
                    <a:pt x="711" y="206"/>
                    <a:pt x="704" y="184"/>
                  </a:cubicBezTo>
                  <a:cubicBezTo>
                    <a:pt x="663" y="74"/>
                    <a:pt x="580" y="8"/>
                    <a:pt x="462" y="1"/>
                  </a:cubicBezTo>
                  <a:cubicBezTo>
                    <a:pt x="455" y="1"/>
                    <a:pt x="449" y="0"/>
                    <a:pt x="4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3978;p69">
              <a:extLst>
                <a:ext uri="{FF2B5EF4-FFF2-40B4-BE49-F238E27FC236}">
                  <a16:creationId xmlns:a16="http://schemas.microsoft.com/office/drawing/2014/main" id="{B66EDFFB-759B-48EB-98C4-C10D317FD8BF}"/>
                </a:ext>
              </a:extLst>
            </p:cNvPr>
            <p:cNvSpPr/>
            <p:nvPr/>
          </p:nvSpPr>
          <p:spPr>
            <a:xfrm>
              <a:off x="5149850" y="5085250"/>
              <a:ext cx="21925" cy="22825"/>
            </a:xfrm>
            <a:custGeom>
              <a:avLst/>
              <a:gdLst/>
              <a:ahLst/>
              <a:cxnLst/>
              <a:rect l="l" t="t" r="r" b="b"/>
              <a:pathLst>
                <a:path w="877" h="913" extrusionOk="0">
                  <a:moveTo>
                    <a:pt x="440" y="1"/>
                  </a:moveTo>
                  <a:cubicBezTo>
                    <a:pt x="351" y="1"/>
                    <a:pt x="262" y="33"/>
                    <a:pt x="205" y="97"/>
                  </a:cubicBezTo>
                  <a:cubicBezTo>
                    <a:pt x="198" y="104"/>
                    <a:pt x="193" y="111"/>
                    <a:pt x="186" y="118"/>
                  </a:cubicBezTo>
                  <a:cubicBezTo>
                    <a:pt x="191" y="114"/>
                    <a:pt x="197" y="110"/>
                    <a:pt x="202" y="105"/>
                  </a:cubicBezTo>
                  <a:lnTo>
                    <a:pt x="202" y="105"/>
                  </a:lnTo>
                  <a:cubicBezTo>
                    <a:pt x="157" y="144"/>
                    <a:pt x="118" y="187"/>
                    <a:pt x="90" y="245"/>
                  </a:cubicBezTo>
                  <a:cubicBezTo>
                    <a:pt x="36" y="358"/>
                    <a:pt x="1" y="490"/>
                    <a:pt x="46" y="614"/>
                  </a:cubicBezTo>
                  <a:cubicBezTo>
                    <a:pt x="77" y="700"/>
                    <a:pt x="118" y="768"/>
                    <a:pt x="191" y="825"/>
                  </a:cubicBezTo>
                  <a:cubicBezTo>
                    <a:pt x="256" y="876"/>
                    <a:pt x="340" y="913"/>
                    <a:pt x="425" y="913"/>
                  </a:cubicBezTo>
                  <a:cubicBezTo>
                    <a:pt x="430" y="913"/>
                    <a:pt x="434" y="913"/>
                    <a:pt x="439" y="913"/>
                  </a:cubicBezTo>
                  <a:cubicBezTo>
                    <a:pt x="511" y="909"/>
                    <a:pt x="581" y="891"/>
                    <a:pt x="645" y="858"/>
                  </a:cubicBezTo>
                  <a:cubicBezTo>
                    <a:pt x="741" y="807"/>
                    <a:pt x="797" y="711"/>
                    <a:pt x="832" y="614"/>
                  </a:cubicBezTo>
                  <a:cubicBezTo>
                    <a:pt x="877" y="490"/>
                    <a:pt x="844" y="358"/>
                    <a:pt x="788" y="245"/>
                  </a:cubicBezTo>
                  <a:cubicBezTo>
                    <a:pt x="754" y="175"/>
                    <a:pt x="710" y="132"/>
                    <a:pt x="654" y="89"/>
                  </a:cubicBezTo>
                  <a:lnTo>
                    <a:pt x="654" y="89"/>
                  </a:lnTo>
                  <a:cubicBezTo>
                    <a:pt x="667" y="98"/>
                    <a:pt x="679" y="108"/>
                    <a:pt x="691" y="118"/>
                  </a:cubicBezTo>
                  <a:cubicBezTo>
                    <a:pt x="685" y="112"/>
                    <a:pt x="680" y="106"/>
                    <a:pt x="674" y="97"/>
                  </a:cubicBezTo>
                  <a:cubicBezTo>
                    <a:pt x="617" y="33"/>
                    <a:pt x="528" y="1"/>
                    <a:pt x="4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3979;p69">
              <a:extLst>
                <a:ext uri="{FF2B5EF4-FFF2-40B4-BE49-F238E27FC236}">
                  <a16:creationId xmlns:a16="http://schemas.microsoft.com/office/drawing/2014/main" id="{12C4DF70-C601-41F0-865F-0C032703CA18}"/>
                </a:ext>
              </a:extLst>
            </p:cNvPr>
            <p:cNvSpPr/>
            <p:nvPr/>
          </p:nvSpPr>
          <p:spPr>
            <a:xfrm>
              <a:off x="5395775" y="4759400"/>
              <a:ext cx="27775" cy="27900"/>
            </a:xfrm>
            <a:custGeom>
              <a:avLst/>
              <a:gdLst/>
              <a:ahLst/>
              <a:cxnLst/>
              <a:rect l="l" t="t" r="r" b="b"/>
              <a:pathLst>
                <a:path w="1111" h="1116" extrusionOk="0">
                  <a:moveTo>
                    <a:pt x="374" y="1"/>
                  </a:moveTo>
                  <a:cubicBezTo>
                    <a:pt x="368" y="1"/>
                    <a:pt x="363" y="1"/>
                    <a:pt x="358" y="1"/>
                  </a:cubicBezTo>
                  <a:cubicBezTo>
                    <a:pt x="222" y="8"/>
                    <a:pt x="62" y="99"/>
                    <a:pt x="36" y="245"/>
                  </a:cubicBezTo>
                  <a:cubicBezTo>
                    <a:pt x="0" y="453"/>
                    <a:pt x="95" y="584"/>
                    <a:pt x="201" y="747"/>
                  </a:cubicBezTo>
                  <a:cubicBezTo>
                    <a:pt x="333" y="946"/>
                    <a:pt x="464" y="1115"/>
                    <a:pt x="727" y="1115"/>
                  </a:cubicBezTo>
                  <a:cubicBezTo>
                    <a:pt x="730" y="1115"/>
                    <a:pt x="733" y="1115"/>
                    <a:pt x="736" y="1115"/>
                  </a:cubicBezTo>
                  <a:cubicBezTo>
                    <a:pt x="882" y="1113"/>
                    <a:pt x="1056" y="1006"/>
                    <a:pt x="1082" y="851"/>
                  </a:cubicBezTo>
                  <a:cubicBezTo>
                    <a:pt x="1108" y="708"/>
                    <a:pt x="1110" y="596"/>
                    <a:pt x="1031" y="467"/>
                  </a:cubicBezTo>
                  <a:cubicBezTo>
                    <a:pt x="977" y="379"/>
                    <a:pt x="911" y="322"/>
                    <a:pt x="833" y="260"/>
                  </a:cubicBezTo>
                  <a:cubicBezTo>
                    <a:pt x="699" y="154"/>
                    <a:pt x="555" y="1"/>
                    <a:pt x="3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3980;p69">
              <a:extLst>
                <a:ext uri="{FF2B5EF4-FFF2-40B4-BE49-F238E27FC236}">
                  <a16:creationId xmlns:a16="http://schemas.microsoft.com/office/drawing/2014/main" id="{72984676-C90E-4841-A2AA-DC820D6C7F19}"/>
                </a:ext>
              </a:extLst>
            </p:cNvPr>
            <p:cNvSpPr/>
            <p:nvPr/>
          </p:nvSpPr>
          <p:spPr>
            <a:xfrm>
              <a:off x="5429725" y="4732275"/>
              <a:ext cx="25200" cy="30525"/>
            </a:xfrm>
            <a:custGeom>
              <a:avLst/>
              <a:gdLst/>
              <a:ahLst/>
              <a:cxnLst/>
              <a:rect l="l" t="t" r="r" b="b"/>
              <a:pathLst>
                <a:path w="1008" h="1221" extrusionOk="0">
                  <a:moveTo>
                    <a:pt x="371" y="0"/>
                  </a:moveTo>
                  <a:cubicBezTo>
                    <a:pt x="186" y="0"/>
                    <a:pt x="1" y="150"/>
                    <a:pt x="12" y="350"/>
                  </a:cubicBezTo>
                  <a:cubicBezTo>
                    <a:pt x="20" y="480"/>
                    <a:pt x="54" y="601"/>
                    <a:pt x="100" y="720"/>
                  </a:cubicBezTo>
                  <a:cubicBezTo>
                    <a:pt x="128" y="791"/>
                    <a:pt x="154" y="865"/>
                    <a:pt x="193" y="928"/>
                  </a:cubicBezTo>
                  <a:cubicBezTo>
                    <a:pt x="237" y="995"/>
                    <a:pt x="295" y="1054"/>
                    <a:pt x="350" y="1112"/>
                  </a:cubicBezTo>
                  <a:cubicBezTo>
                    <a:pt x="416" y="1182"/>
                    <a:pt x="520" y="1221"/>
                    <a:pt x="622" y="1221"/>
                  </a:cubicBezTo>
                  <a:cubicBezTo>
                    <a:pt x="687" y="1221"/>
                    <a:pt x="751" y="1205"/>
                    <a:pt x="804" y="1171"/>
                  </a:cubicBezTo>
                  <a:cubicBezTo>
                    <a:pt x="954" y="1075"/>
                    <a:pt x="1007" y="918"/>
                    <a:pt x="976" y="747"/>
                  </a:cubicBezTo>
                  <a:cubicBezTo>
                    <a:pt x="929" y="487"/>
                    <a:pt x="769" y="194"/>
                    <a:pt x="538" y="47"/>
                  </a:cubicBezTo>
                  <a:cubicBezTo>
                    <a:pt x="487" y="15"/>
                    <a:pt x="429" y="0"/>
                    <a:pt x="3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3981;p69">
              <a:extLst>
                <a:ext uri="{FF2B5EF4-FFF2-40B4-BE49-F238E27FC236}">
                  <a16:creationId xmlns:a16="http://schemas.microsoft.com/office/drawing/2014/main" id="{3E1FB860-4494-45AE-8B36-340F7C9EBD0A}"/>
                </a:ext>
              </a:extLst>
            </p:cNvPr>
            <p:cNvSpPr/>
            <p:nvPr/>
          </p:nvSpPr>
          <p:spPr>
            <a:xfrm>
              <a:off x="5477300" y="4744475"/>
              <a:ext cx="22075" cy="31475"/>
            </a:xfrm>
            <a:custGeom>
              <a:avLst/>
              <a:gdLst/>
              <a:ahLst/>
              <a:cxnLst/>
              <a:rect l="l" t="t" r="r" b="b"/>
              <a:pathLst>
                <a:path w="883" h="1259" extrusionOk="0">
                  <a:moveTo>
                    <a:pt x="587" y="1"/>
                  </a:moveTo>
                  <a:cubicBezTo>
                    <a:pt x="407" y="1"/>
                    <a:pt x="285" y="131"/>
                    <a:pt x="194" y="288"/>
                  </a:cubicBezTo>
                  <a:cubicBezTo>
                    <a:pt x="94" y="456"/>
                    <a:pt x="4" y="654"/>
                    <a:pt x="3" y="852"/>
                  </a:cubicBezTo>
                  <a:cubicBezTo>
                    <a:pt x="1" y="1057"/>
                    <a:pt x="160" y="1228"/>
                    <a:pt x="359" y="1254"/>
                  </a:cubicBezTo>
                  <a:cubicBezTo>
                    <a:pt x="379" y="1257"/>
                    <a:pt x="398" y="1258"/>
                    <a:pt x="418" y="1258"/>
                  </a:cubicBezTo>
                  <a:cubicBezTo>
                    <a:pt x="602" y="1258"/>
                    <a:pt x="740" y="1136"/>
                    <a:pt x="809" y="961"/>
                  </a:cubicBezTo>
                  <a:cubicBezTo>
                    <a:pt x="859" y="835"/>
                    <a:pt x="854" y="686"/>
                    <a:pt x="867" y="551"/>
                  </a:cubicBezTo>
                  <a:cubicBezTo>
                    <a:pt x="872" y="499"/>
                    <a:pt x="880" y="444"/>
                    <a:pt x="881" y="393"/>
                  </a:cubicBezTo>
                  <a:cubicBezTo>
                    <a:pt x="882" y="358"/>
                    <a:pt x="879" y="327"/>
                    <a:pt x="874" y="291"/>
                  </a:cubicBezTo>
                  <a:cubicBezTo>
                    <a:pt x="873" y="285"/>
                    <a:pt x="872" y="280"/>
                    <a:pt x="872" y="276"/>
                  </a:cubicBezTo>
                  <a:lnTo>
                    <a:pt x="872" y="276"/>
                  </a:lnTo>
                  <a:cubicBezTo>
                    <a:pt x="872" y="275"/>
                    <a:pt x="872" y="275"/>
                    <a:pt x="872" y="274"/>
                  </a:cubicBezTo>
                  <a:cubicBezTo>
                    <a:pt x="866" y="160"/>
                    <a:pt x="792" y="33"/>
                    <a:pt x="670" y="10"/>
                  </a:cubicBezTo>
                  <a:cubicBezTo>
                    <a:pt x="641" y="4"/>
                    <a:pt x="613" y="1"/>
                    <a:pt x="5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3982;p69">
              <a:extLst>
                <a:ext uri="{FF2B5EF4-FFF2-40B4-BE49-F238E27FC236}">
                  <a16:creationId xmlns:a16="http://schemas.microsoft.com/office/drawing/2014/main" id="{A9E3762F-DD94-4F2D-9D8B-4E70BCDE2F8E}"/>
                </a:ext>
              </a:extLst>
            </p:cNvPr>
            <p:cNvSpPr/>
            <p:nvPr/>
          </p:nvSpPr>
          <p:spPr>
            <a:xfrm>
              <a:off x="5545575" y="4715000"/>
              <a:ext cx="21350" cy="22325"/>
            </a:xfrm>
            <a:custGeom>
              <a:avLst/>
              <a:gdLst/>
              <a:ahLst/>
              <a:cxnLst/>
              <a:rect l="l" t="t" r="r" b="b"/>
              <a:pathLst>
                <a:path w="854" h="893" extrusionOk="0">
                  <a:moveTo>
                    <a:pt x="429" y="0"/>
                  </a:moveTo>
                  <a:cubicBezTo>
                    <a:pt x="361" y="0"/>
                    <a:pt x="292" y="26"/>
                    <a:pt x="226" y="79"/>
                  </a:cubicBezTo>
                  <a:lnTo>
                    <a:pt x="226" y="79"/>
                  </a:lnTo>
                  <a:cubicBezTo>
                    <a:pt x="253" y="57"/>
                    <a:pt x="262" y="49"/>
                    <a:pt x="261" y="49"/>
                  </a:cubicBezTo>
                  <a:lnTo>
                    <a:pt x="261" y="49"/>
                  </a:lnTo>
                  <a:cubicBezTo>
                    <a:pt x="259" y="49"/>
                    <a:pt x="202" y="91"/>
                    <a:pt x="181" y="113"/>
                  </a:cubicBezTo>
                  <a:cubicBezTo>
                    <a:pt x="140" y="155"/>
                    <a:pt x="127" y="184"/>
                    <a:pt x="106" y="231"/>
                  </a:cubicBezTo>
                  <a:cubicBezTo>
                    <a:pt x="51" y="355"/>
                    <a:pt x="1" y="469"/>
                    <a:pt x="55" y="607"/>
                  </a:cubicBezTo>
                  <a:cubicBezTo>
                    <a:pt x="85" y="689"/>
                    <a:pt x="123" y="754"/>
                    <a:pt x="194" y="808"/>
                  </a:cubicBezTo>
                  <a:cubicBezTo>
                    <a:pt x="255" y="856"/>
                    <a:pt x="335" y="892"/>
                    <a:pt x="415" y="892"/>
                  </a:cubicBezTo>
                  <a:cubicBezTo>
                    <a:pt x="419" y="892"/>
                    <a:pt x="423" y="892"/>
                    <a:pt x="428" y="892"/>
                  </a:cubicBezTo>
                  <a:cubicBezTo>
                    <a:pt x="496" y="890"/>
                    <a:pt x="563" y="871"/>
                    <a:pt x="623" y="839"/>
                  </a:cubicBezTo>
                  <a:cubicBezTo>
                    <a:pt x="716" y="790"/>
                    <a:pt x="766" y="700"/>
                    <a:pt x="802" y="607"/>
                  </a:cubicBezTo>
                  <a:cubicBezTo>
                    <a:pt x="853" y="473"/>
                    <a:pt x="804" y="354"/>
                    <a:pt x="750" y="231"/>
                  </a:cubicBezTo>
                  <a:cubicBezTo>
                    <a:pt x="736" y="199"/>
                    <a:pt x="724" y="177"/>
                    <a:pt x="701" y="148"/>
                  </a:cubicBezTo>
                  <a:cubicBezTo>
                    <a:pt x="689" y="129"/>
                    <a:pt x="676" y="114"/>
                    <a:pt x="660" y="99"/>
                  </a:cubicBezTo>
                  <a:cubicBezTo>
                    <a:pt x="616" y="64"/>
                    <a:pt x="594" y="47"/>
                    <a:pt x="593" y="47"/>
                  </a:cubicBezTo>
                  <a:lnTo>
                    <a:pt x="593" y="47"/>
                  </a:lnTo>
                  <a:cubicBezTo>
                    <a:pt x="592" y="47"/>
                    <a:pt x="606" y="58"/>
                    <a:pt x="633" y="81"/>
                  </a:cubicBezTo>
                  <a:cubicBezTo>
                    <a:pt x="568" y="27"/>
                    <a:pt x="499" y="0"/>
                    <a:pt x="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3983;p69">
              <a:extLst>
                <a:ext uri="{FF2B5EF4-FFF2-40B4-BE49-F238E27FC236}">
                  <a16:creationId xmlns:a16="http://schemas.microsoft.com/office/drawing/2014/main" id="{F348C78B-4210-4D30-94A3-5900124FB353}"/>
                </a:ext>
              </a:extLst>
            </p:cNvPr>
            <p:cNvSpPr/>
            <p:nvPr/>
          </p:nvSpPr>
          <p:spPr>
            <a:xfrm>
              <a:off x="5375350" y="4595625"/>
              <a:ext cx="32475" cy="27150"/>
            </a:xfrm>
            <a:custGeom>
              <a:avLst/>
              <a:gdLst/>
              <a:ahLst/>
              <a:cxnLst/>
              <a:rect l="l" t="t" r="r" b="b"/>
              <a:pathLst>
                <a:path w="1299" h="1086" extrusionOk="0">
                  <a:moveTo>
                    <a:pt x="295" y="1"/>
                  </a:moveTo>
                  <a:cubicBezTo>
                    <a:pt x="267" y="1"/>
                    <a:pt x="238" y="3"/>
                    <a:pt x="207" y="8"/>
                  </a:cubicBezTo>
                  <a:cubicBezTo>
                    <a:pt x="55" y="34"/>
                    <a:pt x="0" y="206"/>
                    <a:pt x="22" y="337"/>
                  </a:cubicBezTo>
                  <a:cubicBezTo>
                    <a:pt x="47" y="498"/>
                    <a:pt x="197" y="625"/>
                    <a:pt x="306" y="739"/>
                  </a:cubicBezTo>
                  <a:cubicBezTo>
                    <a:pt x="443" y="879"/>
                    <a:pt x="564" y="1003"/>
                    <a:pt x="754" y="1069"/>
                  </a:cubicBezTo>
                  <a:cubicBezTo>
                    <a:pt x="787" y="1080"/>
                    <a:pt x="821" y="1085"/>
                    <a:pt x="856" y="1085"/>
                  </a:cubicBezTo>
                  <a:cubicBezTo>
                    <a:pt x="995" y="1085"/>
                    <a:pt x="1144" y="1005"/>
                    <a:pt x="1207" y="885"/>
                  </a:cubicBezTo>
                  <a:cubicBezTo>
                    <a:pt x="1299" y="713"/>
                    <a:pt x="1258" y="548"/>
                    <a:pt x="1144" y="400"/>
                  </a:cubicBezTo>
                  <a:cubicBezTo>
                    <a:pt x="1039" y="265"/>
                    <a:pt x="866" y="201"/>
                    <a:pt x="714" y="132"/>
                  </a:cubicBezTo>
                  <a:cubicBezTo>
                    <a:pt x="571" y="66"/>
                    <a:pt x="446" y="1"/>
                    <a:pt x="2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3984;p69">
              <a:extLst>
                <a:ext uri="{FF2B5EF4-FFF2-40B4-BE49-F238E27FC236}">
                  <a16:creationId xmlns:a16="http://schemas.microsoft.com/office/drawing/2014/main" id="{8B29DED8-A456-4D73-A7BE-D6BFF391C8BB}"/>
                </a:ext>
              </a:extLst>
            </p:cNvPr>
            <p:cNvSpPr/>
            <p:nvPr/>
          </p:nvSpPr>
          <p:spPr>
            <a:xfrm>
              <a:off x="5407025" y="4572400"/>
              <a:ext cx="22625" cy="26150"/>
            </a:xfrm>
            <a:custGeom>
              <a:avLst/>
              <a:gdLst/>
              <a:ahLst/>
              <a:cxnLst/>
              <a:rect l="l" t="t" r="r" b="b"/>
              <a:pathLst>
                <a:path w="905" h="1046" extrusionOk="0">
                  <a:moveTo>
                    <a:pt x="535" y="1"/>
                  </a:moveTo>
                  <a:cubicBezTo>
                    <a:pt x="410" y="1"/>
                    <a:pt x="282" y="58"/>
                    <a:pt x="223" y="173"/>
                  </a:cubicBezTo>
                  <a:cubicBezTo>
                    <a:pt x="135" y="348"/>
                    <a:pt x="1" y="545"/>
                    <a:pt x="79" y="747"/>
                  </a:cubicBezTo>
                  <a:cubicBezTo>
                    <a:pt x="131" y="882"/>
                    <a:pt x="215" y="989"/>
                    <a:pt x="362" y="1031"/>
                  </a:cubicBezTo>
                  <a:cubicBezTo>
                    <a:pt x="398" y="1041"/>
                    <a:pt x="434" y="1045"/>
                    <a:pt x="470" y="1045"/>
                  </a:cubicBezTo>
                  <a:cubicBezTo>
                    <a:pt x="576" y="1045"/>
                    <a:pt x="681" y="1004"/>
                    <a:pt x="756" y="927"/>
                  </a:cubicBezTo>
                  <a:cubicBezTo>
                    <a:pt x="864" y="817"/>
                    <a:pt x="904" y="683"/>
                    <a:pt x="895" y="532"/>
                  </a:cubicBezTo>
                  <a:cubicBezTo>
                    <a:pt x="892" y="471"/>
                    <a:pt x="888" y="412"/>
                    <a:pt x="884" y="352"/>
                  </a:cubicBezTo>
                  <a:cubicBezTo>
                    <a:pt x="873" y="201"/>
                    <a:pt x="781" y="47"/>
                    <a:pt x="623" y="10"/>
                  </a:cubicBezTo>
                  <a:cubicBezTo>
                    <a:pt x="595" y="4"/>
                    <a:pt x="565" y="1"/>
                    <a:pt x="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3985;p69">
              <a:extLst>
                <a:ext uri="{FF2B5EF4-FFF2-40B4-BE49-F238E27FC236}">
                  <a16:creationId xmlns:a16="http://schemas.microsoft.com/office/drawing/2014/main" id="{5EAA30EE-2172-43BB-9227-12E584DEEAE1}"/>
                </a:ext>
              </a:extLst>
            </p:cNvPr>
            <p:cNvSpPr/>
            <p:nvPr/>
          </p:nvSpPr>
          <p:spPr>
            <a:xfrm>
              <a:off x="5327100" y="4579875"/>
              <a:ext cx="20900" cy="20225"/>
            </a:xfrm>
            <a:custGeom>
              <a:avLst/>
              <a:gdLst/>
              <a:ahLst/>
              <a:cxnLst/>
              <a:rect l="l" t="t" r="r" b="b"/>
              <a:pathLst>
                <a:path w="836" h="809" extrusionOk="0">
                  <a:moveTo>
                    <a:pt x="419" y="0"/>
                  </a:moveTo>
                  <a:cubicBezTo>
                    <a:pt x="284" y="0"/>
                    <a:pt x="150" y="62"/>
                    <a:pt x="91" y="186"/>
                  </a:cubicBezTo>
                  <a:cubicBezTo>
                    <a:pt x="86" y="196"/>
                    <a:pt x="82" y="206"/>
                    <a:pt x="77" y="215"/>
                  </a:cubicBezTo>
                  <a:cubicBezTo>
                    <a:pt x="15" y="345"/>
                    <a:pt x="1" y="484"/>
                    <a:pt x="77" y="613"/>
                  </a:cubicBezTo>
                  <a:cubicBezTo>
                    <a:pt x="148" y="733"/>
                    <a:pt x="279" y="809"/>
                    <a:pt x="418" y="809"/>
                  </a:cubicBezTo>
                  <a:cubicBezTo>
                    <a:pt x="557" y="809"/>
                    <a:pt x="689" y="733"/>
                    <a:pt x="760" y="613"/>
                  </a:cubicBezTo>
                  <a:cubicBezTo>
                    <a:pt x="836" y="483"/>
                    <a:pt x="821" y="345"/>
                    <a:pt x="760" y="215"/>
                  </a:cubicBezTo>
                  <a:cubicBezTo>
                    <a:pt x="755" y="205"/>
                    <a:pt x="751" y="195"/>
                    <a:pt x="746" y="186"/>
                  </a:cubicBezTo>
                  <a:cubicBezTo>
                    <a:pt x="687" y="62"/>
                    <a:pt x="553" y="0"/>
                    <a:pt x="4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3986;p69">
              <a:extLst>
                <a:ext uri="{FF2B5EF4-FFF2-40B4-BE49-F238E27FC236}">
                  <a16:creationId xmlns:a16="http://schemas.microsoft.com/office/drawing/2014/main" id="{C74BC9D9-8429-406B-AE46-B1780FAAE2CF}"/>
                </a:ext>
              </a:extLst>
            </p:cNvPr>
            <p:cNvSpPr/>
            <p:nvPr/>
          </p:nvSpPr>
          <p:spPr>
            <a:xfrm>
              <a:off x="5219800" y="4587575"/>
              <a:ext cx="21875" cy="21425"/>
            </a:xfrm>
            <a:custGeom>
              <a:avLst/>
              <a:gdLst/>
              <a:ahLst/>
              <a:cxnLst/>
              <a:rect l="l" t="t" r="r" b="b"/>
              <a:pathLst>
                <a:path w="875" h="857" extrusionOk="0">
                  <a:moveTo>
                    <a:pt x="22" y="273"/>
                  </a:moveTo>
                  <a:lnTo>
                    <a:pt x="22" y="273"/>
                  </a:lnTo>
                  <a:cubicBezTo>
                    <a:pt x="22" y="273"/>
                    <a:pt x="22" y="274"/>
                    <a:pt x="21" y="274"/>
                  </a:cubicBezTo>
                  <a:lnTo>
                    <a:pt x="21" y="274"/>
                  </a:lnTo>
                  <a:cubicBezTo>
                    <a:pt x="21" y="274"/>
                    <a:pt x="21" y="274"/>
                    <a:pt x="21" y="274"/>
                  </a:cubicBezTo>
                  <a:cubicBezTo>
                    <a:pt x="21" y="274"/>
                    <a:pt x="22" y="273"/>
                    <a:pt x="22" y="273"/>
                  </a:cubicBezTo>
                  <a:close/>
                  <a:moveTo>
                    <a:pt x="386" y="0"/>
                  </a:moveTo>
                  <a:cubicBezTo>
                    <a:pt x="341" y="0"/>
                    <a:pt x="296" y="7"/>
                    <a:pt x="254" y="22"/>
                  </a:cubicBezTo>
                  <a:lnTo>
                    <a:pt x="254" y="22"/>
                  </a:lnTo>
                  <a:cubicBezTo>
                    <a:pt x="249" y="23"/>
                    <a:pt x="244" y="24"/>
                    <a:pt x="239" y="25"/>
                  </a:cubicBezTo>
                  <a:lnTo>
                    <a:pt x="165" y="56"/>
                  </a:lnTo>
                  <a:cubicBezTo>
                    <a:pt x="129" y="74"/>
                    <a:pt x="102" y="100"/>
                    <a:pt x="79" y="134"/>
                  </a:cubicBezTo>
                  <a:cubicBezTo>
                    <a:pt x="45" y="181"/>
                    <a:pt x="28" y="226"/>
                    <a:pt x="20" y="280"/>
                  </a:cubicBezTo>
                  <a:lnTo>
                    <a:pt x="20" y="280"/>
                  </a:lnTo>
                  <a:cubicBezTo>
                    <a:pt x="1" y="348"/>
                    <a:pt x="1" y="421"/>
                    <a:pt x="20" y="490"/>
                  </a:cubicBezTo>
                  <a:cubicBezTo>
                    <a:pt x="34" y="536"/>
                    <a:pt x="54" y="587"/>
                    <a:pt x="81" y="626"/>
                  </a:cubicBezTo>
                  <a:cubicBezTo>
                    <a:pt x="126" y="692"/>
                    <a:pt x="176" y="751"/>
                    <a:pt x="246" y="793"/>
                  </a:cubicBezTo>
                  <a:cubicBezTo>
                    <a:pt x="318" y="835"/>
                    <a:pt x="398" y="852"/>
                    <a:pt x="481" y="857"/>
                  </a:cubicBezTo>
                  <a:cubicBezTo>
                    <a:pt x="485" y="857"/>
                    <a:pt x="489" y="857"/>
                    <a:pt x="494" y="857"/>
                  </a:cubicBezTo>
                  <a:cubicBezTo>
                    <a:pt x="583" y="857"/>
                    <a:pt x="694" y="808"/>
                    <a:pt x="752" y="744"/>
                  </a:cubicBezTo>
                  <a:cubicBezTo>
                    <a:pt x="816" y="675"/>
                    <a:pt x="874" y="573"/>
                    <a:pt x="864" y="474"/>
                  </a:cubicBezTo>
                  <a:cubicBezTo>
                    <a:pt x="860" y="437"/>
                    <a:pt x="858" y="396"/>
                    <a:pt x="849" y="360"/>
                  </a:cubicBezTo>
                  <a:cubicBezTo>
                    <a:pt x="846" y="351"/>
                    <a:pt x="816" y="278"/>
                    <a:pt x="800" y="246"/>
                  </a:cubicBezTo>
                  <a:cubicBezTo>
                    <a:pt x="764" y="175"/>
                    <a:pt x="696" y="116"/>
                    <a:pt x="630" y="74"/>
                  </a:cubicBezTo>
                  <a:cubicBezTo>
                    <a:pt x="591" y="49"/>
                    <a:pt x="543" y="31"/>
                    <a:pt x="499" y="17"/>
                  </a:cubicBezTo>
                  <a:cubicBezTo>
                    <a:pt x="464" y="6"/>
                    <a:pt x="425" y="0"/>
                    <a:pt x="3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3987;p69">
              <a:extLst>
                <a:ext uri="{FF2B5EF4-FFF2-40B4-BE49-F238E27FC236}">
                  <a16:creationId xmlns:a16="http://schemas.microsoft.com/office/drawing/2014/main" id="{6C34C8A9-BFBF-40A8-96A1-0DADBD1EAF46}"/>
                </a:ext>
              </a:extLst>
            </p:cNvPr>
            <p:cNvSpPr/>
            <p:nvPr/>
          </p:nvSpPr>
          <p:spPr>
            <a:xfrm>
              <a:off x="5517050" y="4570050"/>
              <a:ext cx="22250" cy="21925"/>
            </a:xfrm>
            <a:custGeom>
              <a:avLst/>
              <a:gdLst/>
              <a:ahLst/>
              <a:cxnLst/>
              <a:rect l="l" t="t" r="r" b="b"/>
              <a:pathLst>
                <a:path w="890" h="877" extrusionOk="0">
                  <a:moveTo>
                    <a:pt x="589" y="1"/>
                  </a:moveTo>
                  <a:cubicBezTo>
                    <a:pt x="483" y="1"/>
                    <a:pt x="371" y="48"/>
                    <a:pt x="294" y="109"/>
                  </a:cubicBezTo>
                  <a:cubicBezTo>
                    <a:pt x="140" y="227"/>
                    <a:pt x="0" y="419"/>
                    <a:pt x="74" y="624"/>
                  </a:cubicBezTo>
                  <a:cubicBezTo>
                    <a:pt x="131" y="778"/>
                    <a:pt x="262" y="877"/>
                    <a:pt x="410" y="877"/>
                  </a:cubicBezTo>
                  <a:cubicBezTo>
                    <a:pt x="467" y="877"/>
                    <a:pt x="526" y="862"/>
                    <a:pt x="584" y="831"/>
                  </a:cubicBezTo>
                  <a:cubicBezTo>
                    <a:pt x="734" y="750"/>
                    <a:pt x="781" y="590"/>
                    <a:pt x="819" y="437"/>
                  </a:cubicBezTo>
                  <a:cubicBezTo>
                    <a:pt x="853" y="294"/>
                    <a:pt x="889" y="130"/>
                    <a:pt x="737" y="39"/>
                  </a:cubicBezTo>
                  <a:cubicBezTo>
                    <a:pt x="692" y="12"/>
                    <a:pt x="641" y="1"/>
                    <a:pt x="5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3988;p69">
              <a:extLst>
                <a:ext uri="{FF2B5EF4-FFF2-40B4-BE49-F238E27FC236}">
                  <a16:creationId xmlns:a16="http://schemas.microsoft.com/office/drawing/2014/main" id="{1A007562-B35D-4E94-991D-6933203D5D82}"/>
                </a:ext>
              </a:extLst>
            </p:cNvPr>
            <p:cNvSpPr/>
            <p:nvPr/>
          </p:nvSpPr>
          <p:spPr>
            <a:xfrm>
              <a:off x="5474800" y="4565350"/>
              <a:ext cx="19800" cy="21075"/>
            </a:xfrm>
            <a:custGeom>
              <a:avLst/>
              <a:gdLst/>
              <a:ahLst/>
              <a:cxnLst/>
              <a:rect l="l" t="t" r="r" b="b"/>
              <a:pathLst>
                <a:path w="792" h="843" extrusionOk="0">
                  <a:moveTo>
                    <a:pt x="450" y="1"/>
                  </a:moveTo>
                  <a:cubicBezTo>
                    <a:pt x="438" y="1"/>
                    <a:pt x="425" y="3"/>
                    <a:pt x="398" y="7"/>
                  </a:cubicBezTo>
                  <a:cubicBezTo>
                    <a:pt x="343" y="14"/>
                    <a:pt x="353" y="12"/>
                    <a:pt x="305" y="33"/>
                  </a:cubicBezTo>
                  <a:cubicBezTo>
                    <a:pt x="250" y="55"/>
                    <a:pt x="203" y="92"/>
                    <a:pt x="161" y="133"/>
                  </a:cubicBezTo>
                  <a:cubicBezTo>
                    <a:pt x="127" y="165"/>
                    <a:pt x="98" y="206"/>
                    <a:pt x="73" y="246"/>
                  </a:cubicBezTo>
                  <a:cubicBezTo>
                    <a:pt x="13" y="343"/>
                    <a:pt x="1" y="457"/>
                    <a:pt x="29" y="566"/>
                  </a:cubicBezTo>
                  <a:cubicBezTo>
                    <a:pt x="60" y="679"/>
                    <a:pt x="141" y="765"/>
                    <a:pt x="248" y="810"/>
                  </a:cubicBezTo>
                  <a:cubicBezTo>
                    <a:pt x="297" y="831"/>
                    <a:pt x="352" y="843"/>
                    <a:pt x="408" y="843"/>
                  </a:cubicBezTo>
                  <a:cubicBezTo>
                    <a:pt x="471" y="843"/>
                    <a:pt x="533" y="827"/>
                    <a:pt x="584" y="791"/>
                  </a:cubicBezTo>
                  <a:cubicBezTo>
                    <a:pt x="630" y="758"/>
                    <a:pt x="668" y="729"/>
                    <a:pt x="702" y="685"/>
                  </a:cubicBezTo>
                  <a:cubicBezTo>
                    <a:pt x="735" y="648"/>
                    <a:pt x="758" y="604"/>
                    <a:pt x="771" y="554"/>
                  </a:cubicBezTo>
                  <a:cubicBezTo>
                    <a:pt x="776" y="519"/>
                    <a:pt x="780" y="485"/>
                    <a:pt x="785" y="451"/>
                  </a:cubicBezTo>
                  <a:cubicBezTo>
                    <a:pt x="791" y="394"/>
                    <a:pt x="786" y="365"/>
                    <a:pt x="776" y="299"/>
                  </a:cubicBezTo>
                  <a:cubicBezTo>
                    <a:pt x="771" y="266"/>
                    <a:pt x="766" y="245"/>
                    <a:pt x="752" y="212"/>
                  </a:cubicBezTo>
                  <a:cubicBezTo>
                    <a:pt x="734" y="169"/>
                    <a:pt x="712" y="130"/>
                    <a:pt x="678" y="97"/>
                  </a:cubicBezTo>
                  <a:cubicBezTo>
                    <a:pt x="642" y="64"/>
                    <a:pt x="580" y="22"/>
                    <a:pt x="532" y="13"/>
                  </a:cubicBezTo>
                  <a:cubicBezTo>
                    <a:pt x="482" y="5"/>
                    <a:pt x="467" y="1"/>
                    <a:pt x="4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3989;p69">
              <a:extLst>
                <a:ext uri="{FF2B5EF4-FFF2-40B4-BE49-F238E27FC236}">
                  <a16:creationId xmlns:a16="http://schemas.microsoft.com/office/drawing/2014/main" id="{C7258495-B1F6-42E9-9384-3C20E77C28D9}"/>
                </a:ext>
              </a:extLst>
            </p:cNvPr>
            <p:cNvSpPr/>
            <p:nvPr/>
          </p:nvSpPr>
          <p:spPr>
            <a:xfrm>
              <a:off x="5615025" y="4571050"/>
              <a:ext cx="23650" cy="20775"/>
            </a:xfrm>
            <a:custGeom>
              <a:avLst/>
              <a:gdLst/>
              <a:ahLst/>
              <a:cxnLst/>
              <a:rect l="l" t="t" r="r" b="b"/>
              <a:pathLst>
                <a:path w="946" h="831" extrusionOk="0">
                  <a:moveTo>
                    <a:pt x="597" y="0"/>
                  </a:moveTo>
                  <a:cubicBezTo>
                    <a:pt x="535" y="0"/>
                    <a:pt x="473" y="11"/>
                    <a:pt x="417" y="27"/>
                  </a:cubicBezTo>
                  <a:cubicBezTo>
                    <a:pt x="241" y="79"/>
                    <a:pt x="59" y="196"/>
                    <a:pt x="24" y="388"/>
                  </a:cubicBezTo>
                  <a:cubicBezTo>
                    <a:pt x="0" y="514"/>
                    <a:pt x="20" y="634"/>
                    <a:pt x="114" y="728"/>
                  </a:cubicBezTo>
                  <a:cubicBezTo>
                    <a:pt x="180" y="794"/>
                    <a:pt x="270" y="831"/>
                    <a:pt x="361" y="831"/>
                  </a:cubicBezTo>
                  <a:cubicBezTo>
                    <a:pt x="392" y="831"/>
                    <a:pt x="423" y="826"/>
                    <a:pt x="454" y="818"/>
                  </a:cubicBezTo>
                  <a:cubicBezTo>
                    <a:pt x="498" y="806"/>
                    <a:pt x="544" y="787"/>
                    <a:pt x="585" y="764"/>
                  </a:cubicBezTo>
                  <a:cubicBezTo>
                    <a:pt x="649" y="726"/>
                    <a:pt x="671" y="680"/>
                    <a:pt x="711" y="633"/>
                  </a:cubicBezTo>
                  <a:lnTo>
                    <a:pt x="711" y="633"/>
                  </a:lnTo>
                  <a:cubicBezTo>
                    <a:pt x="709" y="636"/>
                    <a:pt x="708" y="638"/>
                    <a:pt x="708" y="638"/>
                  </a:cubicBezTo>
                  <a:cubicBezTo>
                    <a:pt x="709" y="638"/>
                    <a:pt x="716" y="631"/>
                    <a:pt x="730" y="615"/>
                  </a:cubicBezTo>
                  <a:cubicBezTo>
                    <a:pt x="746" y="595"/>
                    <a:pt x="762" y="576"/>
                    <a:pt x="778" y="557"/>
                  </a:cubicBezTo>
                  <a:cubicBezTo>
                    <a:pt x="818" y="512"/>
                    <a:pt x="864" y="473"/>
                    <a:pt x="891" y="419"/>
                  </a:cubicBezTo>
                  <a:cubicBezTo>
                    <a:pt x="945" y="312"/>
                    <a:pt x="945" y="187"/>
                    <a:pt x="858" y="96"/>
                  </a:cubicBezTo>
                  <a:cubicBezTo>
                    <a:pt x="789" y="26"/>
                    <a:pt x="694" y="0"/>
                    <a:pt x="5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3990;p69">
              <a:extLst>
                <a:ext uri="{FF2B5EF4-FFF2-40B4-BE49-F238E27FC236}">
                  <a16:creationId xmlns:a16="http://schemas.microsoft.com/office/drawing/2014/main" id="{FA214676-3547-42B0-8C3B-6CB4C04D174F}"/>
                </a:ext>
              </a:extLst>
            </p:cNvPr>
            <p:cNvSpPr/>
            <p:nvPr/>
          </p:nvSpPr>
          <p:spPr>
            <a:xfrm>
              <a:off x="5566700" y="4641675"/>
              <a:ext cx="26300" cy="25400"/>
            </a:xfrm>
            <a:custGeom>
              <a:avLst/>
              <a:gdLst/>
              <a:ahLst/>
              <a:cxnLst/>
              <a:rect l="l" t="t" r="r" b="b"/>
              <a:pathLst>
                <a:path w="1052" h="1016" extrusionOk="0">
                  <a:moveTo>
                    <a:pt x="591" y="1"/>
                  </a:moveTo>
                  <a:cubicBezTo>
                    <a:pt x="562" y="1"/>
                    <a:pt x="533" y="4"/>
                    <a:pt x="504" y="10"/>
                  </a:cubicBezTo>
                  <a:cubicBezTo>
                    <a:pt x="92" y="90"/>
                    <a:pt x="1" y="770"/>
                    <a:pt x="372" y="961"/>
                  </a:cubicBezTo>
                  <a:cubicBezTo>
                    <a:pt x="442" y="997"/>
                    <a:pt x="515" y="1015"/>
                    <a:pt x="587" y="1015"/>
                  </a:cubicBezTo>
                  <a:cubicBezTo>
                    <a:pt x="694" y="1015"/>
                    <a:pt x="798" y="975"/>
                    <a:pt x="885" y="896"/>
                  </a:cubicBezTo>
                  <a:cubicBezTo>
                    <a:pt x="1051" y="743"/>
                    <a:pt x="1032" y="548"/>
                    <a:pt x="995" y="352"/>
                  </a:cubicBezTo>
                  <a:cubicBezTo>
                    <a:pt x="958" y="145"/>
                    <a:pt x="791" y="1"/>
                    <a:pt x="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3991;p69">
              <a:extLst>
                <a:ext uri="{FF2B5EF4-FFF2-40B4-BE49-F238E27FC236}">
                  <a16:creationId xmlns:a16="http://schemas.microsoft.com/office/drawing/2014/main" id="{F2FA03F5-9DAD-4D67-A65D-8D3C4083EC8A}"/>
                </a:ext>
              </a:extLst>
            </p:cNvPr>
            <p:cNvSpPr/>
            <p:nvPr/>
          </p:nvSpPr>
          <p:spPr>
            <a:xfrm>
              <a:off x="5593700" y="4755100"/>
              <a:ext cx="22450" cy="24100"/>
            </a:xfrm>
            <a:custGeom>
              <a:avLst/>
              <a:gdLst/>
              <a:ahLst/>
              <a:cxnLst/>
              <a:rect l="l" t="t" r="r" b="b"/>
              <a:pathLst>
                <a:path w="898" h="964" extrusionOk="0">
                  <a:moveTo>
                    <a:pt x="692" y="188"/>
                  </a:moveTo>
                  <a:cubicBezTo>
                    <a:pt x="694" y="190"/>
                    <a:pt x="696" y="192"/>
                    <a:pt x="699" y="194"/>
                  </a:cubicBezTo>
                  <a:cubicBezTo>
                    <a:pt x="696" y="192"/>
                    <a:pt x="694" y="190"/>
                    <a:pt x="692" y="188"/>
                  </a:cubicBezTo>
                  <a:close/>
                  <a:moveTo>
                    <a:pt x="386" y="1"/>
                  </a:moveTo>
                  <a:cubicBezTo>
                    <a:pt x="325" y="1"/>
                    <a:pt x="272" y="18"/>
                    <a:pt x="211" y="44"/>
                  </a:cubicBezTo>
                  <a:cubicBezTo>
                    <a:pt x="108" y="90"/>
                    <a:pt x="37" y="215"/>
                    <a:pt x="16" y="322"/>
                  </a:cubicBezTo>
                  <a:cubicBezTo>
                    <a:pt x="0" y="402"/>
                    <a:pt x="1" y="479"/>
                    <a:pt x="15" y="556"/>
                  </a:cubicBezTo>
                  <a:lnTo>
                    <a:pt x="15" y="556"/>
                  </a:lnTo>
                  <a:cubicBezTo>
                    <a:pt x="21" y="656"/>
                    <a:pt x="72" y="755"/>
                    <a:pt x="140" y="824"/>
                  </a:cubicBezTo>
                  <a:cubicBezTo>
                    <a:pt x="203" y="889"/>
                    <a:pt x="268" y="918"/>
                    <a:pt x="351" y="948"/>
                  </a:cubicBezTo>
                  <a:cubicBezTo>
                    <a:pt x="388" y="953"/>
                    <a:pt x="428" y="958"/>
                    <a:pt x="465" y="963"/>
                  </a:cubicBezTo>
                  <a:cubicBezTo>
                    <a:pt x="470" y="964"/>
                    <a:pt x="476" y="964"/>
                    <a:pt x="481" y="964"/>
                  </a:cubicBezTo>
                  <a:cubicBezTo>
                    <a:pt x="534" y="964"/>
                    <a:pt x="584" y="951"/>
                    <a:pt x="630" y="926"/>
                  </a:cubicBezTo>
                  <a:cubicBezTo>
                    <a:pt x="712" y="891"/>
                    <a:pt x="791" y="833"/>
                    <a:pt x="834" y="751"/>
                  </a:cubicBezTo>
                  <a:cubicBezTo>
                    <a:pt x="870" y="684"/>
                    <a:pt x="889" y="611"/>
                    <a:pt x="892" y="535"/>
                  </a:cubicBezTo>
                  <a:cubicBezTo>
                    <a:pt x="898" y="421"/>
                    <a:pt x="839" y="313"/>
                    <a:pt x="767" y="232"/>
                  </a:cubicBezTo>
                  <a:cubicBezTo>
                    <a:pt x="735" y="197"/>
                    <a:pt x="703" y="173"/>
                    <a:pt x="668" y="154"/>
                  </a:cubicBezTo>
                  <a:lnTo>
                    <a:pt x="668" y="154"/>
                  </a:lnTo>
                  <a:cubicBezTo>
                    <a:pt x="655" y="134"/>
                    <a:pt x="641" y="115"/>
                    <a:pt x="619" y="96"/>
                  </a:cubicBezTo>
                  <a:cubicBezTo>
                    <a:pt x="563" y="45"/>
                    <a:pt x="502" y="13"/>
                    <a:pt x="426" y="3"/>
                  </a:cubicBezTo>
                  <a:cubicBezTo>
                    <a:pt x="412" y="1"/>
                    <a:pt x="398" y="1"/>
                    <a:pt x="3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3992;p69">
              <a:extLst>
                <a:ext uri="{FF2B5EF4-FFF2-40B4-BE49-F238E27FC236}">
                  <a16:creationId xmlns:a16="http://schemas.microsoft.com/office/drawing/2014/main" id="{693F539D-752F-4AB4-A5AC-B743967BE302}"/>
                </a:ext>
              </a:extLst>
            </p:cNvPr>
            <p:cNvSpPr/>
            <p:nvPr/>
          </p:nvSpPr>
          <p:spPr>
            <a:xfrm>
              <a:off x="5270275" y="4783300"/>
              <a:ext cx="18475" cy="18400"/>
            </a:xfrm>
            <a:custGeom>
              <a:avLst/>
              <a:gdLst/>
              <a:ahLst/>
              <a:cxnLst/>
              <a:rect l="l" t="t" r="r" b="b"/>
              <a:pathLst>
                <a:path w="739" h="736" extrusionOk="0">
                  <a:moveTo>
                    <a:pt x="387" y="0"/>
                  </a:moveTo>
                  <a:cubicBezTo>
                    <a:pt x="384" y="0"/>
                    <a:pt x="381" y="0"/>
                    <a:pt x="378" y="0"/>
                  </a:cubicBezTo>
                  <a:cubicBezTo>
                    <a:pt x="346" y="4"/>
                    <a:pt x="315" y="10"/>
                    <a:pt x="283" y="14"/>
                  </a:cubicBezTo>
                  <a:cubicBezTo>
                    <a:pt x="222" y="30"/>
                    <a:pt x="169" y="61"/>
                    <a:pt x="124" y="106"/>
                  </a:cubicBezTo>
                  <a:cubicBezTo>
                    <a:pt x="120" y="111"/>
                    <a:pt x="118" y="116"/>
                    <a:pt x="114" y="119"/>
                  </a:cubicBezTo>
                  <a:cubicBezTo>
                    <a:pt x="79" y="152"/>
                    <a:pt x="55" y="190"/>
                    <a:pt x="41" y="234"/>
                  </a:cubicBezTo>
                  <a:cubicBezTo>
                    <a:pt x="30" y="258"/>
                    <a:pt x="22" y="273"/>
                    <a:pt x="17" y="297"/>
                  </a:cubicBezTo>
                  <a:cubicBezTo>
                    <a:pt x="0" y="359"/>
                    <a:pt x="0" y="420"/>
                    <a:pt x="17" y="482"/>
                  </a:cubicBezTo>
                  <a:cubicBezTo>
                    <a:pt x="34" y="539"/>
                    <a:pt x="63" y="591"/>
                    <a:pt x="107" y="633"/>
                  </a:cubicBezTo>
                  <a:cubicBezTo>
                    <a:pt x="149" y="675"/>
                    <a:pt x="200" y="705"/>
                    <a:pt x="258" y="722"/>
                  </a:cubicBezTo>
                  <a:cubicBezTo>
                    <a:pt x="289" y="731"/>
                    <a:pt x="321" y="736"/>
                    <a:pt x="352" y="736"/>
                  </a:cubicBezTo>
                  <a:cubicBezTo>
                    <a:pt x="382" y="736"/>
                    <a:pt x="411" y="732"/>
                    <a:pt x="441" y="724"/>
                  </a:cubicBezTo>
                  <a:cubicBezTo>
                    <a:pt x="464" y="719"/>
                    <a:pt x="480" y="710"/>
                    <a:pt x="504" y="700"/>
                  </a:cubicBezTo>
                  <a:cubicBezTo>
                    <a:pt x="548" y="686"/>
                    <a:pt x="587" y="662"/>
                    <a:pt x="619" y="627"/>
                  </a:cubicBezTo>
                  <a:cubicBezTo>
                    <a:pt x="623" y="623"/>
                    <a:pt x="628" y="621"/>
                    <a:pt x="632" y="617"/>
                  </a:cubicBezTo>
                  <a:cubicBezTo>
                    <a:pt x="666" y="585"/>
                    <a:pt x="691" y="545"/>
                    <a:pt x="706" y="500"/>
                  </a:cubicBezTo>
                  <a:cubicBezTo>
                    <a:pt x="728" y="458"/>
                    <a:pt x="738" y="412"/>
                    <a:pt x="737" y="361"/>
                  </a:cubicBezTo>
                  <a:cubicBezTo>
                    <a:pt x="738" y="313"/>
                    <a:pt x="728" y="266"/>
                    <a:pt x="706" y="222"/>
                  </a:cubicBezTo>
                  <a:cubicBezTo>
                    <a:pt x="692" y="178"/>
                    <a:pt x="666" y="138"/>
                    <a:pt x="632" y="106"/>
                  </a:cubicBezTo>
                  <a:cubicBezTo>
                    <a:pt x="565" y="46"/>
                    <a:pt x="479" y="0"/>
                    <a:pt x="3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3993;p69">
              <a:extLst>
                <a:ext uri="{FF2B5EF4-FFF2-40B4-BE49-F238E27FC236}">
                  <a16:creationId xmlns:a16="http://schemas.microsoft.com/office/drawing/2014/main" id="{2182F99F-D471-4F09-908D-C43F9DCFDAD5}"/>
                </a:ext>
              </a:extLst>
            </p:cNvPr>
            <p:cNvSpPr/>
            <p:nvPr/>
          </p:nvSpPr>
          <p:spPr>
            <a:xfrm>
              <a:off x="5450700" y="4932025"/>
              <a:ext cx="21575" cy="28550"/>
            </a:xfrm>
            <a:custGeom>
              <a:avLst/>
              <a:gdLst/>
              <a:ahLst/>
              <a:cxnLst/>
              <a:rect l="l" t="t" r="r" b="b"/>
              <a:pathLst>
                <a:path w="863" h="1142" extrusionOk="0">
                  <a:moveTo>
                    <a:pt x="317" y="0"/>
                  </a:moveTo>
                  <a:cubicBezTo>
                    <a:pt x="219" y="0"/>
                    <a:pt x="117" y="46"/>
                    <a:pt x="79" y="135"/>
                  </a:cubicBezTo>
                  <a:cubicBezTo>
                    <a:pt x="0" y="314"/>
                    <a:pt x="31" y="470"/>
                    <a:pt x="58" y="657"/>
                  </a:cubicBezTo>
                  <a:cubicBezTo>
                    <a:pt x="85" y="853"/>
                    <a:pt x="156" y="1016"/>
                    <a:pt x="344" y="1106"/>
                  </a:cubicBezTo>
                  <a:cubicBezTo>
                    <a:pt x="393" y="1129"/>
                    <a:pt x="445" y="1141"/>
                    <a:pt x="496" y="1141"/>
                  </a:cubicBezTo>
                  <a:cubicBezTo>
                    <a:pt x="594" y="1141"/>
                    <a:pt x="687" y="1096"/>
                    <a:pt x="744" y="1000"/>
                  </a:cubicBezTo>
                  <a:cubicBezTo>
                    <a:pt x="863" y="800"/>
                    <a:pt x="828" y="623"/>
                    <a:pt x="733" y="422"/>
                  </a:cubicBezTo>
                  <a:cubicBezTo>
                    <a:pt x="663" y="274"/>
                    <a:pt x="596" y="125"/>
                    <a:pt x="454" y="36"/>
                  </a:cubicBezTo>
                  <a:cubicBezTo>
                    <a:pt x="415" y="12"/>
                    <a:pt x="367" y="0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3994;p69">
              <a:extLst>
                <a:ext uri="{FF2B5EF4-FFF2-40B4-BE49-F238E27FC236}">
                  <a16:creationId xmlns:a16="http://schemas.microsoft.com/office/drawing/2014/main" id="{C8C4AB9E-B5B1-47B1-B4E6-33DCF99CA4FB}"/>
                </a:ext>
              </a:extLst>
            </p:cNvPr>
            <p:cNvSpPr/>
            <p:nvPr/>
          </p:nvSpPr>
          <p:spPr>
            <a:xfrm>
              <a:off x="5489850" y="4949875"/>
              <a:ext cx="23575" cy="25175"/>
            </a:xfrm>
            <a:custGeom>
              <a:avLst/>
              <a:gdLst/>
              <a:ahLst/>
              <a:cxnLst/>
              <a:rect l="l" t="t" r="r" b="b"/>
              <a:pathLst>
                <a:path w="943" h="1007" extrusionOk="0">
                  <a:moveTo>
                    <a:pt x="500" y="0"/>
                  </a:moveTo>
                  <a:cubicBezTo>
                    <a:pt x="376" y="0"/>
                    <a:pt x="270" y="81"/>
                    <a:pt x="218" y="213"/>
                  </a:cubicBezTo>
                  <a:cubicBezTo>
                    <a:pt x="203" y="250"/>
                    <a:pt x="209" y="293"/>
                    <a:pt x="197" y="332"/>
                  </a:cubicBezTo>
                  <a:cubicBezTo>
                    <a:pt x="195" y="336"/>
                    <a:pt x="194" y="339"/>
                    <a:pt x="194" y="340"/>
                  </a:cubicBezTo>
                  <a:lnTo>
                    <a:pt x="194" y="340"/>
                  </a:lnTo>
                  <a:cubicBezTo>
                    <a:pt x="193" y="341"/>
                    <a:pt x="193" y="342"/>
                    <a:pt x="193" y="342"/>
                  </a:cubicBezTo>
                  <a:lnTo>
                    <a:pt x="193" y="342"/>
                  </a:lnTo>
                  <a:cubicBezTo>
                    <a:pt x="194" y="336"/>
                    <a:pt x="202" y="306"/>
                    <a:pt x="201" y="306"/>
                  </a:cubicBezTo>
                  <a:lnTo>
                    <a:pt x="201" y="306"/>
                  </a:lnTo>
                  <a:cubicBezTo>
                    <a:pt x="201" y="306"/>
                    <a:pt x="199" y="314"/>
                    <a:pt x="193" y="335"/>
                  </a:cubicBezTo>
                  <a:cubicBezTo>
                    <a:pt x="191" y="340"/>
                    <a:pt x="190" y="345"/>
                    <a:pt x="189" y="348"/>
                  </a:cubicBezTo>
                  <a:lnTo>
                    <a:pt x="189" y="348"/>
                  </a:lnTo>
                  <a:cubicBezTo>
                    <a:pt x="177" y="366"/>
                    <a:pt x="162" y="386"/>
                    <a:pt x="159" y="389"/>
                  </a:cubicBezTo>
                  <a:cubicBezTo>
                    <a:pt x="1" y="608"/>
                    <a:pt x="167" y="928"/>
                    <a:pt x="405" y="993"/>
                  </a:cubicBezTo>
                  <a:cubicBezTo>
                    <a:pt x="438" y="1002"/>
                    <a:pt x="472" y="1007"/>
                    <a:pt x="506" y="1007"/>
                  </a:cubicBezTo>
                  <a:cubicBezTo>
                    <a:pt x="724" y="1007"/>
                    <a:pt x="942" y="829"/>
                    <a:pt x="925" y="597"/>
                  </a:cubicBezTo>
                  <a:cubicBezTo>
                    <a:pt x="911" y="397"/>
                    <a:pt x="843" y="136"/>
                    <a:pt x="648" y="38"/>
                  </a:cubicBezTo>
                  <a:cubicBezTo>
                    <a:pt x="597" y="12"/>
                    <a:pt x="547" y="0"/>
                    <a:pt x="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3995;p69">
              <a:extLst>
                <a:ext uri="{FF2B5EF4-FFF2-40B4-BE49-F238E27FC236}">
                  <a16:creationId xmlns:a16="http://schemas.microsoft.com/office/drawing/2014/main" id="{72BDC950-0250-4E90-A03C-49769E9E64F9}"/>
                </a:ext>
              </a:extLst>
            </p:cNvPr>
            <p:cNvSpPr/>
            <p:nvPr/>
          </p:nvSpPr>
          <p:spPr>
            <a:xfrm>
              <a:off x="5505475" y="4918325"/>
              <a:ext cx="21675" cy="21375"/>
            </a:xfrm>
            <a:custGeom>
              <a:avLst/>
              <a:gdLst/>
              <a:ahLst/>
              <a:cxnLst/>
              <a:rect l="l" t="t" r="r" b="b"/>
              <a:pathLst>
                <a:path w="867" h="855" extrusionOk="0">
                  <a:moveTo>
                    <a:pt x="439" y="1"/>
                  </a:moveTo>
                  <a:cubicBezTo>
                    <a:pt x="416" y="1"/>
                    <a:pt x="393" y="4"/>
                    <a:pt x="370" y="9"/>
                  </a:cubicBezTo>
                  <a:cubicBezTo>
                    <a:pt x="332" y="9"/>
                    <a:pt x="296" y="19"/>
                    <a:pt x="264" y="38"/>
                  </a:cubicBezTo>
                  <a:cubicBezTo>
                    <a:pt x="213" y="54"/>
                    <a:pt x="166" y="84"/>
                    <a:pt x="129" y="125"/>
                  </a:cubicBezTo>
                  <a:lnTo>
                    <a:pt x="63" y="210"/>
                  </a:lnTo>
                  <a:lnTo>
                    <a:pt x="21" y="310"/>
                  </a:lnTo>
                  <a:cubicBezTo>
                    <a:pt x="2" y="365"/>
                    <a:pt x="0" y="422"/>
                    <a:pt x="13" y="478"/>
                  </a:cubicBezTo>
                  <a:cubicBezTo>
                    <a:pt x="15" y="532"/>
                    <a:pt x="31" y="585"/>
                    <a:pt x="62" y="632"/>
                  </a:cubicBezTo>
                  <a:cubicBezTo>
                    <a:pt x="92" y="695"/>
                    <a:pt x="164" y="769"/>
                    <a:pt x="227" y="797"/>
                  </a:cubicBezTo>
                  <a:lnTo>
                    <a:pt x="327" y="839"/>
                  </a:lnTo>
                  <a:lnTo>
                    <a:pt x="439" y="855"/>
                  </a:lnTo>
                  <a:lnTo>
                    <a:pt x="552" y="839"/>
                  </a:lnTo>
                  <a:cubicBezTo>
                    <a:pt x="605" y="827"/>
                    <a:pt x="654" y="801"/>
                    <a:pt x="695" y="765"/>
                  </a:cubicBezTo>
                  <a:cubicBezTo>
                    <a:pt x="727" y="747"/>
                    <a:pt x="752" y="721"/>
                    <a:pt x="770" y="690"/>
                  </a:cubicBezTo>
                  <a:cubicBezTo>
                    <a:pt x="796" y="664"/>
                    <a:pt x="814" y="633"/>
                    <a:pt x="825" y="597"/>
                  </a:cubicBezTo>
                  <a:cubicBezTo>
                    <a:pt x="844" y="565"/>
                    <a:pt x="853" y="529"/>
                    <a:pt x="853" y="492"/>
                  </a:cubicBezTo>
                  <a:cubicBezTo>
                    <a:pt x="866" y="436"/>
                    <a:pt x="863" y="380"/>
                    <a:pt x="845" y="324"/>
                  </a:cubicBezTo>
                  <a:lnTo>
                    <a:pt x="841" y="317"/>
                  </a:lnTo>
                  <a:cubicBezTo>
                    <a:pt x="829" y="261"/>
                    <a:pt x="803" y="214"/>
                    <a:pt x="765" y="173"/>
                  </a:cubicBezTo>
                  <a:cubicBezTo>
                    <a:pt x="746" y="140"/>
                    <a:pt x="722" y="116"/>
                    <a:pt x="690" y="96"/>
                  </a:cubicBezTo>
                  <a:cubicBezTo>
                    <a:pt x="674" y="81"/>
                    <a:pt x="657" y="67"/>
                    <a:pt x="638" y="59"/>
                  </a:cubicBezTo>
                  <a:lnTo>
                    <a:pt x="537" y="17"/>
                  </a:lnTo>
                  <a:cubicBezTo>
                    <a:pt x="505" y="6"/>
                    <a:pt x="472" y="1"/>
                    <a:pt x="4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3996;p69">
              <a:extLst>
                <a:ext uri="{FF2B5EF4-FFF2-40B4-BE49-F238E27FC236}">
                  <a16:creationId xmlns:a16="http://schemas.microsoft.com/office/drawing/2014/main" id="{41BC81A6-24EC-4011-9782-11A48DED412E}"/>
                </a:ext>
              </a:extLst>
            </p:cNvPr>
            <p:cNvSpPr/>
            <p:nvPr/>
          </p:nvSpPr>
          <p:spPr>
            <a:xfrm>
              <a:off x="5273100" y="5096775"/>
              <a:ext cx="23475" cy="29050"/>
            </a:xfrm>
            <a:custGeom>
              <a:avLst/>
              <a:gdLst/>
              <a:ahLst/>
              <a:cxnLst/>
              <a:rect l="l" t="t" r="r" b="b"/>
              <a:pathLst>
                <a:path w="939" h="1162" extrusionOk="0">
                  <a:moveTo>
                    <a:pt x="653" y="0"/>
                  </a:moveTo>
                  <a:cubicBezTo>
                    <a:pt x="587" y="0"/>
                    <a:pt x="520" y="27"/>
                    <a:pt x="471" y="68"/>
                  </a:cubicBezTo>
                  <a:cubicBezTo>
                    <a:pt x="376" y="148"/>
                    <a:pt x="326" y="275"/>
                    <a:pt x="253" y="373"/>
                  </a:cubicBezTo>
                  <a:cubicBezTo>
                    <a:pt x="162" y="495"/>
                    <a:pt x="112" y="600"/>
                    <a:pt x="69" y="745"/>
                  </a:cubicBezTo>
                  <a:cubicBezTo>
                    <a:pt x="1" y="981"/>
                    <a:pt x="194" y="1161"/>
                    <a:pt x="402" y="1161"/>
                  </a:cubicBezTo>
                  <a:cubicBezTo>
                    <a:pt x="455" y="1161"/>
                    <a:pt x="509" y="1149"/>
                    <a:pt x="560" y="1123"/>
                  </a:cubicBezTo>
                  <a:cubicBezTo>
                    <a:pt x="784" y="1010"/>
                    <a:pt x="893" y="819"/>
                    <a:pt x="919" y="574"/>
                  </a:cubicBezTo>
                  <a:cubicBezTo>
                    <a:pt x="939" y="393"/>
                    <a:pt x="924" y="210"/>
                    <a:pt x="804" y="67"/>
                  </a:cubicBezTo>
                  <a:cubicBezTo>
                    <a:pt x="764" y="20"/>
                    <a:pt x="709" y="0"/>
                    <a:pt x="6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3997;p69">
              <a:extLst>
                <a:ext uri="{FF2B5EF4-FFF2-40B4-BE49-F238E27FC236}">
                  <a16:creationId xmlns:a16="http://schemas.microsoft.com/office/drawing/2014/main" id="{AD5849FA-7334-4A6F-B498-CA0D3BAF2AA8}"/>
                </a:ext>
              </a:extLst>
            </p:cNvPr>
            <p:cNvSpPr/>
            <p:nvPr/>
          </p:nvSpPr>
          <p:spPr>
            <a:xfrm>
              <a:off x="5317450" y="5073925"/>
              <a:ext cx="17375" cy="18175"/>
            </a:xfrm>
            <a:custGeom>
              <a:avLst/>
              <a:gdLst/>
              <a:ahLst/>
              <a:cxnLst/>
              <a:rect l="l" t="t" r="r" b="b"/>
              <a:pathLst>
                <a:path w="695" h="727" extrusionOk="0">
                  <a:moveTo>
                    <a:pt x="266" y="0"/>
                  </a:moveTo>
                  <a:cubicBezTo>
                    <a:pt x="222" y="0"/>
                    <a:pt x="179" y="14"/>
                    <a:pt x="139" y="54"/>
                  </a:cubicBezTo>
                  <a:cubicBezTo>
                    <a:pt x="121" y="72"/>
                    <a:pt x="102" y="93"/>
                    <a:pt x="88" y="114"/>
                  </a:cubicBezTo>
                  <a:cubicBezTo>
                    <a:pt x="82" y="125"/>
                    <a:pt x="80" y="131"/>
                    <a:pt x="82" y="131"/>
                  </a:cubicBezTo>
                  <a:cubicBezTo>
                    <a:pt x="82" y="131"/>
                    <a:pt x="83" y="130"/>
                    <a:pt x="84" y="129"/>
                  </a:cubicBezTo>
                  <a:lnTo>
                    <a:pt x="84" y="129"/>
                  </a:lnTo>
                  <a:cubicBezTo>
                    <a:pt x="76" y="140"/>
                    <a:pt x="68" y="151"/>
                    <a:pt x="60" y="163"/>
                  </a:cubicBezTo>
                  <a:cubicBezTo>
                    <a:pt x="0" y="262"/>
                    <a:pt x="2" y="369"/>
                    <a:pt x="19" y="481"/>
                  </a:cubicBezTo>
                  <a:cubicBezTo>
                    <a:pt x="29" y="549"/>
                    <a:pt x="87" y="615"/>
                    <a:pt x="138" y="654"/>
                  </a:cubicBezTo>
                  <a:cubicBezTo>
                    <a:pt x="198" y="700"/>
                    <a:pt x="265" y="726"/>
                    <a:pt x="340" y="727"/>
                  </a:cubicBezTo>
                  <a:cubicBezTo>
                    <a:pt x="343" y="727"/>
                    <a:pt x="345" y="727"/>
                    <a:pt x="348" y="727"/>
                  </a:cubicBezTo>
                  <a:cubicBezTo>
                    <a:pt x="443" y="727"/>
                    <a:pt x="505" y="687"/>
                    <a:pt x="577" y="629"/>
                  </a:cubicBezTo>
                  <a:cubicBezTo>
                    <a:pt x="695" y="536"/>
                    <a:pt x="695" y="343"/>
                    <a:pt x="631" y="224"/>
                  </a:cubicBezTo>
                  <a:cubicBezTo>
                    <a:pt x="606" y="178"/>
                    <a:pt x="574" y="141"/>
                    <a:pt x="535" y="108"/>
                  </a:cubicBezTo>
                  <a:cubicBezTo>
                    <a:pt x="497" y="71"/>
                    <a:pt x="453" y="44"/>
                    <a:pt x="400" y="30"/>
                  </a:cubicBezTo>
                  <a:cubicBezTo>
                    <a:pt x="392" y="27"/>
                    <a:pt x="387" y="25"/>
                    <a:pt x="386" y="25"/>
                  </a:cubicBezTo>
                  <a:lnTo>
                    <a:pt x="386" y="25"/>
                  </a:lnTo>
                  <a:cubicBezTo>
                    <a:pt x="385" y="25"/>
                    <a:pt x="397" y="31"/>
                    <a:pt x="422" y="41"/>
                  </a:cubicBezTo>
                  <a:cubicBezTo>
                    <a:pt x="371" y="20"/>
                    <a:pt x="318" y="0"/>
                    <a:pt x="2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3998;p69">
              <a:extLst>
                <a:ext uri="{FF2B5EF4-FFF2-40B4-BE49-F238E27FC236}">
                  <a16:creationId xmlns:a16="http://schemas.microsoft.com/office/drawing/2014/main" id="{6B0BD694-001A-4C7B-B698-F5E1F3722E38}"/>
                </a:ext>
              </a:extLst>
            </p:cNvPr>
            <p:cNvSpPr/>
            <p:nvPr/>
          </p:nvSpPr>
          <p:spPr>
            <a:xfrm>
              <a:off x="5329075" y="5118950"/>
              <a:ext cx="23275" cy="25700"/>
            </a:xfrm>
            <a:custGeom>
              <a:avLst/>
              <a:gdLst/>
              <a:ahLst/>
              <a:cxnLst/>
              <a:rect l="l" t="t" r="r" b="b"/>
              <a:pathLst>
                <a:path w="931" h="1028" extrusionOk="0">
                  <a:moveTo>
                    <a:pt x="465" y="1"/>
                  </a:moveTo>
                  <a:cubicBezTo>
                    <a:pt x="401" y="1"/>
                    <a:pt x="337" y="25"/>
                    <a:pt x="275" y="75"/>
                  </a:cubicBezTo>
                  <a:cubicBezTo>
                    <a:pt x="157" y="168"/>
                    <a:pt x="107" y="355"/>
                    <a:pt x="54" y="489"/>
                  </a:cubicBezTo>
                  <a:cubicBezTo>
                    <a:pt x="0" y="621"/>
                    <a:pt x="63" y="810"/>
                    <a:pt x="163" y="903"/>
                  </a:cubicBezTo>
                  <a:cubicBezTo>
                    <a:pt x="246" y="979"/>
                    <a:pt x="348" y="1028"/>
                    <a:pt x="464" y="1028"/>
                  </a:cubicBezTo>
                  <a:cubicBezTo>
                    <a:pt x="574" y="1028"/>
                    <a:pt x="689" y="981"/>
                    <a:pt x="766" y="903"/>
                  </a:cubicBezTo>
                  <a:cubicBezTo>
                    <a:pt x="864" y="805"/>
                    <a:pt x="931" y="625"/>
                    <a:pt x="875" y="489"/>
                  </a:cubicBezTo>
                  <a:cubicBezTo>
                    <a:pt x="821" y="355"/>
                    <a:pt x="772" y="171"/>
                    <a:pt x="654" y="75"/>
                  </a:cubicBezTo>
                  <a:cubicBezTo>
                    <a:pt x="593" y="26"/>
                    <a:pt x="529" y="1"/>
                    <a:pt x="4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3999;p69">
              <a:extLst>
                <a:ext uri="{FF2B5EF4-FFF2-40B4-BE49-F238E27FC236}">
                  <a16:creationId xmlns:a16="http://schemas.microsoft.com/office/drawing/2014/main" id="{5937A130-3F1F-4D7C-8D40-275EC55AAFC6}"/>
                </a:ext>
              </a:extLst>
            </p:cNvPr>
            <p:cNvSpPr/>
            <p:nvPr/>
          </p:nvSpPr>
          <p:spPr>
            <a:xfrm>
              <a:off x="5405050" y="5136075"/>
              <a:ext cx="16550" cy="16925"/>
            </a:xfrm>
            <a:custGeom>
              <a:avLst/>
              <a:gdLst/>
              <a:ahLst/>
              <a:cxnLst/>
              <a:rect l="l" t="t" r="r" b="b"/>
              <a:pathLst>
                <a:path w="662" h="677" extrusionOk="0">
                  <a:moveTo>
                    <a:pt x="369" y="0"/>
                  </a:moveTo>
                  <a:cubicBezTo>
                    <a:pt x="367" y="0"/>
                    <a:pt x="365" y="1"/>
                    <a:pt x="363" y="1"/>
                  </a:cubicBezTo>
                  <a:cubicBezTo>
                    <a:pt x="287" y="11"/>
                    <a:pt x="220" y="34"/>
                    <a:pt x="160" y="85"/>
                  </a:cubicBezTo>
                  <a:cubicBezTo>
                    <a:pt x="154" y="90"/>
                    <a:pt x="134" y="103"/>
                    <a:pt x="132" y="111"/>
                  </a:cubicBezTo>
                  <a:cubicBezTo>
                    <a:pt x="153" y="97"/>
                    <a:pt x="163" y="90"/>
                    <a:pt x="163" y="90"/>
                  </a:cubicBezTo>
                  <a:lnTo>
                    <a:pt x="163" y="90"/>
                  </a:lnTo>
                  <a:cubicBezTo>
                    <a:pt x="164" y="90"/>
                    <a:pt x="155" y="96"/>
                    <a:pt x="137" y="109"/>
                  </a:cubicBezTo>
                  <a:cubicBezTo>
                    <a:pt x="124" y="118"/>
                    <a:pt x="113" y="127"/>
                    <a:pt x="102" y="137"/>
                  </a:cubicBezTo>
                  <a:cubicBezTo>
                    <a:pt x="34" y="208"/>
                    <a:pt x="22" y="293"/>
                    <a:pt x="15" y="387"/>
                  </a:cubicBezTo>
                  <a:cubicBezTo>
                    <a:pt x="0" y="553"/>
                    <a:pt x="159" y="677"/>
                    <a:pt x="312" y="677"/>
                  </a:cubicBezTo>
                  <a:cubicBezTo>
                    <a:pt x="336" y="677"/>
                    <a:pt x="360" y="674"/>
                    <a:pt x="383" y="668"/>
                  </a:cubicBezTo>
                  <a:cubicBezTo>
                    <a:pt x="557" y="620"/>
                    <a:pt x="662" y="399"/>
                    <a:pt x="557" y="240"/>
                  </a:cubicBezTo>
                  <a:cubicBezTo>
                    <a:pt x="534" y="204"/>
                    <a:pt x="519" y="170"/>
                    <a:pt x="486" y="137"/>
                  </a:cubicBezTo>
                  <a:cubicBezTo>
                    <a:pt x="478" y="130"/>
                    <a:pt x="469" y="123"/>
                    <a:pt x="461" y="116"/>
                  </a:cubicBezTo>
                  <a:lnTo>
                    <a:pt x="461" y="116"/>
                  </a:lnTo>
                  <a:cubicBezTo>
                    <a:pt x="446" y="93"/>
                    <a:pt x="437" y="78"/>
                    <a:pt x="431" y="53"/>
                  </a:cubicBezTo>
                  <a:cubicBezTo>
                    <a:pt x="426" y="28"/>
                    <a:pt x="398" y="0"/>
                    <a:pt x="3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000;p69">
              <a:extLst>
                <a:ext uri="{FF2B5EF4-FFF2-40B4-BE49-F238E27FC236}">
                  <a16:creationId xmlns:a16="http://schemas.microsoft.com/office/drawing/2014/main" id="{293A9A1E-CA37-44FD-B4AF-624292532647}"/>
                </a:ext>
              </a:extLst>
            </p:cNvPr>
            <p:cNvSpPr/>
            <p:nvPr/>
          </p:nvSpPr>
          <p:spPr>
            <a:xfrm>
              <a:off x="5513450" y="5025325"/>
              <a:ext cx="21525" cy="29600"/>
            </a:xfrm>
            <a:custGeom>
              <a:avLst/>
              <a:gdLst/>
              <a:ahLst/>
              <a:cxnLst/>
              <a:rect l="l" t="t" r="r" b="b"/>
              <a:pathLst>
                <a:path w="861" h="1184" extrusionOk="0">
                  <a:moveTo>
                    <a:pt x="419" y="1"/>
                  </a:moveTo>
                  <a:cubicBezTo>
                    <a:pt x="374" y="1"/>
                    <a:pt x="328" y="14"/>
                    <a:pt x="288" y="32"/>
                  </a:cubicBezTo>
                  <a:cubicBezTo>
                    <a:pt x="1" y="169"/>
                    <a:pt x="11" y="671"/>
                    <a:pt x="113" y="913"/>
                  </a:cubicBezTo>
                  <a:cubicBezTo>
                    <a:pt x="178" y="1067"/>
                    <a:pt x="305" y="1184"/>
                    <a:pt x="467" y="1184"/>
                  </a:cubicBezTo>
                  <a:cubicBezTo>
                    <a:pt x="498" y="1184"/>
                    <a:pt x="531" y="1179"/>
                    <a:pt x="565" y="1170"/>
                  </a:cubicBezTo>
                  <a:cubicBezTo>
                    <a:pt x="769" y="1114"/>
                    <a:pt x="860" y="913"/>
                    <a:pt x="821" y="718"/>
                  </a:cubicBezTo>
                  <a:cubicBezTo>
                    <a:pt x="778" y="492"/>
                    <a:pt x="722" y="171"/>
                    <a:pt x="525" y="31"/>
                  </a:cubicBezTo>
                  <a:cubicBezTo>
                    <a:pt x="493" y="9"/>
                    <a:pt x="456" y="1"/>
                    <a:pt x="4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001;p69">
              <a:extLst>
                <a:ext uri="{FF2B5EF4-FFF2-40B4-BE49-F238E27FC236}">
                  <a16:creationId xmlns:a16="http://schemas.microsoft.com/office/drawing/2014/main" id="{FC0E1C0B-4DFF-4DEB-8B37-6C4093DBBA5D}"/>
                </a:ext>
              </a:extLst>
            </p:cNvPr>
            <p:cNvSpPr/>
            <p:nvPr/>
          </p:nvSpPr>
          <p:spPr>
            <a:xfrm>
              <a:off x="5543025" y="5008500"/>
              <a:ext cx="22950" cy="21625"/>
            </a:xfrm>
            <a:custGeom>
              <a:avLst/>
              <a:gdLst/>
              <a:ahLst/>
              <a:cxnLst/>
              <a:rect l="l" t="t" r="r" b="b"/>
              <a:pathLst>
                <a:path w="918" h="865" extrusionOk="0">
                  <a:moveTo>
                    <a:pt x="447" y="0"/>
                  </a:moveTo>
                  <a:cubicBezTo>
                    <a:pt x="323" y="0"/>
                    <a:pt x="193" y="45"/>
                    <a:pt x="113" y="143"/>
                  </a:cubicBezTo>
                  <a:cubicBezTo>
                    <a:pt x="52" y="216"/>
                    <a:pt x="1" y="301"/>
                    <a:pt x="7" y="401"/>
                  </a:cubicBezTo>
                  <a:cubicBezTo>
                    <a:pt x="12" y="494"/>
                    <a:pt x="44" y="591"/>
                    <a:pt x="115" y="658"/>
                  </a:cubicBezTo>
                  <a:cubicBezTo>
                    <a:pt x="120" y="663"/>
                    <a:pt x="124" y="667"/>
                    <a:pt x="129" y="673"/>
                  </a:cubicBezTo>
                  <a:cubicBezTo>
                    <a:pt x="125" y="669"/>
                    <a:pt x="122" y="665"/>
                    <a:pt x="118" y="660"/>
                  </a:cubicBezTo>
                  <a:lnTo>
                    <a:pt x="118" y="660"/>
                  </a:lnTo>
                  <a:cubicBezTo>
                    <a:pt x="134" y="680"/>
                    <a:pt x="151" y="700"/>
                    <a:pt x="169" y="719"/>
                  </a:cubicBezTo>
                  <a:cubicBezTo>
                    <a:pt x="227" y="777"/>
                    <a:pt x="324" y="827"/>
                    <a:pt x="404" y="850"/>
                  </a:cubicBezTo>
                  <a:cubicBezTo>
                    <a:pt x="439" y="860"/>
                    <a:pt x="474" y="865"/>
                    <a:pt x="509" y="865"/>
                  </a:cubicBezTo>
                  <a:cubicBezTo>
                    <a:pt x="599" y="865"/>
                    <a:pt x="685" y="833"/>
                    <a:pt x="757" y="777"/>
                  </a:cubicBezTo>
                  <a:cubicBezTo>
                    <a:pt x="802" y="750"/>
                    <a:pt x="837" y="711"/>
                    <a:pt x="862" y="663"/>
                  </a:cubicBezTo>
                  <a:cubicBezTo>
                    <a:pt x="900" y="600"/>
                    <a:pt x="917" y="532"/>
                    <a:pt x="917" y="458"/>
                  </a:cubicBezTo>
                  <a:cubicBezTo>
                    <a:pt x="912" y="417"/>
                    <a:pt x="911" y="374"/>
                    <a:pt x="899" y="333"/>
                  </a:cubicBezTo>
                  <a:cubicBezTo>
                    <a:pt x="878" y="264"/>
                    <a:pt x="838" y="193"/>
                    <a:pt x="786" y="142"/>
                  </a:cubicBezTo>
                  <a:cubicBezTo>
                    <a:pt x="757" y="112"/>
                    <a:pt x="720" y="85"/>
                    <a:pt x="686" y="63"/>
                  </a:cubicBezTo>
                  <a:cubicBezTo>
                    <a:pt x="626" y="22"/>
                    <a:pt x="580" y="14"/>
                    <a:pt x="513" y="5"/>
                  </a:cubicBezTo>
                  <a:cubicBezTo>
                    <a:pt x="491" y="2"/>
                    <a:pt x="469" y="0"/>
                    <a:pt x="4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002;p69">
              <a:extLst>
                <a:ext uri="{FF2B5EF4-FFF2-40B4-BE49-F238E27FC236}">
                  <a16:creationId xmlns:a16="http://schemas.microsoft.com/office/drawing/2014/main" id="{B3B8F943-DBE0-4D4D-BDDD-2E01DA9EB779}"/>
                </a:ext>
              </a:extLst>
            </p:cNvPr>
            <p:cNvSpPr/>
            <p:nvPr/>
          </p:nvSpPr>
          <p:spPr>
            <a:xfrm>
              <a:off x="5575475" y="5065375"/>
              <a:ext cx="26925" cy="25875"/>
            </a:xfrm>
            <a:custGeom>
              <a:avLst/>
              <a:gdLst/>
              <a:ahLst/>
              <a:cxnLst/>
              <a:rect l="l" t="t" r="r" b="b"/>
              <a:pathLst>
                <a:path w="1077" h="1035" extrusionOk="0">
                  <a:moveTo>
                    <a:pt x="356" y="0"/>
                  </a:moveTo>
                  <a:cubicBezTo>
                    <a:pt x="293" y="0"/>
                    <a:pt x="230" y="21"/>
                    <a:pt x="168" y="74"/>
                  </a:cubicBezTo>
                  <a:cubicBezTo>
                    <a:pt x="0" y="218"/>
                    <a:pt x="121" y="457"/>
                    <a:pt x="198" y="610"/>
                  </a:cubicBezTo>
                  <a:cubicBezTo>
                    <a:pt x="231" y="676"/>
                    <a:pt x="267" y="732"/>
                    <a:pt x="312" y="789"/>
                  </a:cubicBezTo>
                  <a:cubicBezTo>
                    <a:pt x="386" y="886"/>
                    <a:pt x="469" y="940"/>
                    <a:pt x="575" y="994"/>
                  </a:cubicBezTo>
                  <a:cubicBezTo>
                    <a:pt x="628" y="1021"/>
                    <a:pt x="683" y="1035"/>
                    <a:pt x="739" y="1035"/>
                  </a:cubicBezTo>
                  <a:cubicBezTo>
                    <a:pt x="805" y="1035"/>
                    <a:pt x="870" y="1015"/>
                    <a:pt x="927" y="970"/>
                  </a:cubicBezTo>
                  <a:cubicBezTo>
                    <a:pt x="1025" y="892"/>
                    <a:pt x="1076" y="761"/>
                    <a:pt x="1040" y="638"/>
                  </a:cubicBezTo>
                  <a:cubicBezTo>
                    <a:pt x="1008" y="528"/>
                    <a:pt x="975" y="424"/>
                    <a:pt x="900" y="336"/>
                  </a:cubicBezTo>
                  <a:cubicBezTo>
                    <a:pt x="836" y="263"/>
                    <a:pt x="763" y="206"/>
                    <a:pt x="687" y="148"/>
                  </a:cubicBezTo>
                  <a:cubicBezTo>
                    <a:pt x="586" y="72"/>
                    <a:pt x="471" y="0"/>
                    <a:pt x="3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003;p69">
              <a:extLst>
                <a:ext uri="{FF2B5EF4-FFF2-40B4-BE49-F238E27FC236}">
                  <a16:creationId xmlns:a16="http://schemas.microsoft.com/office/drawing/2014/main" id="{679AA849-6BD6-4ECA-87E8-E58BFB1C4C6B}"/>
                </a:ext>
              </a:extLst>
            </p:cNvPr>
            <p:cNvSpPr/>
            <p:nvPr/>
          </p:nvSpPr>
          <p:spPr>
            <a:xfrm>
              <a:off x="5544475" y="5079350"/>
              <a:ext cx="20425" cy="21500"/>
            </a:xfrm>
            <a:custGeom>
              <a:avLst/>
              <a:gdLst/>
              <a:ahLst/>
              <a:cxnLst/>
              <a:rect l="l" t="t" r="r" b="b"/>
              <a:pathLst>
                <a:path w="817" h="860" extrusionOk="0">
                  <a:moveTo>
                    <a:pt x="617" y="109"/>
                  </a:moveTo>
                  <a:lnTo>
                    <a:pt x="617" y="109"/>
                  </a:lnTo>
                  <a:cubicBezTo>
                    <a:pt x="620" y="111"/>
                    <a:pt x="623" y="114"/>
                    <a:pt x="626" y="116"/>
                  </a:cubicBezTo>
                  <a:cubicBezTo>
                    <a:pt x="623" y="114"/>
                    <a:pt x="620" y="111"/>
                    <a:pt x="617" y="109"/>
                  </a:cubicBezTo>
                  <a:close/>
                  <a:moveTo>
                    <a:pt x="670" y="158"/>
                  </a:moveTo>
                  <a:cubicBezTo>
                    <a:pt x="674" y="163"/>
                    <a:pt x="677" y="167"/>
                    <a:pt x="681" y="171"/>
                  </a:cubicBezTo>
                  <a:lnTo>
                    <a:pt x="681" y="171"/>
                  </a:lnTo>
                  <a:cubicBezTo>
                    <a:pt x="677" y="167"/>
                    <a:pt x="674" y="163"/>
                    <a:pt x="670" y="158"/>
                  </a:cubicBezTo>
                  <a:close/>
                  <a:moveTo>
                    <a:pt x="353" y="1"/>
                  </a:moveTo>
                  <a:cubicBezTo>
                    <a:pt x="292" y="1"/>
                    <a:pt x="230" y="14"/>
                    <a:pt x="186" y="48"/>
                  </a:cubicBezTo>
                  <a:cubicBezTo>
                    <a:pt x="131" y="87"/>
                    <a:pt x="119" y="95"/>
                    <a:pt x="85" y="141"/>
                  </a:cubicBezTo>
                  <a:cubicBezTo>
                    <a:pt x="55" y="179"/>
                    <a:pt x="37" y="218"/>
                    <a:pt x="21" y="264"/>
                  </a:cubicBezTo>
                  <a:cubicBezTo>
                    <a:pt x="7" y="306"/>
                    <a:pt x="1" y="355"/>
                    <a:pt x="2" y="399"/>
                  </a:cubicBezTo>
                  <a:cubicBezTo>
                    <a:pt x="4" y="493"/>
                    <a:pt x="32" y="587"/>
                    <a:pt x="84" y="664"/>
                  </a:cubicBezTo>
                  <a:cubicBezTo>
                    <a:pt x="143" y="752"/>
                    <a:pt x="217" y="812"/>
                    <a:pt x="317" y="843"/>
                  </a:cubicBezTo>
                  <a:cubicBezTo>
                    <a:pt x="350" y="854"/>
                    <a:pt x="384" y="860"/>
                    <a:pt x="418" y="860"/>
                  </a:cubicBezTo>
                  <a:cubicBezTo>
                    <a:pt x="504" y="860"/>
                    <a:pt x="590" y="826"/>
                    <a:pt x="658" y="774"/>
                  </a:cubicBezTo>
                  <a:cubicBezTo>
                    <a:pt x="701" y="747"/>
                    <a:pt x="734" y="710"/>
                    <a:pt x="759" y="664"/>
                  </a:cubicBezTo>
                  <a:cubicBezTo>
                    <a:pt x="787" y="620"/>
                    <a:pt x="802" y="571"/>
                    <a:pt x="805" y="519"/>
                  </a:cubicBezTo>
                  <a:cubicBezTo>
                    <a:pt x="817" y="467"/>
                    <a:pt x="815" y="415"/>
                    <a:pt x="799" y="363"/>
                  </a:cubicBezTo>
                  <a:cubicBezTo>
                    <a:pt x="781" y="297"/>
                    <a:pt x="748" y="240"/>
                    <a:pt x="698" y="190"/>
                  </a:cubicBezTo>
                  <a:cubicBezTo>
                    <a:pt x="692" y="184"/>
                    <a:pt x="686" y="178"/>
                    <a:pt x="681" y="171"/>
                  </a:cubicBezTo>
                  <a:lnTo>
                    <a:pt x="681" y="171"/>
                  </a:lnTo>
                  <a:cubicBezTo>
                    <a:pt x="693" y="187"/>
                    <a:pt x="704" y="202"/>
                    <a:pt x="716" y="218"/>
                  </a:cubicBezTo>
                  <a:lnTo>
                    <a:pt x="716" y="218"/>
                  </a:lnTo>
                  <a:cubicBezTo>
                    <a:pt x="675" y="165"/>
                    <a:pt x="647" y="134"/>
                    <a:pt x="602" y="97"/>
                  </a:cubicBezTo>
                  <a:lnTo>
                    <a:pt x="602" y="97"/>
                  </a:lnTo>
                  <a:cubicBezTo>
                    <a:pt x="607" y="101"/>
                    <a:pt x="612" y="105"/>
                    <a:pt x="617" y="109"/>
                  </a:cubicBezTo>
                  <a:lnTo>
                    <a:pt x="617" y="109"/>
                  </a:lnTo>
                  <a:cubicBezTo>
                    <a:pt x="605" y="99"/>
                    <a:pt x="594" y="91"/>
                    <a:pt x="583" y="82"/>
                  </a:cubicBezTo>
                  <a:lnTo>
                    <a:pt x="583" y="82"/>
                  </a:lnTo>
                  <a:cubicBezTo>
                    <a:pt x="574" y="75"/>
                    <a:pt x="564" y="67"/>
                    <a:pt x="553" y="59"/>
                  </a:cubicBezTo>
                  <a:lnTo>
                    <a:pt x="553" y="59"/>
                  </a:lnTo>
                  <a:cubicBezTo>
                    <a:pt x="556" y="61"/>
                    <a:pt x="559" y="64"/>
                    <a:pt x="561" y="66"/>
                  </a:cubicBezTo>
                  <a:lnTo>
                    <a:pt x="561" y="66"/>
                  </a:lnTo>
                  <a:cubicBezTo>
                    <a:pt x="531" y="44"/>
                    <a:pt x="498" y="26"/>
                    <a:pt x="456" y="14"/>
                  </a:cubicBezTo>
                  <a:cubicBezTo>
                    <a:pt x="425" y="5"/>
                    <a:pt x="389" y="1"/>
                    <a:pt x="3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004;p69">
              <a:extLst>
                <a:ext uri="{FF2B5EF4-FFF2-40B4-BE49-F238E27FC236}">
                  <a16:creationId xmlns:a16="http://schemas.microsoft.com/office/drawing/2014/main" id="{70231F7E-EE62-4009-8DCA-24FF654F03CE}"/>
                </a:ext>
              </a:extLst>
            </p:cNvPr>
            <p:cNvSpPr/>
            <p:nvPr/>
          </p:nvSpPr>
          <p:spPr>
            <a:xfrm>
              <a:off x="5581725" y="5122175"/>
              <a:ext cx="22100" cy="25200"/>
            </a:xfrm>
            <a:custGeom>
              <a:avLst/>
              <a:gdLst/>
              <a:ahLst/>
              <a:cxnLst/>
              <a:rect l="l" t="t" r="r" b="b"/>
              <a:pathLst>
                <a:path w="884" h="1008" extrusionOk="0">
                  <a:moveTo>
                    <a:pt x="165" y="211"/>
                  </a:moveTo>
                  <a:lnTo>
                    <a:pt x="165" y="211"/>
                  </a:lnTo>
                  <a:cubicBezTo>
                    <a:pt x="150" y="230"/>
                    <a:pt x="135" y="250"/>
                    <a:pt x="122" y="270"/>
                  </a:cubicBezTo>
                  <a:lnTo>
                    <a:pt x="122" y="270"/>
                  </a:lnTo>
                  <a:cubicBezTo>
                    <a:pt x="131" y="248"/>
                    <a:pt x="145" y="228"/>
                    <a:pt x="165" y="211"/>
                  </a:cubicBezTo>
                  <a:close/>
                  <a:moveTo>
                    <a:pt x="313" y="1"/>
                  </a:moveTo>
                  <a:cubicBezTo>
                    <a:pt x="215" y="1"/>
                    <a:pt x="115" y="49"/>
                    <a:pt x="90" y="155"/>
                  </a:cubicBezTo>
                  <a:cubicBezTo>
                    <a:pt x="80" y="200"/>
                    <a:pt x="78" y="239"/>
                    <a:pt x="88" y="286"/>
                  </a:cubicBezTo>
                  <a:cubicBezTo>
                    <a:pt x="89" y="289"/>
                    <a:pt x="92" y="301"/>
                    <a:pt x="95" y="311"/>
                  </a:cubicBezTo>
                  <a:lnTo>
                    <a:pt x="95" y="311"/>
                  </a:lnTo>
                  <a:cubicBezTo>
                    <a:pt x="95" y="312"/>
                    <a:pt x="95" y="314"/>
                    <a:pt x="95" y="315"/>
                  </a:cubicBezTo>
                  <a:lnTo>
                    <a:pt x="95" y="315"/>
                  </a:lnTo>
                  <a:cubicBezTo>
                    <a:pt x="72" y="357"/>
                    <a:pt x="53" y="401"/>
                    <a:pt x="39" y="448"/>
                  </a:cubicBezTo>
                  <a:cubicBezTo>
                    <a:pt x="1" y="578"/>
                    <a:pt x="37" y="702"/>
                    <a:pt x="95" y="821"/>
                  </a:cubicBezTo>
                  <a:cubicBezTo>
                    <a:pt x="154" y="941"/>
                    <a:pt x="293" y="1007"/>
                    <a:pt x="427" y="1007"/>
                  </a:cubicBezTo>
                  <a:cubicBezTo>
                    <a:pt x="494" y="1007"/>
                    <a:pt x="559" y="991"/>
                    <a:pt x="614" y="958"/>
                  </a:cubicBezTo>
                  <a:cubicBezTo>
                    <a:pt x="794" y="845"/>
                    <a:pt x="884" y="649"/>
                    <a:pt x="832" y="437"/>
                  </a:cubicBezTo>
                  <a:cubicBezTo>
                    <a:pt x="816" y="368"/>
                    <a:pt x="784" y="305"/>
                    <a:pt x="741" y="250"/>
                  </a:cubicBezTo>
                  <a:cubicBezTo>
                    <a:pt x="724" y="221"/>
                    <a:pt x="702" y="198"/>
                    <a:pt x="672" y="181"/>
                  </a:cubicBezTo>
                  <a:cubicBezTo>
                    <a:pt x="646" y="160"/>
                    <a:pt x="633" y="150"/>
                    <a:pt x="632" y="150"/>
                  </a:cubicBezTo>
                  <a:lnTo>
                    <a:pt x="632" y="150"/>
                  </a:lnTo>
                  <a:cubicBezTo>
                    <a:pt x="632" y="150"/>
                    <a:pt x="640" y="157"/>
                    <a:pt x="655" y="169"/>
                  </a:cubicBezTo>
                  <a:cubicBezTo>
                    <a:pt x="670" y="182"/>
                    <a:pt x="677" y="188"/>
                    <a:pt x="677" y="188"/>
                  </a:cubicBezTo>
                  <a:cubicBezTo>
                    <a:pt x="677" y="188"/>
                    <a:pt x="665" y="178"/>
                    <a:pt x="642" y="160"/>
                  </a:cubicBezTo>
                  <a:cubicBezTo>
                    <a:pt x="641" y="159"/>
                    <a:pt x="640" y="159"/>
                    <a:pt x="640" y="158"/>
                  </a:cubicBezTo>
                  <a:lnTo>
                    <a:pt x="640" y="158"/>
                  </a:lnTo>
                  <a:cubicBezTo>
                    <a:pt x="641" y="159"/>
                    <a:pt x="642" y="159"/>
                    <a:pt x="643" y="160"/>
                  </a:cubicBezTo>
                  <a:cubicBezTo>
                    <a:pt x="619" y="142"/>
                    <a:pt x="607" y="133"/>
                    <a:pt x="606" y="133"/>
                  </a:cubicBezTo>
                  <a:lnTo>
                    <a:pt x="606" y="133"/>
                  </a:lnTo>
                  <a:cubicBezTo>
                    <a:pt x="606" y="133"/>
                    <a:pt x="617" y="141"/>
                    <a:pt x="640" y="158"/>
                  </a:cubicBezTo>
                  <a:lnTo>
                    <a:pt x="640" y="158"/>
                  </a:lnTo>
                  <a:cubicBezTo>
                    <a:pt x="600" y="137"/>
                    <a:pt x="569" y="98"/>
                    <a:pt x="529" y="72"/>
                  </a:cubicBezTo>
                  <a:cubicBezTo>
                    <a:pt x="492" y="49"/>
                    <a:pt x="450" y="31"/>
                    <a:pt x="409" y="17"/>
                  </a:cubicBezTo>
                  <a:cubicBezTo>
                    <a:pt x="379" y="6"/>
                    <a:pt x="346" y="1"/>
                    <a:pt x="3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005;p69">
              <a:extLst>
                <a:ext uri="{FF2B5EF4-FFF2-40B4-BE49-F238E27FC236}">
                  <a16:creationId xmlns:a16="http://schemas.microsoft.com/office/drawing/2014/main" id="{B1A30B29-2AFD-4700-BB91-7AEB80BEC8EB}"/>
                </a:ext>
              </a:extLst>
            </p:cNvPr>
            <p:cNvSpPr/>
            <p:nvPr/>
          </p:nvSpPr>
          <p:spPr>
            <a:xfrm>
              <a:off x="5500550" y="5108550"/>
              <a:ext cx="25275" cy="32725"/>
            </a:xfrm>
            <a:custGeom>
              <a:avLst/>
              <a:gdLst/>
              <a:ahLst/>
              <a:cxnLst/>
              <a:rect l="l" t="t" r="r" b="b"/>
              <a:pathLst>
                <a:path w="1011" h="1309" extrusionOk="0">
                  <a:moveTo>
                    <a:pt x="484" y="0"/>
                  </a:moveTo>
                  <a:cubicBezTo>
                    <a:pt x="354" y="0"/>
                    <a:pt x="237" y="72"/>
                    <a:pt x="192" y="218"/>
                  </a:cubicBezTo>
                  <a:cubicBezTo>
                    <a:pt x="172" y="285"/>
                    <a:pt x="170" y="351"/>
                    <a:pt x="172" y="419"/>
                  </a:cubicBezTo>
                  <a:cubicBezTo>
                    <a:pt x="172" y="428"/>
                    <a:pt x="171" y="438"/>
                    <a:pt x="170" y="447"/>
                  </a:cubicBezTo>
                  <a:lnTo>
                    <a:pt x="170" y="447"/>
                  </a:lnTo>
                  <a:cubicBezTo>
                    <a:pt x="169" y="454"/>
                    <a:pt x="166" y="464"/>
                    <a:pt x="163" y="479"/>
                  </a:cubicBezTo>
                  <a:cubicBezTo>
                    <a:pt x="154" y="511"/>
                    <a:pt x="143" y="543"/>
                    <a:pt x="133" y="575"/>
                  </a:cubicBezTo>
                  <a:lnTo>
                    <a:pt x="133" y="575"/>
                  </a:lnTo>
                  <a:cubicBezTo>
                    <a:pt x="133" y="575"/>
                    <a:pt x="133" y="574"/>
                    <a:pt x="133" y="574"/>
                  </a:cubicBezTo>
                  <a:lnTo>
                    <a:pt x="133" y="574"/>
                  </a:lnTo>
                  <a:cubicBezTo>
                    <a:pt x="132" y="574"/>
                    <a:pt x="78" y="741"/>
                    <a:pt x="72" y="764"/>
                  </a:cubicBezTo>
                  <a:cubicBezTo>
                    <a:pt x="0" y="1086"/>
                    <a:pt x="245" y="1308"/>
                    <a:pt x="501" y="1308"/>
                  </a:cubicBezTo>
                  <a:cubicBezTo>
                    <a:pt x="637" y="1308"/>
                    <a:pt x="777" y="1245"/>
                    <a:pt x="873" y="1102"/>
                  </a:cubicBezTo>
                  <a:cubicBezTo>
                    <a:pt x="993" y="926"/>
                    <a:pt x="1010" y="681"/>
                    <a:pt x="950" y="479"/>
                  </a:cubicBezTo>
                  <a:cubicBezTo>
                    <a:pt x="900" y="318"/>
                    <a:pt x="805" y="106"/>
                    <a:pt x="640" y="34"/>
                  </a:cubicBezTo>
                  <a:cubicBezTo>
                    <a:pt x="589" y="11"/>
                    <a:pt x="535" y="0"/>
                    <a:pt x="4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006;p69">
              <a:extLst>
                <a:ext uri="{FF2B5EF4-FFF2-40B4-BE49-F238E27FC236}">
                  <a16:creationId xmlns:a16="http://schemas.microsoft.com/office/drawing/2014/main" id="{03776023-3719-4BEB-86DD-3E9F76A3E1EE}"/>
                </a:ext>
              </a:extLst>
            </p:cNvPr>
            <p:cNvSpPr/>
            <p:nvPr/>
          </p:nvSpPr>
          <p:spPr>
            <a:xfrm>
              <a:off x="5458325" y="5136375"/>
              <a:ext cx="24075" cy="22625"/>
            </a:xfrm>
            <a:custGeom>
              <a:avLst/>
              <a:gdLst/>
              <a:ahLst/>
              <a:cxnLst/>
              <a:rect l="l" t="t" r="r" b="b"/>
              <a:pathLst>
                <a:path w="963" h="905" extrusionOk="0">
                  <a:moveTo>
                    <a:pt x="348" y="63"/>
                  </a:moveTo>
                  <a:cubicBezTo>
                    <a:pt x="348" y="63"/>
                    <a:pt x="348" y="63"/>
                    <a:pt x="347" y="63"/>
                  </a:cubicBezTo>
                  <a:lnTo>
                    <a:pt x="347" y="63"/>
                  </a:lnTo>
                  <a:cubicBezTo>
                    <a:pt x="347" y="64"/>
                    <a:pt x="347" y="64"/>
                    <a:pt x="346" y="64"/>
                  </a:cubicBezTo>
                  <a:lnTo>
                    <a:pt x="346" y="64"/>
                  </a:lnTo>
                  <a:cubicBezTo>
                    <a:pt x="347" y="64"/>
                    <a:pt x="347" y="63"/>
                    <a:pt x="348" y="63"/>
                  </a:cubicBezTo>
                  <a:close/>
                  <a:moveTo>
                    <a:pt x="548" y="1"/>
                  </a:moveTo>
                  <a:cubicBezTo>
                    <a:pt x="466" y="1"/>
                    <a:pt x="393" y="27"/>
                    <a:pt x="327" y="76"/>
                  </a:cubicBezTo>
                  <a:lnTo>
                    <a:pt x="327" y="76"/>
                  </a:lnTo>
                  <a:cubicBezTo>
                    <a:pt x="283" y="105"/>
                    <a:pt x="246" y="142"/>
                    <a:pt x="206" y="179"/>
                  </a:cubicBezTo>
                  <a:cubicBezTo>
                    <a:pt x="0" y="366"/>
                    <a:pt x="63" y="715"/>
                    <a:pt x="291" y="847"/>
                  </a:cubicBezTo>
                  <a:cubicBezTo>
                    <a:pt x="356" y="885"/>
                    <a:pt x="434" y="905"/>
                    <a:pt x="511" y="905"/>
                  </a:cubicBezTo>
                  <a:cubicBezTo>
                    <a:pt x="548" y="905"/>
                    <a:pt x="585" y="900"/>
                    <a:pt x="620" y="891"/>
                  </a:cubicBezTo>
                  <a:cubicBezTo>
                    <a:pt x="772" y="849"/>
                    <a:pt x="866" y="736"/>
                    <a:pt x="918" y="593"/>
                  </a:cubicBezTo>
                  <a:cubicBezTo>
                    <a:pt x="960" y="474"/>
                    <a:pt x="963" y="321"/>
                    <a:pt x="887" y="213"/>
                  </a:cubicBezTo>
                  <a:lnTo>
                    <a:pt x="887" y="213"/>
                  </a:lnTo>
                  <a:cubicBezTo>
                    <a:pt x="882" y="203"/>
                    <a:pt x="877" y="192"/>
                    <a:pt x="872" y="182"/>
                  </a:cubicBezTo>
                  <a:cubicBezTo>
                    <a:pt x="824" y="78"/>
                    <a:pt x="707" y="18"/>
                    <a:pt x="600" y="4"/>
                  </a:cubicBezTo>
                  <a:cubicBezTo>
                    <a:pt x="582" y="2"/>
                    <a:pt x="565" y="1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007;p69">
              <a:extLst>
                <a:ext uri="{FF2B5EF4-FFF2-40B4-BE49-F238E27FC236}">
                  <a16:creationId xmlns:a16="http://schemas.microsoft.com/office/drawing/2014/main" id="{612AA36C-EE17-4006-BC18-8B5F0AFE224E}"/>
                </a:ext>
              </a:extLst>
            </p:cNvPr>
            <p:cNvSpPr/>
            <p:nvPr/>
          </p:nvSpPr>
          <p:spPr>
            <a:xfrm>
              <a:off x="5159375" y="4917575"/>
              <a:ext cx="22425" cy="22250"/>
            </a:xfrm>
            <a:custGeom>
              <a:avLst/>
              <a:gdLst/>
              <a:ahLst/>
              <a:cxnLst/>
              <a:rect l="l" t="t" r="r" b="b"/>
              <a:pathLst>
                <a:path w="897" h="890" extrusionOk="0">
                  <a:moveTo>
                    <a:pt x="504" y="1"/>
                  </a:moveTo>
                  <a:cubicBezTo>
                    <a:pt x="465" y="4"/>
                    <a:pt x="418" y="7"/>
                    <a:pt x="385" y="16"/>
                  </a:cubicBezTo>
                  <a:cubicBezTo>
                    <a:pt x="312" y="35"/>
                    <a:pt x="256" y="70"/>
                    <a:pt x="201" y="121"/>
                  </a:cubicBezTo>
                  <a:cubicBezTo>
                    <a:pt x="185" y="136"/>
                    <a:pt x="171" y="150"/>
                    <a:pt x="155" y="163"/>
                  </a:cubicBezTo>
                  <a:cubicBezTo>
                    <a:pt x="50" y="264"/>
                    <a:pt x="1" y="437"/>
                    <a:pt x="46" y="578"/>
                  </a:cubicBezTo>
                  <a:cubicBezTo>
                    <a:pt x="80" y="683"/>
                    <a:pt x="144" y="775"/>
                    <a:pt x="242" y="831"/>
                  </a:cubicBezTo>
                  <a:cubicBezTo>
                    <a:pt x="292" y="862"/>
                    <a:pt x="344" y="879"/>
                    <a:pt x="401" y="882"/>
                  </a:cubicBezTo>
                  <a:cubicBezTo>
                    <a:pt x="424" y="887"/>
                    <a:pt x="448" y="890"/>
                    <a:pt x="472" y="890"/>
                  </a:cubicBezTo>
                  <a:cubicBezTo>
                    <a:pt x="505" y="890"/>
                    <a:pt x="538" y="884"/>
                    <a:pt x="571" y="873"/>
                  </a:cubicBezTo>
                  <a:cubicBezTo>
                    <a:pt x="643" y="853"/>
                    <a:pt x="705" y="817"/>
                    <a:pt x="758" y="764"/>
                  </a:cubicBezTo>
                  <a:cubicBezTo>
                    <a:pt x="812" y="712"/>
                    <a:pt x="848" y="648"/>
                    <a:pt x="869" y="576"/>
                  </a:cubicBezTo>
                  <a:cubicBezTo>
                    <a:pt x="871" y="554"/>
                    <a:pt x="875" y="533"/>
                    <a:pt x="877" y="512"/>
                  </a:cubicBezTo>
                  <a:cubicBezTo>
                    <a:pt x="894" y="457"/>
                    <a:pt x="896" y="405"/>
                    <a:pt x="885" y="351"/>
                  </a:cubicBezTo>
                  <a:cubicBezTo>
                    <a:pt x="885" y="330"/>
                    <a:pt x="882" y="310"/>
                    <a:pt x="876" y="290"/>
                  </a:cubicBezTo>
                  <a:cubicBezTo>
                    <a:pt x="866" y="248"/>
                    <a:pt x="849" y="217"/>
                    <a:pt x="828" y="182"/>
                  </a:cubicBezTo>
                  <a:cubicBezTo>
                    <a:pt x="794" y="125"/>
                    <a:pt x="751" y="81"/>
                    <a:pt x="694" y="48"/>
                  </a:cubicBezTo>
                  <a:cubicBezTo>
                    <a:pt x="634" y="18"/>
                    <a:pt x="572" y="2"/>
                    <a:pt x="5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008;p69">
              <a:extLst>
                <a:ext uri="{FF2B5EF4-FFF2-40B4-BE49-F238E27FC236}">
                  <a16:creationId xmlns:a16="http://schemas.microsoft.com/office/drawing/2014/main" id="{981F8F9E-769D-4EFA-94B2-0BEC5A00AFB8}"/>
                </a:ext>
              </a:extLst>
            </p:cNvPr>
            <p:cNvSpPr/>
            <p:nvPr/>
          </p:nvSpPr>
          <p:spPr>
            <a:xfrm>
              <a:off x="5644550" y="4769850"/>
              <a:ext cx="33075" cy="24000"/>
            </a:xfrm>
            <a:custGeom>
              <a:avLst/>
              <a:gdLst/>
              <a:ahLst/>
              <a:cxnLst/>
              <a:rect l="l" t="t" r="r" b="b"/>
              <a:pathLst>
                <a:path w="1323" h="960" extrusionOk="0">
                  <a:moveTo>
                    <a:pt x="361" y="1"/>
                  </a:moveTo>
                  <a:cubicBezTo>
                    <a:pt x="326" y="1"/>
                    <a:pt x="291" y="4"/>
                    <a:pt x="258" y="13"/>
                  </a:cubicBezTo>
                  <a:cubicBezTo>
                    <a:pt x="118" y="52"/>
                    <a:pt x="27" y="175"/>
                    <a:pt x="17" y="316"/>
                  </a:cubicBezTo>
                  <a:cubicBezTo>
                    <a:pt x="0" y="530"/>
                    <a:pt x="197" y="652"/>
                    <a:pt x="353" y="753"/>
                  </a:cubicBezTo>
                  <a:cubicBezTo>
                    <a:pt x="498" y="845"/>
                    <a:pt x="646" y="929"/>
                    <a:pt x="819" y="954"/>
                  </a:cubicBezTo>
                  <a:cubicBezTo>
                    <a:pt x="847" y="957"/>
                    <a:pt x="876" y="959"/>
                    <a:pt x="904" y="959"/>
                  </a:cubicBezTo>
                  <a:cubicBezTo>
                    <a:pt x="1042" y="959"/>
                    <a:pt x="1179" y="912"/>
                    <a:pt x="1249" y="778"/>
                  </a:cubicBezTo>
                  <a:cubicBezTo>
                    <a:pt x="1322" y="638"/>
                    <a:pt x="1322" y="425"/>
                    <a:pt x="1190" y="316"/>
                  </a:cubicBezTo>
                  <a:cubicBezTo>
                    <a:pt x="1083" y="228"/>
                    <a:pt x="983" y="161"/>
                    <a:pt x="853" y="115"/>
                  </a:cubicBezTo>
                  <a:cubicBezTo>
                    <a:pt x="770" y="85"/>
                    <a:pt x="687" y="62"/>
                    <a:pt x="601" y="41"/>
                  </a:cubicBezTo>
                  <a:cubicBezTo>
                    <a:pt x="525" y="20"/>
                    <a:pt x="442" y="1"/>
                    <a:pt x="3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009;p69">
              <a:extLst>
                <a:ext uri="{FF2B5EF4-FFF2-40B4-BE49-F238E27FC236}">
                  <a16:creationId xmlns:a16="http://schemas.microsoft.com/office/drawing/2014/main" id="{7AAA13B4-0A79-482C-9C06-6F9BC2D6A5F8}"/>
                </a:ext>
              </a:extLst>
            </p:cNvPr>
            <p:cNvSpPr/>
            <p:nvPr/>
          </p:nvSpPr>
          <p:spPr>
            <a:xfrm>
              <a:off x="5656025" y="4808075"/>
              <a:ext cx="34550" cy="23225"/>
            </a:xfrm>
            <a:custGeom>
              <a:avLst/>
              <a:gdLst/>
              <a:ahLst/>
              <a:cxnLst/>
              <a:rect l="l" t="t" r="r" b="b"/>
              <a:pathLst>
                <a:path w="1382" h="929" extrusionOk="0">
                  <a:moveTo>
                    <a:pt x="400" y="1"/>
                  </a:moveTo>
                  <a:cubicBezTo>
                    <a:pt x="346" y="1"/>
                    <a:pt x="292" y="7"/>
                    <a:pt x="238" y="24"/>
                  </a:cubicBezTo>
                  <a:cubicBezTo>
                    <a:pt x="121" y="63"/>
                    <a:pt x="1" y="181"/>
                    <a:pt x="9" y="315"/>
                  </a:cubicBezTo>
                  <a:cubicBezTo>
                    <a:pt x="25" y="537"/>
                    <a:pt x="193" y="619"/>
                    <a:pt x="372" y="702"/>
                  </a:cubicBezTo>
                  <a:cubicBezTo>
                    <a:pt x="538" y="779"/>
                    <a:pt x="681" y="887"/>
                    <a:pt x="863" y="920"/>
                  </a:cubicBezTo>
                  <a:cubicBezTo>
                    <a:pt x="894" y="926"/>
                    <a:pt x="925" y="929"/>
                    <a:pt x="956" y="929"/>
                  </a:cubicBezTo>
                  <a:cubicBezTo>
                    <a:pt x="1093" y="929"/>
                    <a:pt x="1221" y="871"/>
                    <a:pt x="1296" y="744"/>
                  </a:cubicBezTo>
                  <a:cubicBezTo>
                    <a:pt x="1382" y="599"/>
                    <a:pt x="1359" y="395"/>
                    <a:pt x="1236" y="280"/>
                  </a:cubicBezTo>
                  <a:cubicBezTo>
                    <a:pt x="1058" y="110"/>
                    <a:pt x="843" y="55"/>
                    <a:pt x="606" y="21"/>
                  </a:cubicBezTo>
                  <a:cubicBezTo>
                    <a:pt x="536" y="11"/>
                    <a:pt x="468" y="1"/>
                    <a:pt x="4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010;p69">
              <a:extLst>
                <a:ext uri="{FF2B5EF4-FFF2-40B4-BE49-F238E27FC236}">
                  <a16:creationId xmlns:a16="http://schemas.microsoft.com/office/drawing/2014/main" id="{99765A5F-41F2-48E9-B421-3191C94B3748}"/>
                </a:ext>
              </a:extLst>
            </p:cNvPr>
            <p:cNvSpPr/>
            <p:nvPr/>
          </p:nvSpPr>
          <p:spPr>
            <a:xfrm>
              <a:off x="5680050" y="4730575"/>
              <a:ext cx="27825" cy="21425"/>
            </a:xfrm>
            <a:custGeom>
              <a:avLst/>
              <a:gdLst/>
              <a:ahLst/>
              <a:cxnLst/>
              <a:rect l="l" t="t" r="r" b="b"/>
              <a:pathLst>
                <a:path w="1113" h="857" extrusionOk="0">
                  <a:moveTo>
                    <a:pt x="594" y="1"/>
                  </a:moveTo>
                  <a:cubicBezTo>
                    <a:pt x="506" y="1"/>
                    <a:pt x="420" y="24"/>
                    <a:pt x="338" y="59"/>
                  </a:cubicBezTo>
                  <a:cubicBezTo>
                    <a:pt x="226" y="107"/>
                    <a:pt x="134" y="179"/>
                    <a:pt x="70" y="284"/>
                  </a:cubicBezTo>
                  <a:cubicBezTo>
                    <a:pt x="31" y="347"/>
                    <a:pt x="9" y="419"/>
                    <a:pt x="6" y="493"/>
                  </a:cubicBezTo>
                  <a:cubicBezTo>
                    <a:pt x="0" y="602"/>
                    <a:pt x="74" y="751"/>
                    <a:pt x="176" y="797"/>
                  </a:cubicBezTo>
                  <a:cubicBezTo>
                    <a:pt x="236" y="825"/>
                    <a:pt x="288" y="847"/>
                    <a:pt x="359" y="847"/>
                  </a:cubicBezTo>
                  <a:cubicBezTo>
                    <a:pt x="393" y="847"/>
                    <a:pt x="428" y="842"/>
                    <a:pt x="460" y="831"/>
                  </a:cubicBezTo>
                  <a:cubicBezTo>
                    <a:pt x="461" y="831"/>
                    <a:pt x="461" y="831"/>
                    <a:pt x="462" y="831"/>
                  </a:cubicBezTo>
                  <a:lnTo>
                    <a:pt x="462" y="831"/>
                  </a:lnTo>
                  <a:cubicBezTo>
                    <a:pt x="465" y="831"/>
                    <a:pt x="468" y="831"/>
                    <a:pt x="471" y="831"/>
                  </a:cubicBezTo>
                  <a:lnTo>
                    <a:pt x="471" y="831"/>
                  </a:lnTo>
                  <a:cubicBezTo>
                    <a:pt x="484" y="835"/>
                    <a:pt x="498" y="838"/>
                    <a:pt x="512" y="842"/>
                  </a:cubicBezTo>
                  <a:cubicBezTo>
                    <a:pt x="554" y="852"/>
                    <a:pt x="593" y="856"/>
                    <a:pt x="632" y="856"/>
                  </a:cubicBezTo>
                  <a:cubicBezTo>
                    <a:pt x="686" y="856"/>
                    <a:pt x="738" y="848"/>
                    <a:pt x="795" y="835"/>
                  </a:cubicBezTo>
                  <a:cubicBezTo>
                    <a:pt x="1001" y="786"/>
                    <a:pt x="1112" y="556"/>
                    <a:pt x="1065" y="360"/>
                  </a:cubicBezTo>
                  <a:cubicBezTo>
                    <a:pt x="1022" y="189"/>
                    <a:pt x="897" y="67"/>
                    <a:pt x="728" y="19"/>
                  </a:cubicBezTo>
                  <a:cubicBezTo>
                    <a:pt x="683" y="7"/>
                    <a:pt x="638" y="1"/>
                    <a:pt x="5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011;p69">
              <a:extLst>
                <a:ext uri="{FF2B5EF4-FFF2-40B4-BE49-F238E27FC236}">
                  <a16:creationId xmlns:a16="http://schemas.microsoft.com/office/drawing/2014/main" id="{3920A015-26C5-4AA1-8C31-CE21AD14D0F1}"/>
                </a:ext>
              </a:extLst>
            </p:cNvPr>
            <p:cNvSpPr/>
            <p:nvPr/>
          </p:nvSpPr>
          <p:spPr>
            <a:xfrm>
              <a:off x="5715200" y="4780350"/>
              <a:ext cx="33675" cy="20775"/>
            </a:xfrm>
            <a:custGeom>
              <a:avLst/>
              <a:gdLst/>
              <a:ahLst/>
              <a:cxnLst/>
              <a:rect l="l" t="t" r="r" b="b"/>
              <a:pathLst>
                <a:path w="1347" h="831" extrusionOk="0">
                  <a:moveTo>
                    <a:pt x="685" y="1"/>
                  </a:moveTo>
                  <a:cubicBezTo>
                    <a:pt x="503" y="1"/>
                    <a:pt x="317" y="55"/>
                    <a:pt x="176" y="149"/>
                  </a:cubicBezTo>
                  <a:cubicBezTo>
                    <a:pt x="69" y="221"/>
                    <a:pt x="0" y="354"/>
                    <a:pt x="39" y="484"/>
                  </a:cubicBezTo>
                  <a:cubicBezTo>
                    <a:pt x="46" y="508"/>
                    <a:pt x="56" y="528"/>
                    <a:pt x="66" y="548"/>
                  </a:cubicBezTo>
                  <a:lnTo>
                    <a:pt x="69" y="555"/>
                  </a:lnTo>
                  <a:cubicBezTo>
                    <a:pt x="113" y="651"/>
                    <a:pt x="228" y="698"/>
                    <a:pt x="326" y="703"/>
                  </a:cubicBezTo>
                  <a:cubicBezTo>
                    <a:pt x="430" y="708"/>
                    <a:pt x="498" y="710"/>
                    <a:pt x="599" y="747"/>
                  </a:cubicBezTo>
                  <a:cubicBezTo>
                    <a:pt x="682" y="777"/>
                    <a:pt x="628" y="775"/>
                    <a:pt x="744" y="807"/>
                  </a:cubicBezTo>
                  <a:cubicBezTo>
                    <a:pt x="816" y="826"/>
                    <a:pt x="897" y="823"/>
                    <a:pt x="971" y="829"/>
                  </a:cubicBezTo>
                  <a:cubicBezTo>
                    <a:pt x="978" y="830"/>
                    <a:pt x="985" y="830"/>
                    <a:pt x="992" y="830"/>
                  </a:cubicBezTo>
                  <a:cubicBezTo>
                    <a:pt x="1121" y="830"/>
                    <a:pt x="1245" y="727"/>
                    <a:pt x="1290" y="615"/>
                  </a:cubicBezTo>
                  <a:cubicBezTo>
                    <a:pt x="1347" y="473"/>
                    <a:pt x="1309" y="349"/>
                    <a:pt x="1218" y="232"/>
                  </a:cubicBezTo>
                  <a:cubicBezTo>
                    <a:pt x="1094" y="71"/>
                    <a:pt x="892" y="1"/>
                    <a:pt x="6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012;p69">
              <a:extLst>
                <a:ext uri="{FF2B5EF4-FFF2-40B4-BE49-F238E27FC236}">
                  <a16:creationId xmlns:a16="http://schemas.microsoft.com/office/drawing/2014/main" id="{190F75BB-CD58-409C-870E-5E85BF34F0B3}"/>
                </a:ext>
              </a:extLst>
            </p:cNvPr>
            <p:cNvSpPr/>
            <p:nvPr/>
          </p:nvSpPr>
          <p:spPr>
            <a:xfrm>
              <a:off x="5541025" y="4755475"/>
              <a:ext cx="33100" cy="28800"/>
            </a:xfrm>
            <a:custGeom>
              <a:avLst/>
              <a:gdLst/>
              <a:ahLst/>
              <a:cxnLst/>
              <a:rect l="l" t="t" r="r" b="b"/>
              <a:pathLst>
                <a:path w="1324" h="1152" extrusionOk="0">
                  <a:moveTo>
                    <a:pt x="861" y="907"/>
                  </a:moveTo>
                  <a:cubicBezTo>
                    <a:pt x="863" y="907"/>
                    <a:pt x="848" y="921"/>
                    <a:pt x="832" y="931"/>
                  </a:cubicBezTo>
                  <a:lnTo>
                    <a:pt x="832" y="931"/>
                  </a:lnTo>
                  <a:cubicBezTo>
                    <a:pt x="834" y="930"/>
                    <a:pt x="835" y="929"/>
                    <a:pt x="836" y="928"/>
                  </a:cubicBezTo>
                  <a:cubicBezTo>
                    <a:pt x="853" y="912"/>
                    <a:pt x="860" y="907"/>
                    <a:pt x="861" y="907"/>
                  </a:cubicBezTo>
                  <a:close/>
                  <a:moveTo>
                    <a:pt x="767" y="0"/>
                  </a:moveTo>
                  <a:cubicBezTo>
                    <a:pt x="729" y="0"/>
                    <a:pt x="690" y="5"/>
                    <a:pt x="652" y="16"/>
                  </a:cubicBezTo>
                  <a:cubicBezTo>
                    <a:pt x="553" y="44"/>
                    <a:pt x="466" y="99"/>
                    <a:pt x="387" y="161"/>
                  </a:cubicBezTo>
                  <a:cubicBezTo>
                    <a:pt x="259" y="259"/>
                    <a:pt x="149" y="376"/>
                    <a:pt x="84" y="526"/>
                  </a:cubicBezTo>
                  <a:cubicBezTo>
                    <a:pt x="1" y="720"/>
                    <a:pt x="15" y="928"/>
                    <a:pt x="191" y="1065"/>
                  </a:cubicBezTo>
                  <a:cubicBezTo>
                    <a:pt x="263" y="1120"/>
                    <a:pt x="362" y="1151"/>
                    <a:pt x="460" y="1151"/>
                  </a:cubicBezTo>
                  <a:cubicBezTo>
                    <a:pt x="566" y="1151"/>
                    <a:pt x="670" y="1114"/>
                    <a:pt x="738" y="1030"/>
                  </a:cubicBezTo>
                  <a:cubicBezTo>
                    <a:pt x="767" y="995"/>
                    <a:pt x="798" y="964"/>
                    <a:pt x="831" y="933"/>
                  </a:cubicBezTo>
                  <a:lnTo>
                    <a:pt x="831" y="933"/>
                  </a:lnTo>
                  <a:cubicBezTo>
                    <a:pt x="848" y="923"/>
                    <a:pt x="867" y="907"/>
                    <a:pt x="883" y="898"/>
                  </a:cubicBezTo>
                  <a:cubicBezTo>
                    <a:pt x="922" y="877"/>
                    <a:pt x="963" y="864"/>
                    <a:pt x="1001" y="844"/>
                  </a:cubicBezTo>
                  <a:cubicBezTo>
                    <a:pt x="1097" y="793"/>
                    <a:pt x="1150" y="704"/>
                    <a:pt x="1207" y="619"/>
                  </a:cubicBezTo>
                  <a:cubicBezTo>
                    <a:pt x="1324" y="448"/>
                    <a:pt x="1243" y="182"/>
                    <a:pt x="1068" y="87"/>
                  </a:cubicBezTo>
                  <a:cubicBezTo>
                    <a:pt x="976" y="36"/>
                    <a:pt x="873" y="0"/>
                    <a:pt x="7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013;p69">
              <a:extLst>
                <a:ext uri="{FF2B5EF4-FFF2-40B4-BE49-F238E27FC236}">
                  <a16:creationId xmlns:a16="http://schemas.microsoft.com/office/drawing/2014/main" id="{77E16758-84FE-4533-B8DE-7C4979EDED37}"/>
                </a:ext>
              </a:extLst>
            </p:cNvPr>
            <p:cNvSpPr/>
            <p:nvPr/>
          </p:nvSpPr>
          <p:spPr>
            <a:xfrm>
              <a:off x="5716375" y="4657175"/>
              <a:ext cx="26900" cy="27850"/>
            </a:xfrm>
            <a:custGeom>
              <a:avLst/>
              <a:gdLst/>
              <a:ahLst/>
              <a:cxnLst/>
              <a:rect l="l" t="t" r="r" b="b"/>
              <a:pathLst>
                <a:path w="1076" h="1114" extrusionOk="0">
                  <a:moveTo>
                    <a:pt x="721" y="902"/>
                  </a:moveTo>
                  <a:cubicBezTo>
                    <a:pt x="716" y="909"/>
                    <a:pt x="711" y="914"/>
                    <a:pt x="708" y="918"/>
                  </a:cubicBezTo>
                  <a:lnTo>
                    <a:pt x="708" y="918"/>
                  </a:lnTo>
                  <a:cubicBezTo>
                    <a:pt x="712" y="913"/>
                    <a:pt x="716" y="908"/>
                    <a:pt x="721" y="902"/>
                  </a:cubicBezTo>
                  <a:close/>
                  <a:moveTo>
                    <a:pt x="643" y="0"/>
                  </a:moveTo>
                  <a:cubicBezTo>
                    <a:pt x="565" y="0"/>
                    <a:pt x="487" y="20"/>
                    <a:pt x="418" y="61"/>
                  </a:cubicBezTo>
                  <a:cubicBezTo>
                    <a:pt x="319" y="118"/>
                    <a:pt x="242" y="215"/>
                    <a:pt x="175" y="307"/>
                  </a:cubicBezTo>
                  <a:cubicBezTo>
                    <a:pt x="122" y="379"/>
                    <a:pt x="83" y="451"/>
                    <a:pt x="53" y="536"/>
                  </a:cubicBezTo>
                  <a:cubicBezTo>
                    <a:pt x="42" y="570"/>
                    <a:pt x="31" y="602"/>
                    <a:pt x="25" y="637"/>
                  </a:cubicBezTo>
                  <a:cubicBezTo>
                    <a:pt x="0" y="753"/>
                    <a:pt x="24" y="832"/>
                    <a:pt x="68" y="941"/>
                  </a:cubicBezTo>
                  <a:cubicBezTo>
                    <a:pt x="99" y="1013"/>
                    <a:pt x="207" y="1086"/>
                    <a:pt x="282" y="1103"/>
                  </a:cubicBezTo>
                  <a:cubicBezTo>
                    <a:pt x="311" y="1111"/>
                    <a:pt x="338" y="1114"/>
                    <a:pt x="365" y="1114"/>
                  </a:cubicBezTo>
                  <a:cubicBezTo>
                    <a:pt x="428" y="1114"/>
                    <a:pt x="488" y="1096"/>
                    <a:pt x="552" y="1067"/>
                  </a:cubicBezTo>
                  <a:cubicBezTo>
                    <a:pt x="618" y="1038"/>
                    <a:pt x="651" y="991"/>
                    <a:pt x="691" y="939"/>
                  </a:cubicBezTo>
                  <a:lnTo>
                    <a:pt x="691" y="939"/>
                  </a:lnTo>
                  <a:cubicBezTo>
                    <a:pt x="693" y="939"/>
                    <a:pt x="726" y="901"/>
                    <a:pt x="736" y="891"/>
                  </a:cubicBezTo>
                  <a:cubicBezTo>
                    <a:pt x="756" y="870"/>
                    <a:pt x="777" y="850"/>
                    <a:pt x="798" y="829"/>
                  </a:cubicBezTo>
                  <a:lnTo>
                    <a:pt x="798" y="829"/>
                  </a:lnTo>
                  <a:cubicBezTo>
                    <a:pt x="807" y="824"/>
                    <a:pt x="816" y="819"/>
                    <a:pt x="826" y="813"/>
                  </a:cubicBezTo>
                  <a:cubicBezTo>
                    <a:pt x="972" y="719"/>
                    <a:pt x="1075" y="586"/>
                    <a:pt x="1072" y="403"/>
                  </a:cubicBezTo>
                  <a:cubicBezTo>
                    <a:pt x="1070" y="261"/>
                    <a:pt x="1011" y="148"/>
                    <a:pt x="890" y="71"/>
                  </a:cubicBezTo>
                  <a:cubicBezTo>
                    <a:pt x="816" y="24"/>
                    <a:pt x="729" y="0"/>
                    <a:pt x="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014;p69">
              <a:extLst>
                <a:ext uri="{FF2B5EF4-FFF2-40B4-BE49-F238E27FC236}">
                  <a16:creationId xmlns:a16="http://schemas.microsoft.com/office/drawing/2014/main" id="{7B5CF25A-324D-443B-98BD-E5C4C2668BB8}"/>
                </a:ext>
              </a:extLst>
            </p:cNvPr>
            <p:cNvSpPr/>
            <p:nvPr/>
          </p:nvSpPr>
          <p:spPr>
            <a:xfrm>
              <a:off x="5749675" y="4676725"/>
              <a:ext cx="25550" cy="21675"/>
            </a:xfrm>
            <a:custGeom>
              <a:avLst/>
              <a:gdLst/>
              <a:ahLst/>
              <a:cxnLst/>
              <a:rect l="l" t="t" r="r" b="b"/>
              <a:pathLst>
                <a:path w="1022" h="867" extrusionOk="0">
                  <a:moveTo>
                    <a:pt x="516" y="0"/>
                  </a:moveTo>
                  <a:cubicBezTo>
                    <a:pt x="508" y="0"/>
                    <a:pt x="500" y="0"/>
                    <a:pt x="493" y="1"/>
                  </a:cubicBezTo>
                  <a:cubicBezTo>
                    <a:pt x="425" y="6"/>
                    <a:pt x="362" y="15"/>
                    <a:pt x="300" y="41"/>
                  </a:cubicBezTo>
                  <a:cubicBezTo>
                    <a:pt x="267" y="56"/>
                    <a:pt x="235" y="68"/>
                    <a:pt x="203" y="82"/>
                  </a:cubicBezTo>
                  <a:cubicBezTo>
                    <a:pt x="76" y="138"/>
                    <a:pt x="2" y="301"/>
                    <a:pt x="2" y="432"/>
                  </a:cubicBezTo>
                  <a:cubicBezTo>
                    <a:pt x="1" y="564"/>
                    <a:pt x="74" y="727"/>
                    <a:pt x="200" y="783"/>
                  </a:cubicBezTo>
                  <a:cubicBezTo>
                    <a:pt x="215" y="789"/>
                    <a:pt x="231" y="798"/>
                    <a:pt x="246" y="804"/>
                  </a:cubicBezTo>
                  <a:cubicBezTo>
                    <a:pt x="313" y="842"/>
                    <a:pt x="385" y="861"/>
                    <a:pt x="463" y="861"/>
                  </a:cubicBezTo>
                  <a:cubicBezTo>
                    <a:pt x="472" y="862"/>
                    <a:pt x="482" y="865"/>
                    <a:pt x="492" y="866"/>
                  </a:cubicBezTo>
                  <a:cubicBezTo>
                    <a:pt x="500" y="866"/>
                    <a:pt x="508" y="866"/>
                    <a:pt x="516" y="866"/>
                  </a:cubicBezTo>
                  <a:cubicBezTo>
                    <a:pt x="580" y="866"/>
                    <a:pt x="645" y="850"/>
                    <a:pt x="709" y="837"/>
                  </a:cubicBezTo>
                  <a:lnTo>
                    <a:pt x="810" y="794"/>
                  </a:lnTo>
                  <a:cubicBezTo>
                    <a:pt x="858" y="769"/>
                    <a:pt x="897" y="733"/>
                    <a:pt x="926" y="686"/>
                  </a:cubicBezTo>
                  <a:cubicBezTo>
                    <a:pt x="981" y="615"/>
                    <a:pt x="1021" y="524"/>
                    <a:pt x="1017" y="433"/>
                  </a:cubicBezTo>
                  <a:cubicBezTo>
                    <a:pt x="1013" y="358"/>
                    <a:pt x="995" y="287"/>
                    <a:pt x="960" y="221"/>
                  </a:cubicBezTo>
                  <a:cubicBezTo>
                    <a:pt x="916" y="138"/>
                    <a:pt x="805" y="47"/>
                    <a:pt x="710" y="30"/>
                  </a:cubicBezTo>
                  <a:cubicBezTo>
                    <a:pt x="647" y="18"/>
                    <a:pt x="581" y="0"/>
                    <a:pt x="5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015;p69">
              <a:extLst>
                <a:ext uri="{FF2B5EF4-FFF2-40B4-BE49-F238E27FC236}">
                  <a16:creationId xmlns:a16="http://schemas.microsoft.com/office/drawing/2014/main" id="{9F3D69F7-0AA0-4616-825F-23A953CD5211}"/>
                </a:ext>
              </a:extLst>
            </p:cNvPr>
            <p:cNvSpPr/>
            <p:nvPr/>
          </p:nvSpPr>
          <p:spPr>
            <a:xfrm>
              <a:off x="5766650" y="4601275"/>
              <a:ext cx="39900" cy="23550"/>
            </a:xfrm>
            <a:custGeom>
              <a:avLst/>
              <a:gdLst/>
              <a:ahLst/>
              <a:cxnLst/>
              <a:rect l="l" t="t" r="r" b="b"/>
              <a:pathLst>
                <a:path w="1596" h="942" extrusionOk="0">
                  <a:moveTo>
                    <a:pt x="986" y="0"/>
                  </a:moveTo>
                  <a:cubicBezTo>
                    <a:pt x="672" y="0"/>
                    <a:pt x="337" y="194"/>
                    <a:pt x="159" y="432"/>
                  </a:cubicBezTo>
                  <a:cubicBezTo>
                    <a:pt x="0" y="645"/>
                    <a:pt x="217" y="940"/>
                    <a:pt x="451" y="941"/>
                  </a:cubicBezTo>
                  <a:cubicBezTo>
                    <a:pt x="606" y="941"/>
                    <a:pt x="751" y="891"/>
                    <a:pt x="901" y="859"/>
                  </a:cubicBezTo>
                  <a:cubicBezTo>
                    <a:pt x="966" y="844"/>
                    <a:pt x="1030" y="833"/>
                    <a:pt x="1091" y="812"/>
                  </a:cubicBezTo>
                  <a:cubicBezTo>
                    <a:pt x="1199" y="776"/>
                    <a:pt x="1275" y="716"/>
                    <a:pt x="1362" y="648"/>
                  </a:cubicBezTo>
                  <a:cubicBezTo>
                    <a:pt x="1595" y="464"/>
                    <a:pt x="1435" y="111"/>
                    <a:pt x="1200" y="33"/>
                  </a:cubicBezTo>
                  <a:cubicBezTo>
                    <a:pt x="1131" y="11"/>
                    <a:pt x="1059" y="0"/>
                    <a:pt x="9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016;p69">
              <a:extLst>
                <a:ext uri="{FF2B5EF4-FFF2-40B4-BE49-F238E27FC236}">
                  <a16:creationId xmlns:a16="http://schemas.microsoft.com/office/drawing/2014/main" id="{5607EB25-7EB5-43C8-B783-3A15723ED448}"/>
                </a:ext>
              </a:extLst>
            </p:cNvPr>
            <p:cNvSpPr/>
            <p:nvPr/>
          </p:nvSpPr>
          <p:spPr>
            <a:xfrm>
              <a:off x="5861425" y="4615000"/>
              <a:ext cx="30575" cy="16625"/>
            </a:xfrm>
            <a:custGeom>
              <a:avLst/>
              <a:gdLst/>
              <a:ahLst/>
              <a:cxnLst/>
              <a:rect l="l" t="t" r="r" b="b"/>
              <a:pathLst>
                <a:path w="1223" h="665" extrusionOk="0">
                  <a:moveTo>
                    <a:pt x="706" y="1"/>
                  </a:moveTo>
                  <a:cubicBezTo>
                    <a:pt x="620" y="1"/>
                    <a:pt x="533" y="17"/>
                    <a:pt x="446" y="46"/>
                  </a:cubicBezTo>
                  <a:cubicBezTo>
                    <a:pt x="291" y="98"/>
                    <a:pt x="134" y="168"/>
                    <a:pt x="48" y="312"/>
                  </a:cubicBezTo>
                  <a:cubicBezTo>
                    <a:pt x="1" y="389"/>
                    <a:pt x="37" y="476"/>
                    <a:pt x="104" y="526"/>
                  </a:cubicBezTo>
                  <a:cubicBezTo>
                    <a:pt x="218" y="610"/>
                    <a:pt x="364" y="624"/>
                    <a:pt x="500" y="646"/>
                  </a:cubicBezTo>
                  <a:cubicBezTo>
                    <a:pt x="573" y="657"/>
                    <a:pt x="639" y="665"/>
                    <a:pt x="702" y="665"/>
                  </a:cubicBezTo>
                  <a:cubicBezTo>
                    <a:pt x="809" y="665"/>
                    <a:pt x="908" y="644"/>
                    <a:pt x="1022" y="588"/>
                  </a:cubicBezTo>
                  <a:cubicBezTo>
                    <a:pt x="1223" y="488"/>
                    <a:pt x="1197" y="193"/>
                    <a:pt x="1022" y="88"/>
                  </a:cubicBezTo>
                  <a:cubicBezTo>
                    <a:pt x="920" y="27"/>
                    <a:pt x="814" y="1"/>
                    <a:pt x="7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4017;p69">
              <a:extLst>
                <a:ext uri="{FF2B5EF4-FFF2-40B4-BE49-F238E27FC236}">
                  <a16:creationId xmlns:a16="http://schemas.microsoft.com/office/drawing/2014/main" id="{688DC007-8822-48BC-A17E-CE7AC90E6A28}"/>
                </a:ext>
              </a:extLst>
            </p:cNvPr>
            <p:cNvSpPr/>
            <p:nvPr/>
          </p:nvSpPr>
          <p:spPr>
            <a:xfrm>
              <a:off x="5872650" y="4648175"/>
              <a:ext cx="36575" cy="22925"/>
            </a:xfrm>
            <a:custGeom>
              <a:avLst/>
              <a:gdLst/>
              <a:ahLst/>
              <a:cxnLst/>
              <a:rect l="l" t="t" r="r" b="b"/>
              <a:pathLst>
                <a:path w="1463" h="917" extrusionOk="0">
                  <a:moveTo>
                    <a:pt x="953" y="1"/>
                  </a:moveTo>
                  <a:cubicBezTo>
                    <a:pt x="899" y="1"/>
                    <a:pt x="846" y="6"/>
                    <a:pt x="787" y="19"/>
                  </a:cubicBezTo>
                  <a:cubicBezTo>
                    <a:pt x="725" y="31"/>
                    <a:pt x="662" y="46"/>
                    <a:pt x="602" y="63"/>
                  </a:cubicBezTo>
                  <a:cubicBezTo>
                    <a:pt x="443" y="105"/>
                    <a:pt x="299" y="150"/>
                    <a:pt x="173" y="260"/>
                  </a:cubicBezTo>
                  <a:cubicBezTo>
                    <a:pt x="1" y="406"/>
                    <a:pt x="47" y="723"/>
                    <a:pt x="245" y="827"/>
                  </a:cubicBezTo>
                  <a:cubicBezTo>
                    <a:pt x="385" y="900"/>
                    <a:pt x="536" y="907"/>
                    <a:pt x="691" y="912"/>
                  </a:cubicBezTo>
                  <a:cubicBezTo>
                    <a:pt x="746" y="914"/>
                    <a:pt x="804" y="917"/>
                    <a:pt x="862" y="917"/>
                  </a:cubicBezTo>
                  <a:cubicBezTo>
                    <a:pt x="952" y="917"/>
                    <a:pt x="1044" y="909"/>
                    <a:pt x="1123" y="878"/>
                  </a:cubicBezTo>
                  <a:cubicBezTo>
                    <a:pt x="1302" y="807"/>
                    <a:pt x="1462" y="655"/>
                    <a:pt x="1452" y="446"/>
                  </a:cubicBezTo>
                  <a:cubicBezTo>
                    <a:pt x="1444" y="267"/>
                    <a:pt x="1320" y="41"/>
                    <a:pt x="1123" y="14"/>
                  </a:cubicBezTo>
                  <a:cubicBezTo>
                    <a:pt x="1062" y="6"/>
                    <a:pt x="1007" y="1"/>
                    <a:pt x="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4018;p69">
              <a:extLst>
                <a:ext uri="{FF2B5EF4-FFF2-40B4-BE49-F238E27FC236}">
                  <a16:creationId xmlns:a16="http://schemas.microsoft.com/office/drawing/2014/main" id="{0B10820D-BA4A-40A5-A640-4499A22DA28D}"/>
                </a:ext>
              </a:extLst>
            </p:cNvPr>
            <p:cNvSpPr/>
            <p:nvPr/>
          </p:nvSpPr>
          <p:spPr>
            <a:xfrm>
              <a:off x="5948500" y="4655675"/>
              <a:ext cx="27625" cy="20925"/>
            </a:xfrm>
            <a:custGeom>
              <a:avLst/>
              <a:gdLst/>
              <a:ahLst/>
              <a:cxnLst/>
              <a:rect l="l" t="t" r="r" b="b"/>
              <a:pathLst>
                <a:path w="1105" h="837" extrusionOk="0">
                  <a:moveTo>
                    <a:pt x="516" y="0"/>
                  </a:moveTo>
                  <a:cubicBezTo>
                    <a:pt x="409" y="0"/>
                    <a:pt x="287" y="22"/>
                    <a:pt x="206" y="80"/>
                  </a:cubicBezTo>
                  <a:cubicBezTo>
                    <a:pt x="51" y="189"/>
                    <a:pt x="1" y="404"/>
                    <a:pt x="146" y="549"/>
                  </a:cubicBezTo>
                  <a:cubicBezTo>
                    <a:pt x="184" y="586"/>
                    <a:pt x="228" y="616"/>
                    <a:pt x="273" y="642"/>
                  </a:cubicBezTo>
                  <a:cubicBezTo>
                    <a:pt x="286" y="650"/>
                    <a:pt x="292" y="653"/>
                    <a:pt x="292" y="653"/>
                  </a:cubicBezTo>
                  <a:cubicBezTo>
                    <a:pt x="293" y="653"/>
                    <a:pt x="280" y="644"/>
                    <a:pt x="267" y="633"/>
                  </a:cubicBezTo>
                  <a:lnTo>
                    <a:pt x="267" y="633"/>
                  </a:lnTo>
                  <a:cubicBezTo>
                    <a:pt x="289" y="651"/>
                    <a:pt x="376" y="705"/>
                    <a:pt x="367" y="705"/>
                  </a:cubicBezTo>
                  <a:cubicBezTo>
                    <a:pt x="365" y="705"/>
                    <a:pt x="359" y="702"/>
                    <a:pt x="346" y="697"/>
                  </a:cubicBezTo>
                  <a:cubicBezTo>
                    <a:pt x="337" y="692"/>
                    <a:pt x="332" y="690"/>
                    <a:pt x="331" y="690"/>
                  </a:cubicBezTo>
                  <a:lnTo>
                    <a:pt x="331" y="690"/>
                  </a:lnTo>
                  <a:cubicBezTo>
                    <a:pt x="323" y="690"/>
                    <a:pt x="390" y="734"/>
                    <a:pt x="390" y="734"/>
                  </a:cubicBezTo>
                  <a:cubicBezTo>
                    <a:pt x="433" y="767"/>
                    <a:pt x="453" y="781"/>
                    <a:pt x="504" y="803"/>
                  </a:cubicBezTo>
                  <a:cubicBezTo>
                    <a:pt x="561" y="827"/>
                    <a:pt x="620" y="837"/>
                    <a:pt x="680" y="837"/>
                  </a:cubicBezTo>
                  <a:cubicBezTo>
                    <a:pt x="723" y="837"/>
                    <a:pt x="766" y="832"/>
                    <a:pt x="809" y="823"/>
                  </a:cubicBezTo>
                  <a:cubicBezTo>
                    <a:pt x="1020" y="781"/>
                    <a:pt x="1105" y="549"/>
                    <a:pt x="1071" y="363"/>
                  </a:cubicBezTo>
                  <a:cubicBezTo>
                    <a:pt x="1026" y="127"/>
                    <a:pt x="797" y="22"/>
                    <a:pt x="582" y="3"/>
                  </a:cubicBezTo>
                  <a:cubicBezTo>
                    <a:pt x="561" y="1"/>
                    <a:pt x="539" y="0"/>
                    <a:pt x="5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4019;p69">
              <a:extLst>
                <a:ext uri="{FF2B5EF4-FFF2-40B4-BE49-F238E27FC236}">
                  <a16:creationId xmlns:a16="http://schemas.microsoft.com/office/drawing/2014/main" id="{3AE439CD-A53E-4E68-8818-8D2656F8E240}"/>
                </a:ext>
              </a:extLst>
            </p:cNvPr>
            <p:cNvSpPr/>
            <p:nvPr/>
          </p:nvSpPr>
          <p:spPr>
            <a:xfrm>
              <a:off x="5744350" y="4829100"/>
              <a:ext cx="36450" cy="25050"/>
            </a:xfrm>
            <a:custGeom>
              <a:avLst/>
              <a:gdLst/>
              <a:ahLst/>
              <a:cxnLst/>
              <a:rect l="l" t="t" r="r" b="b"/>
              <a:pathLst>
                <a:path w="1458" h="1002" extrusionOk="0">
                  <a:moveTo>
                    <a:pt x="405" y="0"/>
                  </a:moveTo>
                  <a:cubicBezTo>
                    <a:pt x="200" y="0"/>
                    <a:pt x="0" y="69"/>
                    <a:pt x="35" y="322"/>
                  </a:cubicBezTo>
                  <a:cubicBezTo>
                    <a:pt x="60" y="516"/>
                    <a:pt x="308" y="595"/>
                    <a:pt x="448" y="691"/>
                  </a:cubicBezTo>
                  <a:cubicBezTo>
                    <a:pt x="618" y="807"/>
                    <a:pt x="752" y="941"/>
                    <a:pt x="957" y="992"/>
                  </a:cubicBezTo>
                  <a:cubicBezTo>
                    <a:pt x="982" y="999"/>
                    <a:pt x="1008" y="1002"/>
                    <a:pt x="1035" y="1002"/>
                  </a:cubicBezTo>
                  <a:cubicBezTo>
                    <a:pt x="1245" y="1002"/>
                    <a:pt x="1458" y="801"/>
                    <a:pt x="1373" y="577"/>
                  </a:cubicBezTo>
                  <a:cubicBezTo>
                    <a:pt x="1308" y="407"/>
                    <a:pt x="1232" y="295"/>
                    <a:pt x="1075" y="201"/>
                  </a:cubicBezTo>
                  <a:cubicBezTo>
                    <a:pt x="949" y="125"/>
                    <a:pt x="810" y="68"/>
                    <a:pt x="668" y="33"/>
                  </a:cubicBezTo>
                  <a:cubicBezTo>
                    <a:pt x="594" y="15"/>
                    <a:pt x="499" y="0"/>
                    <a:pt x="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4020;p69">
              <a:extLst>
                <a:ext uri="{FF2B5EF4-FFF2-40B4-BE49-F238E27FC236}">
                  <a16:creationId xmlns:a16="http://schemas.microsoft.com/office/drawing/2014/main" id="{30C94806-BC02-4A50-8854-0F334A80BF07}"/>
                </a:ext>
              </a:extLst>
            </p:cNvPr>
            <p:cNvSpPr/>
            <p:nvPr/>
          </p:nvSpPr>
          <p:spPr>
            <a:xfrm>
              <a:off x="5773275" y="4782450"/>
              <a:ext cx="26325" cy="20625"/>
            </a:xfrm>
            <a:custGeom>
              <a:avLst/>
              <a:gdLst/>
              <a:ahLst/>
              <a:cxnLst/>
              <a:rect l="l" t="t" r="r" b="b"/>
              <a:pathLst>
                <a:path w="1053" h="825" extrusionOk="0">
                  <a:moveTo>
                    <a:pt x="517" y="0"/>
                  </a:moveTo>
                  <a:cubicBezTo>
                    <a:pt x="499" y="0"/>
                    <a:pt x="482" y="1"/>
                    <a:pt x="465" y="2"/>
                  </a:cubicBezTo>
                  <a:cubicBezTo>
                    <a:pt x="351" y="12"/>
                    <a:pt x="252" y="45"/>
                    <a:pt x="162" y="115"/>
                  </a:cubicBezTo>
                  <a:cubicBezTo>
                    <a:pt x="96" y="165"/>
                    <a:pt x="47" y="224"/>
                    <a:pt x="24" y="306"/>
                  </a:cubicBezTo>
                  <a:cubicBezTo>
                    <a:pt x="1" y="383"/>
                    <a:pt x="2" y="497"/>
                    <a:pt x="55" y="567"/>
                  </a:cubicBezTo>
                  <a:cubicBezTo>
                    <a:pt x="95" y="620"/>
                    <a:pt x="127" y="660"/>
                    <a:pt x="182" y="696"/>
                  </a:cubicBezTo>
                  <a:cubicBezTo>
                    <a:pt x="223" y="722"/>
                    <a:pt x="265" y="729"/>
                    <a:pt x="307" y="743"/>
                  </a:cubicBezTo>
                  <a:cubicBezTo>
                    <a:pt x="329" y="750"/>
                    <a:pt x="352" y="757"/>
                    <a:pt x="374" y="765"/>
                  </a:cubicBezTo>
                  <a:lnTo>
                    <a:pt x="374" y="765"/>
                  </a:lnTo>
                  <a:cubicBezTo>
                    <a:pt x="407" y="781"/>
                    <a:pt x="442" y="798"/>
                    <a:pt x="479" y="806"/>
                  </a:cubicBezTo>
                  <a:cubicBezTo>
                    <a:pt x="536" y="821"/>
                    <a:pt x="583" y="818"/>
                    <a:pt x="637" y="825"/>
                  </a:cubicBezTo>
                  <a:cubicBezTo>
                    <a:pt x="631" y="824"/>
                    <a:pt x="626" y="823"/>
                    <a:pt x="620" y="822"/>
                  </a:cubicBezTo>
                  <a:lnTo>
                    <a:pt x="620" y="822"/>
                  </a:lnTo>
                  <a:cubicBezTo>
                    <a:pt x="629" y="823"/>
                    <a:pt x="639" y="823"/>
                    <a:pt x="648" y="823"/>
                  </a:cubicBezTo>
                  <a:cubicBezTo>
                    <a:pt x="763" y="823"/>
                    <a:pt x="868" y="781"/>
                    <a:pt x="945" y="682"/>
                  </a:cubicBezTo>
                  <a:cubicBezTo>
                    <a:pt x="1034" y="567"/>
                    <a:pt x="1052" y="397"/>
                    <a:pt x="975" y="269"/>
                  </a:cubicBezTo>
                  <a:cubicBezTo>
                    <a:pt x="923" y="184"/>
                    <a:pt x="861" y="111"/>
                    <a:pt x="773" y="62"/>
                  </a:cubicBezTo>
                  <a:cubicBezTo>
                    <a:pt x="695" y="20"/>
                    <a:pt x="605" y="0"/>
                    <a:pt x="5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4021;p69">
              <a:extLst>
                <a:ext uri="{FF2B5EF4-FFF2-40B4-BE49-F238E27FC236}">
                  <a16:creationId xmlns:a16="http://schemas.microsoft.com/office/drawing/2014/main" id="{8473D229-57F2-4CC9-AB4A-57AD114F1E6F}"/>
                </a:ext>
              </a:extLst>
            </p:cNvPr>
            <p:cNvSpPr/>
            <p:nvPr/>
          </p:nvSpPr>
          <p:spPr>
            <a:xfrm>
              <a:off x="5806650" y="4747900"/>
              <a:ext cx="22575" cy="20125"/>
            </a:xfrm>
            <a:custGeom>
              <a:avLst/>
              <a:gdLst/>
              <a:ahLst/>
              <a:cxnLst/>
              <a:rect l="l" t="t" r="r" b="b"/>
              <a:pathLst>
                <a:path w="903" h="805" extrusionOk="0">
                  <a:moveTo>
                    <a:pt x="444" y="0"/>
                  </a:moveTo>
                  <a:cubicBezTo>
                    <a:pt x="425" y="0"/>
                    <a:pt x="410" y="3"/>
                    <a:pt x="384" y="7"/>
                  </a:cubicBezTo>
                  <a:cubicBezTo>
                    <a:pt x="380" y="6"/>
                    <a:pt x="377" y="6"/>
                    <a:pt x="373" y="6"/>
                  </a:cubicBezTo>
                  <a:cubicBezTo>
                    <a:pt x="355" y="6"/>
                    <a:pt x="338" y="10"/>
                    <a:pt x="322" y="17"/>
                  </a:cubicBezTo>
                  <a:cubicBezTo>
                    <a:pt x="287" y="30"/>
                    <a:pt x="253" y="45"/>
                    <a:pt x="219" y="60"/>
                  </a:cubicBezTo>
                  <a:cubicBezTo>
                    <a:pt x="209" y="65"/>
                    <a:pt x="198" y="69"/>
                    <a:pt x="188" y="75"/>
                  </a:cubicBezTo>
                  <a:cubicBezTo>
                    <a:pt x="131" y="108"/>
                    <a:pt x="86" y="153"/>
                    <a:pt x="52" y="211"/>
                  </a:cubicBezTo>
                  <a:cubicBezTo>
                    <a:pt x="17" y="270"/>
                    <a:pt x="1" y="333"/>
                    <a:pt x="1" y="403"/>
                  </a:cubicBezTo>
                  <a:cubicBezTo>
                    <a:pt x="1" y="471"/>
                    <a:pt x="18" y="535"/>
                    <a:pt x="52" y="595"/>
                  </a:cubicBezTo>
                  <a:cubicBezTo>
                    <a:pt x="84" y="651"/>
                    <a:pt x="129" y="695"/>
                    <a:pt x="186" y="730"/>
                  </a:cubicBezTo>
                  <a:cubicBezTo>
                    <a:pt x="196" y="735"/>
                    <a:pt x="207" y="739"/>
                    <a:pt x="217" y="744"/>
                  </a:cubicBezTo>
                  <a:cubicBezTo>
                    <a:pt x="250" y="760"/>
                    <a:pt x="285" y="774"/>
                    <a:pt x="320" y="788"/>
                  </a:cubicBezTo>
                  <a:cubicBezTo>
                    <a:pt x="336" y="795"/>
                    <a:pt x="353" y="799"/>
                    <a:pt x="371" y="799"/>
                  </a:cubicBezTo>
                  <a:cubicBezTo>
                    <a:pt x="374" y="799"/>
                    <a:pt x="378" y="798"/>
                    <a:pt x="382" y="798"/>
                  </a:cubicBezTo>
                  <a:cubicBezTo>
                    <a:pt x="408" y="802"/>
                    <a:pt x="423" y="804"/>
                    <a:pt x="442" y="804"/>
                  </a:cubicBezTo>
                  <a:cubicBezTo>
                    <a:pt x="448" y="804"/>
                    <a:pt x="456" y="804"/>
                    <a:pt x="464" y="803"/>
                  </a:cubicBezTo>
                  <a:lnTo>
                    <a:pt x="502" y="800"/>
                  </a:lnTo>
                  <a:cubicBezTo>
                    <a:pt x="507" y="800"/>
                    <a:pt x="511" y="800"/>
                    <a:pt x="515" y="800"/>
                  </a:cubicBezTo>
                  <a:cubicBezTo>
                    <a:pt x="565" y="800"/>
                    <a:pt x="612" y="789"/>
                    <a:pt x="656" y="765"/>
                  </a:cubicBezTo>
                  <a:cubicBezTo>
                    <a:pt x="704" y="750"/>
                    <a:pt x="748" y="721"/>
                    <a:pt x="784" y="683"/>
                  </a:cubicBezTo>
                  <a:cubicBezTo>
                    <a:pt x="822" y="646"/>
                    <a:pt x="849" y="604"/>
                    <a:pt x="866" y="555"/>
                  </a:cubicBezTo>
                  <a:cubicBezTo>
                    <a:pt x="890" y="507"/>
                    <a:pt x="902" y="457"/>
                    <a:pt x="900" y="401"/>
                  </a:cubicBezTo>
                  <a:cubicBezTo>
                    <a:pt x="895" y="298"/>
                    <a:pt x="862" y="193"/>
                    <a:pt x="785" y="121"/>
                  </a:cubicBezTo>
                  <a:cubicBezTo>
                    <a:pt x="758" y="100"/>
                    <a:pt x="730" y="80"/>
                    <a:pt x="704" y="59"/>
                  </a:cubicBezTo>
                  <a:cubicBezTo>
                    <a:pt x="643" y="23"/>
                    <a:pt x="576" y="4"/>
                    <a:pt x="506" y="4"/>
                  </a:cubicBezTo>
                  <a:lnTo>
                    <a:pt x="466" y="1"/>
                  </a:lnTo>
                  <a:cubicBezTo>
                    <a:pt x="458" y="1"/>
                    <a:pt x="451" y="0"/>
                    <a:pt x="4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4022;p69">
              <a:extLst>
                <a:ext uri="{FF2B5EF4-FFF2-40B4-BE49-F238E27FC236}">
                  <a16:creationId xmlns:a16="http://schemas.microsoft.com/office/drawing/2014/main" id="{4ADD1040-F7F5-4B75-8023-19F4C050ADE0}"/>
                </a:ext>
              </a:extLst>
            </p:cNvPr>
            <p:cNvSpPr/>
            <p:nvPr/>
          </p:nvSpPr>
          <p:spPr>
            <a:xfrm>
              <a:off x="5976425" y="4718125"/>
              <a:ext cx="44200" cy="21900"/>
            </a:xfrm>
            <a:custGeom>
              <a:avLst/>
              <a:gdLst/>
              <a:ahLst/>
              <a:cxnLst/>
              <a:rect l="l" t="t" r="r" b="b"/>
              <a:pathLst>
                <a:path w="1768" h="876" extrusionOk="0">
                  <a:moveTo>
                    <a:pt x="1033" y="5"/>
                  </a:moveTo>
                  <a:cubicBezTo>
                    <a:pt x="971" y="5"/>
                    <a:pt x="909" y="8"/>
                    <a:pt x="848" y="8"/>
                  </a:cubicBezTo>
                  <a:cubicBezTo>
                    <a:pt x="635" y="9"/>
                    <a:pt x="437" y="0"/>
                    <a:pt x="244" y="103"/>
                  </a:cubicBezTo>
                  <a:cubicBezTo>
                    <a:pt x="1" y="234"/>
                    <a:pt x="48" y="551"/>
                    <a:pt x="244" y="690"/>
                  </a:cubicBezTo>
                  <a:cubicBezTo>
                    <a:pt x="409" y="808"/>
                    <a:pt x="614" y="812"/>
                    <a:pt x="809" y="839"/>
                  </a:cubicBezTo>
                  <a:cubicBezTo>
                    <a:pt x="931" y="856"/>
                    <a:pt x="1043" y="875"/>
                    <a:pt x="1152" y="875"/>
                  </a:cubicBezTo>
                  <a:cubicBezTo>
                    <a:pt x="1261" y="875"/>
                    <a:pt x="1368" y="856"/>
                    <a:pt x="1482" y="798"/>
                  </a:cubicBezTo>
                  <a:cubicBezTo>
                    <a:pt x="1767" y="652"/>
                    <a:pt x="1712" y="271"/>
                    <a:pt x="1482" y="112"/>
                  </a:cubicBezTo>
                  <a:cubicBezTo>
                    <a:pt x="1349" y="20"/>
                    <a:pt x="1192" y="5"/>
                    <a:pt x="1033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4023;p69">
              <a:extLst>
                <a:ext uri="{FF2B5EF4-FFF2-40B4-BE49-F238E27FC236}">
                  <a16:creationId xmlns:a16="http://schemas.microsoft.com/office/drawing/2014/main" id="{8AB85C7B-E8C1-427B-B772-71EDE6BC17A6}"/>
                </a:ext>
              </a:extLst>
            </p:cNvPr>
            <p:cNvSpPr/>
            <p:nvPr/>
          </p:nvSpPr>
          <p:spPr>
            <a:xfrm>
              <a:off x="5998175" y="4690950"/>
              <a:ext cx="23375" cy="19200"/>
            </a:xfrm>
            <a:custGeom>
              <a:avLst/>
              <a:gdLst/>
              <a:ahLst/>
              <a:cxnLst/>
              <a:rect l="l" t="t" r="r" b="b"/>
              <a:pathLst>
                <a:path w="935" h="768" extrusionOk="0">
                  <a:moveTo>
                    <a:pt x="300" y="715"/>
                  </a:moveTo>
                  <a:cubicBezTo>
                    <a:pt x="314" y="717"/>
                    <a:pt x="329" y="719"/>
                    <a:pt x="343" y="721"/>
                  </a:cubicBezTo>
                  <a:lnTo>
                    <a:pt x="343" y="721"/>
                  </a:lnTo>
                  <a:cubicBezTo>
                    <a:pt x="346" y="722"/>
                    <a:pt x="348" y="722"/>
                    <a:pt x="350" y="723"/>
                  </a:cubicBezTo>
                  <a:lnTo>
                    <a:pt x="350" y="723"/>
                  </a:lnTo>
                  <a:cubicBezTo>
                    <a:pt x="333" y="720"/>
                    <a:pt x="316" y="718"/>
                    <a:pt x="300" y="715"/>
                  </a:cubicBezTo>
                  <a:close/>
                  <a:moveTo>
                    <a:pt x="512" y="0"/>
                  </a:moveTo>
                  <a:cubicBezTo>
                    <a:pt x="450" y="0"/>
                    <a:pt x="388" y="10"/>
                    <a:pt x="336" y="28"/>
                  </a:cubicBezTo>
                  <a:cubicBezTo>
                    <a:pt x="223" y="64"/>
                    <a:pt x="120" y="138"/>
                    <a:pt x="59" y="241"/>
                  </a:cubicBezTo>
                  <a:cubicBezTo>
                    <a:pt x="26" y="298"/>
                    <a:pt x="1" y="360"/>
                    <a:pt x="4" y="430"/>
                  </a:cubicBezTo>
                  <a:cubicBezTo>
                    <a:pt x="8" y="524"/>
                    <a:pt x="54" y="642"/>
                    <a:pt x="150" y="688"/>
                  </a:cubicBezTo>
                  <a:cubicBezTo>
                    <a:pt x="206" y="715"/>
                    <a:pt x="257" y="731"/>
                    <a:pt x="317" y="731"/>
                  </a:cubicBezTo>
                  <a:cubicBezTo>
                    <a:pt x="332" y="731"/>
                    <a:pt x="347" y="730"/>
                    <a:pt x="362" y="728"/>
                  </a:cubicBezTo>
                  <a:lnTo>
                    <a:pt x="362" y="728"/>
                  </a:lnTo>
                  <a:cubicBezTo>
                    <a:pt x="362" y="728"/>
                    <a:pt x="362" y="728"/>
                    <a:pt x="362" y="728"/>
                  </a:cubicBezTo>
                  <a:cubicBezTo>
                    <a:pt x="362" y="728"/>
                    <a:pt x="363" y="728"/>
                    <a:pt x="364" y="728"/>
                  </a:cubicBezTo>
                  <a:lnTo>
                    <a:pt x="364" y="728"/>
                  </a:lnTo>
                  <a:cubicBezTo>
                    <a:pt x="366" y="728"/>
                    <a:pt x="368" y="728"/>
                    <a:pt x="371" y="728"/>
                  </a:cubicBezTo>
                  <a:lnTo>
                    <a:pt x="371" y="728"/>
                  </a:lnTo>
                  <a:cubicBezTo>
                    <a:pt x="423" y="751"/>
                    <a:pt x="473" y="767"/>
                    <a:pt x="535" y="768"/>
                  </a:cubicBezTo>
                  <a:cubicBezTo>
                    <a:pt x="538" y="768"/>
                    <a:pt x="541" y="768"/>
                    <a:pt x="545" y="768"/>
                  </a:cubicBezTo>
                  <a:cubicBezTo>
                    <a:pt x="597" y="768"/>
                    <a:pt x="638" y="757"/>
                    <a:pt x="681" y="741"/>
                  </a:cubicBezTo>
                  <a:lnTo>
                    <a:pt x="681" y="741"/>
                  </a:lnTo>
                  <a:cubicBezTo>
                    <a:pt x="675" y="744"/>
                    <a:pt x="668" y="747"/>
                    <a:pt x="661" y="750"/>
                  </a:cubicBezTo>
                  <a:cubicBezTo>
                    <a:pt x="672" y="746"/>
                    <a:pt x="681" y="744"/>
                    <a:pt x="691" y="742"/>
                  </a:cubicBezTo>
                  <a:cubicBezTo>
                    <a:pt x="828" y="716"/>
                    <a:pt x="934" y="560"/>
                    <a:pt x="931" y="425"/>
                  </a:cubicBezTo>
                  <a:cubicBezTo>
                    <a:pt x="929" y="272"/>
                    <a:pt x="858" y="138"/>
                    <a:pt x="728" y="54"/>
                  </a:cubicBezTo>
                  <a:cubicBezTo>
                    <a:pt x="669" y="16"/>
                    <a:pt x="590" y="0"/>
                    <a:pt x="5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4024;p69">
              <a:extLst>
                <a:ext uri="{FF2B5EF4-FFF2-40B4-BE49-F238E27FC236}">
                  <a16:creationId xmlns:a16="http://schemas.microsoft.com/office/drawing/2014/main" id="{205B8612-2374-4A6B-A365-883995B44BDE}"/>
                </a:ext>
              </a:extLst>
            </p:cNvPr>
            <p:cNvSpPr/>
            <p:nvPr/>
          </p:nvSpPr>
          <p:spPr>
            <a:xfrm>
              <a:off x="6028450" y="4781300"/>
              <a:ext cx="39975" cy="22650"/>
            </a:xfrm>
            <a:custGeom>
              <a:avLst/>
              <a:gdLst/>
              <a:ahLst/>
              <a:cxnLst/>
              <a:rect l="l" t="t" r="r" b="b"/>
              <a:pathLst>
                <a:path w="1599" h="906" extrusionOk="0">
                  <a:moveTo>
                    <a:pt x="424" y="0"/>
                  </a:moveTo>
                  <a:cubicBezTo>
                    <a:pt x="352" y="0"/>
                    <a:pt x="280" y="8"/>
                    <a:pt x="210" y="29"/>
                  </a:cubicBezTo>
                  <a:cubicBezTo>
                    <a:pt x="78" y="68"/>
                    <a:pt x="1" y="265"/>
                    <a:pt x="122" y="364"/>
                  </a:cubicBezTo>
                  <a:cubicBezTo>
                    <a:pt x="256" y="475"/>
                    <a:pt x="413" y="535"/>
                    <a:pt x="562" y="621"/>
                  </a:cubicBezTo>
                  <a:cubicBezTo>
                    <a:pt x="727" y="715"/>
                    <a:pt x="864" y="844"/>
                    <a:pt x="1052" y="893"/>
                  </a:cubicBezTo>
                  <a:cubicBezTo>
                    <a:pt x="1083" y="902"/>
                    <a:pt x="1114" y="905"/>
                    <a:pt x="1143" y="905"/>
                  </a:cubicBezTo>
                  <a:cubicBezTo>
                    <a:pt x="1428" y="905"/>
                    <a:pt x="1599" y="545"/>
                    <a:pt x="1387" y="319"/>
                  </a:cubicBezTo>
                  <a:cubicBezTo>
                    <a:pt x="1234" y="158"/>
                    <a:pt x="1013" y="99"/>
                    <a:pt x="801" y="53"/>
                  </a:cubicBezTo>
                  <a:cubicBezTo>
                    <a:pt x="678" y="26"/>
                    <a:pt x="551" y="0"/>
                    <a:pt x="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4025;p69">
              <a:extLst>
                <a:ext uri="{FF2B5EF4-FFF2-40B4-BE49-F238E27FC236}">
                  <a16:creationId xmlns:a16="http://schemas.microsoft.com/office/drawing/2014/main" id="{B559E3E7-2BDA-4CE4-8A37-ACDB621D2E1F}"/>
                </a:ext>
              </a:extLst>
            </p:cNvPr>
            <p:cNvSpPr/>
            <p:nvPr/>
          </p:nvSpPr>
          <p:spPr>
            <a:xfrm>
              <a:off x="6043075" y="4749550"/>
              <a:ext cx="27250" cy="20775"/>
            </a:xfrm>
            <a:custGeom>
              <a:avLst/>
              <a:gdLst/>
              <a:ahLst/>
              <a:cxnLst/>
              <a:rect l="l" t="t" r="r" b="b"/>
              <a:pathLst>
                <a:path w="1090" h="831" extrusionOk="0">
                  <a:moveTo>
                    <a:pt x="448" y="782"/>
                  </a:moveTo>
                  <a:lnTo>
                    <a:pt x="448" y="782"/>
                  </a:lnTo>
                  <a:cubicBezTo>
                    <a:pt x="450" y="782"/>
                    <a:pt x="452" y="783"/>
                    <a:pt x="453" y="784"/>
                  </a:cubicBezTo>
                  <a:cubicBezTo>
                    <a:pt x="452" y="783"/>
                    <a:pt x="450" y="782"/>
                    <a:pt x="448" y="782"/>
                  </a:cubicBezTo>
                  <a:close/>
                  <a:moveTo>
                    <a:pt x="544" y="813"/>
                  </a:moveTo>
                  <a:cubicBezTo>
                    <a:pt x="550" y="814"/>
                    <a:pt x="555" y="815"/>
                    <a:pt x="560" y="816"/>
                  </a:cubicBezTo>
                  <a:lnTo>
                    <a:pt x="560" y="816"/>
                  </a:lnTo>
                  <a:cubicBezTo>
                    <a:pt x="555" y="815"/>
                    <a:pt x="549" y="814"/>
                    <a:pt x="544" y="813"/>
                  </a:cubicBezTo>
                  <a:close/>
                  <a:moveTo>
                    <a:pt x="528" y="0"/>
                  </a:moveTo>
                  <a:cubicBezTo>
                    <a:pt x="484" y="0"/>
                    <a:pt x="439" y="5"/>
                    <a:pt x="397" y="15"/>
                  </a:cubicBezTo>
                  <a:cubicBezTo>
                    <a:pt x="309" y="35"/>
                    <a:pt x="216" y="77"/>
                    <a:pt x="150" y="139"/>
                  </a:cubicBezTo>
                  <a:cubicBezTo>
                    <a:pt x="10" y="278"/>
                    <a:pt x="1" y="490"/>
                    <a:pt x="134" y="637"/>
                  </a:cubicBezTo>
                  <a:cubicBezTo>
                    <a:pt x="205" y="716"/>
                    <a:pt x="307" y="735"/>
                    <a:pt x="404" y="766"/>
                  </a:cubicBezTo>
                  <a:lnTo>
                    <a:pt x="404" y="766"/>
                  </a:lnTo>
                  <a:cubicBezTo>
                    <a:pt x="421" y="775"/>
                    <a:pt x="439" y="783"/>
                    <a:pt x="457" y="791"/>
                  </a:cubicBezTo>
                  <a:cubicBezTo>
                    <a:pt x="501" y="809"/>
                    <a:pt x="546" y="817"/>
                    <a:pt x="591" y="822"/>
                  </a:cubicBezTo>
                  <a:lnTo>
                    <a:pt x="591" y="822"/>
                  </a:lnTo>
                  <a:cubicBezTo>
                    <a:pt x="620" y="828"/>
                    <a:pt x="648" y="831"/>
                    <a:pt x="676" y="831"/>
                  </a:cubicBezTo>
                  <a:cubicBezTo>
                    <a:pt x="792" y="831"/>
                    <a:pt x="901" y="782"/>
                    <a:pt x="976" y="685"/>
                  </a:cubicBezTo>
                  <a:cubicBezTo>
                    <a:pt x="1063" y="571"/>
                    <a:pt x="1089" y="391"/>
                    <a:pt x="1006" y="266"/>
                  </a:cubicBezTo>
                  <a:cubicBezTo>
                    <a:pt x="928" y="153"/>
                    <a:pt x="842" y="55"/>
                    <a:pt x="702" y="21"/>
                  </a:cubicBezTo>
                  <a:cubicBezTo>
                    <a:pt x="646" y="8"/>
                    <a:pt x="587" y="0"/>
                    <a:pt x="5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4026;p69">
              <a:extLst>
                <a:ext uri="{FF2B5EF4-FFF2-40B4-BE49-F238E27FC236}">
                  <a16:creationId xmlns:a16="http://schemas.microsoft.com/office/drawing/2014/main" id="{AA7EC17A-0500-4B17-A9A1-6FEA7AAB95B8}"/>
                </a:ext>
              </a:extLst>
            </p:cNvPr>
            <p:cNvSpPr/>
            <p:nvPr/>
          </p:nvSpPr>
          <p:spPr>
            <a:xfrm>
              <a:off x="5625525" y="4878750"/>
              <a:ext cx="32600" cy="22725"/>
            </a:xfrm>
            <a:custGeom>
              <a:avLst/>
              <a:gdLst/>
              <a:ahLst/>
              <a:cxnLst/>
              <a:rect l="l" t="t" r="r" b="b"/>
              <a:pathLst>
                <a:path w="1304" h="909" extrusionOk="0">
                  <a:moveTo>
                    <a:pt x="409" y="1"/>
                  </a:moveTo>
                  <a:cubicBezTo>
                    <a:pt x="305" y="1"/>
                    <a:pt x="205" y="22"/>
                    <a:pt x="120" y="70"/>
                  </a:cubicBezTo>
                  <a:cubicBezTo>
                    <a:pt x="1" y="137"/>
                    <a:pt x="3" y="283"/>
                    <a:pt x="80" y="377"/>
                  </a:cubicBezTo>
                  <a:cubicBezTo>
                    <a:pt x="168" y="485"/>
                    <a:pt x="300" y="536"/>
                    <a:pt x="408" y="621"/>
                  </a:cubicBezTo>
                  <a:cubicBezTo>
                    <a:pt x="534" y="719"/>
                    <a:pt x="623" y="814"/>
                    <a:pt x="774" y="877"/>
                  </a:cubicBezTo>
                  <a:cubicBezTo>
                    <a:pt x="825" y="898"/>
                    <a:pt x="876" y="908"/>
                    <a:pt x="924" y="908"/>
                  </a:cubicBezTo>
                  <a:cubicBezTo>
                    <a:pt x="1145" y="908"/>
                    <a:pt x="1304" y="697"/>
                    <a:pt x="1196" y="454"/>
                  </a:cubicBezTo>
                  <a:cubicBezTo>
                    <a:pt x="1081" y="198"/>
                    <a:pt x="724" y="1"/>
                    <a:pt x="4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4027;p69">
              <a:extLst>
                <a:ext uri="{FF2B5EF4-FFF2-40B4-BE49-F238E27FC236}">
                  <a16:creationId xmlns:a16="http://schemas.microsoft.com/office/drawing/2014/main" id="{65A4B8E0-04A5-4C78-828C-C4A43158C239}"/>
                </a:ext>
              </a:extLst>
            </p:cNvPr>
            <p:cNvSpPr/>
            <p:nvPr/>
          </p:nvSpPr>
          <p:spPr>
            <a:xfrm>
              <a:off x="5587375" y="4911550"/>
              <a:ext cx="22900" cy="21250"/>
            </a:xfrm>
            <a:custGeom>
              <a:avLst/>
              <a:gdLst/>
              <a:ahLst/>
              <a:cxnLst/>
              <a:rect l="l" t="t" r="r" b="b"/>
              <a:pathLst>
                <a:path w="916" h="850" extrusionOk="0">
                  <a:moveTo>
                    <a:pt x="294" y="0"/>
                  </a:moveTo>
                  <a:cubicBezTo>
                    <a:pt x="201" y="0"/>
                    <a:pt x="110" y="35"/>
                    <a:pt x="59" y="126"/>
                  </a:cubicBezTo>
                  <a:cubicBezTo>
                    <a:pt x="0" y="234"/>
                    <a:pt x="21" y="346"/>
                    <a:pt x="64" y="454"/>
                  </a:cubicBezTo>
                  <a:cubicBezTo>
                    <a:pt x="85" y="506"/>
                    <a:pt x="104" y="554"/>
                    <a:pt x="137" y="599"/>
                  </a:cubicBezTo>
                  <a:cubicBezTo>
                    <a:pt x="174" y="651"/>
                    <a:pt x="214" y="698"/>
                    <a:pt x="258" y="745"/>
                  </a:cubicBezTo>
                  <a:cubicBezTo>
                    <a:pt x="324" y="814"/>
                    <a:pt x="420" y="850"/>
                    <a:pt x="516" y="850"/>
                  </a:cubicBezTo>
                  <a:cubicBezTo>
                    <a:pt x="610" y="850"/>
                    <a:pt x="705" y="815"/>
                    <a:pt x="769" y="745"/>
                  </a:cubicBezTo>
                  <a:cubicBezTo>
                    <a:pt x="899" y="603"/>
                    <a:pt x="916" y="372"/>
                    <a:pt x="769" y="233"/>
                  </a:cubicBezTo>
                  <a:cubicBezTo>
                    <a:pt x="723" y="189"/>
                    <a:pt x="676" y="150"/>
                    <a:pt x="624" y="112"/>
                  </a:cubicBezTo>
                  <a:cubicBezTo>
                    <a:pt x="575" y="76"/>
                    <a:pt x="518" y="57"/>
                    <a:pt x="461" y="33"/>
                  </a:cubicBezTo>
                  <a:cubicBezTo>
                    <a:pt x="410" y="13"/>
                    <a:pt x="351" y="0"/>
                    <a:pt x="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4028;p69">
              <a:extLst>
                <a:ext uri="{FF2B5EF4-FFF2-40B4-BE49-F238E27FC236}">
                  <a16:creationId xmlns:a16="http://schemas.microsoft.com/office/drawing/2014/main" id="{F72C6E0E-FB4E-4AEE-8B89-05AF73F96BD1}"/>
                </a:ext>
              </a:extLst>
            </p:cNvPr>
            <p:cNvSpPr/>
            <p:nvPr/>
          </p:nvSpPr>
          <p:spPr>
            <a:xfrm>
              <a:off x="5664800" y="4857250"/>
              <a:ext cx="26100" cy="23100"/>
            </a:xfrm>
            <a:custGeom>
              <a:avLst/>
              <a:gdLst/>
              <a:ahLst/>
              <a:cxnLst/>
              <a:rect l="l" t="t" r="r" b="b"/>
              <a:pathLst>
                <a:path w="1044" h="924" extrusionOk="0">
                  <a:moveTo>
                    <a:pt x="389" y="1"/>
                  </a:moveTo>
                  <a:cubicBezTo>
                    <a:pt x="351" y="1"/>
                    <a:pt x="312" y="6"/>
                    <a:pt x="274" y="18"/>
                  </a:cubicBezTo>
                  <a:cubicBezTo>
                    <a:pt x="167" y="50"/>
                    <a:pt x="88" y="121"/>
                    <a:pt x="45" y="222"/>
                  </a:cubicBezTo>
                  <a:cubicBezTo>
                    <a:pt x="6" y="318"/>
                    <a:pt x="0" y="448"/>
                    <a:pt x="64" y="538"/>
                  </a:cubicBezTo>
                  <a:cubicBezTo>
                    <a:pt x="85" y="566"/>
                    <a:pt x="105" y="598"/>
                    <a:pt x="130" y="622"/>
                  </a:cubicBezTo>
                  <a:cubicBezTo>
                    <a:pt x="146" y="638"/>
                    <a:pt x="165" y="650"/>
                    <a:pt x="184" y="663"/>
                  </a:cubicBezTo>
                  <a:lnTo>
                    <a:pt x="184" y="663"/>
                  </a:lnTo>
                  <a:cubicBezTo>
                    <a:pt x="185" y="664"/>
                    <a:pt x="185" y="664"/>
                    <a:pt x="186" y="665"/>
                  </a:cubicBezTo>
                  <a:cubicBezTo>
                    <a:pt x="195" y="677"/>
                    <a:pt x="207" y="687"/>
                    <a:pt x="218" y="698"/>
                  </a:cubicBezTo>
                  <a:cubicBezTo>
                    <a:pt x="255" y="736"/>
                    <a:pt x="292" y="772"/>
                    <a:pt x="328" y="811"/>
                  </a:cubicBezTo>
                  <a:cubicBezTo>
                    <a:pt x="401" y="887"/>
                    <a:pt x="502" y="924"/>
                    <a:pt x="602" y="924"/>
                  </a:cubicBezTo>
                  <a:cubicBezTo>
                    <a:pt x="689" y="924"/>
                    <a:pt x="777" y="896"/>
                    <a:pt x="846" y="842"/>
                  </a:cubicBezTo>
                  <a:cubicBezTo>
                    <a:pt x="1003" y="720"/>
                    <a:pt x="1043" y="507"/>
                    <a:pt x="948" y="333"/>
                  </a:cubicBezTo>
                  <a:cubicBezTo>
                    <a:pt x="882" y="213"/>
                    <a:pt x="780" y="119"/>
                    <a:pt x="655" y="65"/>
                  </a:cubicBezTo>
                  <a:cubicBezTo>
                    <a:pt x="571" y="29"/>
                    <a:pt x="480" y="1"/>
                    <a:pt x="3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4029;p69">
              <a:extLst>
                <a:ext uri="{FF2B5EF4-FFF2-40B4-BE49-F238E27FC236}">
                  <a16:creationId xmlns:a16="http://schemas.microsoft.com/office/drawing/2014/main" id="{5BEB5B59-7B13-4A18-8EE8-F7D6B99909FB}"/>
                </a:ext>
              </a:extLst>
            </p:cNvPr>
            <p:cNvSpPr/>
            <p:nvPr/>
          </p:nvSpPr>
          <p:spPr>
            <a:xfrm>
              <a:off x="5707975" y="4928525"/>
              <a:ext cx="24725" cy="26600"/>
            </a:xfrm>
            <a:custGeom>
              <a:avLst/>
              <a:gdLst/>
              <a:ahLst/>
              <a:cxnLst/>
              <a:rect l="l" t="t" r="r" b="b"/>
              <a:pathLst>
                <a:path w="989" h="1064" extrusionOk="0">
                  <a:moveTo>
                    <a:pt x="160" y="573"/>
                  </a:moveTo>
                  <a:cubicBezTo>
                    <a:pt x="160" y="573"/>
                    <a:pt x="160" y="573"/>
                    <a:pt x="161" y="574"/>
                  </a:cubicBezTo>
                  <a:lnTo>
                    <a:pt x="161" y="574"/>
                  </a:lnTo>
                  <a:cubicBezTo>
                    <a:pt x="161" y="575"/>
                    <a:pt x="161" y="576"/>
                    <a:pt x="161" y="576"/>
                  </a:cubicBezTo>
                  <a:lnTo>
                    <a:pt x="161" y="576"/>
                  </a:lnTo>
                  <a:cubicBezTo>
                    <a:pt x="161" y="576"/>
                    <a:pt x="161" y="576"/>
                    <a:pt x="160" y="576"/>
                  </a:cubicBezTo>
                  <a:lnTo>
                    <a:pt x="160" y="576"/>
                  </a:lnTo>
                  <a:cubicBezTo>
                    <a:pt x="160" y="575"/>
                    <a:pt x="160" y="574"/>
                    <a:pt x="160" y="573"/>
                  </a:cubicBezTo>
                  <a:close/>
                  <a:moveTo>
                    <a:pt x="165" y="603"/>
                  </a:moveTo>
                  <a:cubicBezTo>
                    <a:pt x="165" y="604"/>
                    <a:pt x="165" y="604"/>
                    <a:pt x="165" y="604"/>
                  </a:cubicBezTo>
                  <a:cubicBezTo>
                    <a:pt x="165" y="604"/>
                    <a:pt x="165" y="604"/>
                    <a:pt x="165" y="603"/>
                  </a:cubicBezTo>
                  <a:close/>
                  <a:moveTo>
                    <a:pt x="302" y="1"/>
                  </a:moveTo>
                  <a:cubicBezTo>
                    <a:pt x="153" y="1"/>
                    <a:pt x="16" y="69"/>
                    <a:pt x="5" y="249"/>
                  </a:cubicBezTo>
                  <a:cubicBezTo>
                    <a:pt x="1" y="310"/>
                    <a:pt x="26" y="369"/>
                    <a:pt x="58" y="420"/>
                  </a:cubicBezTo>
                  <a:cubicBezTo>
                    <a:pt x="70" y="439"/>
                    <a:pt x="84" y="457"/>
                    <a:pt x="97" y="476"/>
                  </a:cubicBezTo>
                  <a:cubicBezTo>
                    <a:pt x="108" y="489"/>
                    <a:pt x="119" y="503"/>
                    <a:pt x="129" y="517"/>
                  </a:cubicBezTo>
                  <a:lnTo>
                    <a:pt x="129" y="517"/>
                  </a:lnTo>
                  <a:cubicBezTo>
                    <a:pt x="130" y="519"/>
                    <a:pt x="132" y="521"/>
                    <a:pt x="133" y="523"/>
                  </a:cubicBezTo>
                  <a:cubicBezTo>
                    <a:pt x="134" y="526"/>
                    <a:pt x="141" y="539"/>
                    <a:pt x="148" y="551"/>
                  </a:cubicBezTo>
                  <a:lnTo>
                    <a:pt x="148" y="551"/>
                  </a:lnTo>
                  <a:cubicBezTo>
                    <a:pt x="147" y="547"/>
                    <a:pt x="147" y="544"/>
                    <a:pt x="148" y="544"/>
                  </a:cubicBezTo>
                  <a:lnTo>
                    <a:pt x="148" y="544"/>
                  </a:lnTo>
                  <a:cubicBezTo>
                    <a:pt x="148" y="544"/>
                    <a:pt x="150" y="548"/>
                    <a:pt x="154" y="561"/>
                  </a:cubicBezTo>
                  <a:lnTo>
                    <a:pt x="154" y="561"/>
                  </a:lnTo>
                  <a:cubicBezTo>
                    <a:pt x="152" y="558"/>
                    <a:pt x="150" y="555"/>
                    <a:pt x="148" y="551"/>
                  </a:cubicBezTo>
                  <a:lnTo>
                    <a:pt x="148" y="551"/>
                  </a:lnTo>
                  <a:cubicBezTo>
                    <a:pt x="150" y="558"/>
                    <a:pt x="152" y="566"/>
                    <a:pt x="156" y="571"/>
                  </a:cubicBezTo>
                  <a:lnTo>
                    <a:pt x="156" y="571"/>
                  </a:lnTo>
                  <a:cubicBezTo>
                    <a:pt x="156" y="571"/>
                    <a:pt x="156" y="570"/>
                    <a:pt x="156" y="570"/>
                  </a:cubicBezTo>
                  <a:lnTo>
                    <a:pt x="156" y="570"/>
                  </a:lnTo>
                  <a:cubicBezTo>
                    <a:pt x="155" y="567"/>
                    <a:pt x="154" y="564"/>
                    <a:pt x="154" y="561"/>
                  </a:cubicBezTo>
                  <a:lnTo>
                    <a:pt x="154" y="561"/>
                  </a:lnTo>
                  <a:cubicBezTo>
                    <a:pt x="155" y="563"/>
                    <a:pt x="156" y="565"/>
                    <a:pt x="157" y="567"/>
                  </a:cubicBezTo>
                  <a:lnTo>
                    <a:pt x="157" y="567"/>
                  </a:lnTo>
                  <a:cubicBezTo>
                    <a:pt x="156" y="568"/>
                    <a:pt x="156" y="569"/>
                    <a:pt x="156" y="570"/>
                  </a:cubicBezTo>
                  <a:lnTo>
                    <a:pt x="156" y="570"/>
                  </a:lnTo>
                  <a:cubicBezTo>
                    <a:pt x="156" y="571"/>
                    <a:pt x="156" y="572"/>
                    <a:pt x="157" y="573"/>
                  </a:cubicBezTo>
                  <a:lnTo>
                    <a:pt x="157" y="573"/>
                  </a:lnTo>
                  <a:cubicBezTo>
                    <a:pt x="156" y="572"/>
                    <a:pt x="156" y="572"/>
                    <a:pt x="156" y="571"/>
                  </a:cubicBezTo>
                  <a:lnTo>
                    <a:pt x="156" y="571"/>
                  </a:lnTo>
                  <a:cubicBezTo>
                    <a:pt x="95" y="828"/>
                    <a:pt x="307" y="1063"/>
                    <a:pt x="557" y="1063"/>
                  </a:cubicBezTo>
                  <a:cubicBezTo>
                    <a:pt x="574" y="1063"/>
                    <a:pt x="592" y="1062"/>
                    <a:pt x="610" y="1060"/>
                  </a:cubicBezTo>
                  <a:cubicBezTo>
                    <a:pt x="734" y="1044"/>
                    <a:pt x="842" y="977"/>
                    <a:pt x="908" y="865"/>
                  </a:cubicBezTo>
                  <a:cubicBezTo>
                    <a:pt x="989" y="730"/>
                    <a:pt x="970" y="590"/>
                    <a:pt x="908" y="453"/>
                  </a:cubicBezTo>
                  <a:cubicBezTo>
                    <a:pt x="836" y="295"/>
                    <a:pt x="723" y="158"/>
                    <a:pt x="569" y="71"/>
                  </a:cubicBezTo>
                  <a:cubicBezTo>
                    <a:pt x="495" y="28"/>
                    <a:pt x="396" y="1"/>
                    <a:pt x="3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4030;p69">
              <a:extLst>
                <a:ext uri="{FF2B5EF4-FFF2-40B4-BE49-F238E27FC236}">
                  <a16:creationId xmlns:a16="http://schemas.microsoft.com/office/drawing/2014/main" id="{4AFD856F-51BE-4EEC-B4C1-EA34C2363961}"/>
                </a:ext>
              </a:extLst>
            </p:cNvPr>
            <p:cNvSpPr/>
            <p:nvPr/>
          </p:nvSpPr>
          <p:spPr>
            <a:xfrm>
              <a:off x="5710050" y="4850450"/>
              <a:ext cx="20675" cy="18050"/>
            </a:xfrm>
            <a:custGeom>
              <a:avLst/>
              <a:gdLst/>
              <a:ahLst/>
              <a:cxnLst/>
              <a:rect l="l" t="t" r="r" b="b"/>
              <a:pathLst>
                <a:path w="827" h="722" extrusionOk="0">
                  <a:moveTo>
                    <a:pt x="46" y="150"/>
                  </a:moveTo>
                  <a:cubicBezTo>
                    <a:pt x="46" y="150"/>
                    <a:pt x="43" y="158"/>
                    <a:pt x="36" y="175"/>
                  </a:cubicBezTo>
                  <a:lnTo>
                    <a:pt x="36" y="175"/>
                  </a:lnTo>
                  <a:cubicBezTo>
                    <a:pt x="36" y="174"/>
                    <a:pt x="37" y="173"/>
                    <a:pt x="37" y="172"/>
                  </a:cubicBezTo>
                  <a:cubicBezTo>
                    <a:pt x="43" y="157"/>
                    <a:pt x="46" y="150"/>
                    <a:pt x="46" y="150"/>
                  </a:cubicBezTo>
                  <a:close/>
                  <a:moveTo>
                    <a:pt x="34" y="180"/>
                  </a:moveTo>
                  <a:cubicBezTo>
                    <a:pt x="33" y="183"/>
                    <a:pt x="32" y="185"/>
                    <a:pt x="31" y="188"/>
                  </a:cubicBezTo>
                  <a:cubicBezTo>
                    <a:pt x="32" y="185"/>
                    <a:pt x="33" y="183"/>
                    <a:pt x="34" y="180"/>
                  </a:cubicBezTo>
                  <a:close/>
                  <a:moveTo>
                    <a:pt x="339" y="0"/>
                  </a:moveTo>
                  <a:cubicBezTo>
                    <a:pt x="212" y="0"/>
                    <a:pt x="84" y="58"/>
                    <a:pt x="34" y="180"/>
                  </a:cubicBezTo>
                  <a:lnTo>
                    <a:pt x="34" y="180"/>
                  </a:lnTo>
                  <a:cubicBezTo>
                    <a:pt x="34" y="179"/>
                    <a:pt x="35" y="177"/>
                    <a:pt x="36" y="175"/>
                  </a:cubicBezTo>
                  <a:lnTo>
                    <a:pt x="36" y="175"/>
                  </a:lnTo>
                  <a:cubicBezTo>
                    <a:pt x="31" y="188"/>
                    <a:pt x="28" y="194"/>
                    <a:pt x="28" y="194"/>
                  </a:cubicBezTo>
                  <a:cubicBezTo>
                    <a:pt x="28" y="194"/>
                    <a:pt x="29" y="192"/>
                    <a:pt x="31" y="188"/>
                  </a:cubicBezTo>
                  <a:lnTo>
                    <a:pt x="31" y="188"/>
                  </a:lnTo>
                  <a:cubicBezTo>
                    <a:pt x="4" y="253"/>
                    <a:pt x="1" y="317"/>
                    <a:pt x="15" y="385"/>
                  </a:cubicBezTo>
                  <a:cubicBezTo>
                    <a:pt x="32" y="461"/>
                    <a:pt x="79" y="528"/>
                    <a:pt x="133" y="581"/>
                  </a:cubicBezTo>
                  <a:cubicBezTo>
                    <a:pt x="189" y="638"/>
                    <a:pt x="253" y="682"/>
                    <a:pt x="331" y="708"/>
                  </a:cubicBezTo>
                  <a:cubicBezTo>
                    <a:pt x="362" y="718"/>
                    <a:pt x="393" y="722"/>
                    <a:pt x="424" y="722"/>
                  </a:cubicBezTo>
                  <a:cubicBezTo>
                    <a:pt x="474" y="722"/>
                    <a:pt x="523" y="712"/>
                    <a:pt x="574" y="704"/>
                  </a:cubicBezTo>
                  <a:cubicBezTo>
                    <a:pt x="727" y="678"/>
                    <a:pt x="826" y="480"/>
                    <a:pt x="780" y="341"/>
                  </a:cubicBezTo>
                  <a:cubicBezTo>
                    <a:pt x="754" y="262"/>
                    <a:pt x="728" y="191"/>
                    <a:pt x="667" y="132"/>
                  </a:cubicBezTo>
                  <a:cubicBezTo>
                    <a:pt x="606" y="72"/>
                    <a:pt x="521" y="33"/>
                    <a:pt x="438" y="12"/>
                  </a:cubicBezTo>
                  <a:cubicBezTo>
                    <a:pt x="406" y="4"/>
                    <a:pt x="372" y="0"/>
                    <a:pt x="3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4031;p69">
              <a:extLst>
                <a:ext uri="{FF2B5EF4-FFF2-40B4-BE49-F238E27FC236}">
                  <a16:creationId xmlns:a16="http://schemas.microsoft.com/office/drawing/2014/main" id="{3D85ABC1-8F3E-4AEE-ADB8-585370889E8E}"/>
                </a:ext>
              </a:extLst>
            </p:cNvPr>
            <p:cNvSpPr/>
            <p:nvPr/>
          </p:nvSpPr>
          <p:spPr>
            <a:xfrm>
              <a:off x="5626275" y="4828050"/>
              <a:ext cx="16125" cy="15925"/>
            </a:xfrm>
            <a:custGeom>
              <a:avLst/>
              <a:gdLst/>
              <a:ahLst/>
              <a:cxnLst/>
              <a:rect l="l" t="t" r="r" b="b"/>
              <a:pathLst>
                <a:path w="645" h="637" extrusionOk="0">
                  <a:moveTo>
                    <a:pt x="322" y="0"/>
                  </a:moveTo>
                  <a:cubicBezTo>
                    <a:pt x="241" y="0"/>
                    <a:pt x="155" y="35"/>
                    <a:pt x="96" y="93"/>
                  </a:cubicBezTo>
                  <a:cubicBezTo>
                    <a:pt x="42" y="148"/>
                    <a:pt x="1" y="238"/>
                    <a:pt x="4" y="318"/>
                  </a:cubicBezTo>
                  <a:cubicBezTo>
                    <a:pt x="12" y="491"/>
                    <a:pt x="143" y="636"/>
                    <a:pt x="322" y="636"/>
                  </a:cubicBezTo>
                  <a:cubicBezTo>
                    <a:pt x="404" y="636"/>
                    <a:pt x="490" y="600"/>
                    <a:pt x="548" y="544"/>
                  </a:cubicBezTo>
                  <a:cubicBezTo>
                    <a:pt x="602" y="488"/>
                    <a:pt x="645" y="398"/>
                    <a:pt x="641" y="318"/>
                  </a:cubicBezTo>
                  <a:cubicBezTo>
                    <a:pt x="632" y="146"/>
                    <a:pt x="501" y="0"/>
                    <a:pt x="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4032;p69">
              <a:extLst>
                <a:ext uri="{FF2B5EF4-FFF2-40B4-BE49-F238E27FC236}">
                  <a16:creationId xmlns:a16="http://schemas.microsoft.com/office/drawing/2014/main" id="{DDAE7798-B247-44DD-83BE-45525F92C473}"/>
                </a:ext>
              </a:extLst>
            </p:cNvPr>
            <p:cNvSpPr/>
            <p:nvPr/>
          </p:nvSpPr>
          <p:spPr>
            <a:xfrm>
              <a:off x="5591100" y="4796900"/>
              <a:ext cx="20750" cy="18325"/>
            </a:xfrm>
            <a:custGeom>
              <a:avLst/>
              <a:gdLst/>
              <a:ahLst/>
              <a:cxnLst/>
              <a:rect l="l" t="t" r="r" b="b"/>
              <a:pathLst>
                <a:path w="830" h="733" extrusionOk="0">
                  <a:moveTo>
                    <a:pt x="415" y="1"/>
                  </a:moveTo>
                  <a:cubicBezTo>
                    <a:pt x="398" y="1"/>
                    <a:pt x="381" y="2"/>
                    <a:pt x="364" y="5"/>
                  </a:cubicBezTo>
                  <a:cubicBezTo>
                    <a:pt x="286" y="14"/>
                    <a:pt x="206" y="47"/>
                    <a:pt x="152" y="106"/>
                  </a:cubicBezTo>
                  <a:cubicBezTo>
                    <a:pt x="96" y="167"/>
                    <a:pt x="61" y="224"/>
                    <a:pt x="34" y="304"/>
                  </a:cubicBezTo>
                  <a:cubicBezTo>
                    <a:pt x="1" y="398"/>
                    <a:pt x="33" y="547"/>
                    <a:pt x="114" y="611"/>
                  </a:cubicBezTo>
                  <a:cubicBezTo>
                    <a:pt x="179" y="662"/>
                    <a:pt x="230" y="698"/>
                    <a:pt x="313" y="721"/>
                  </a:cubicBezTo>
                  <a:cubicBezTo>
                    <a:pt x="344" y="729"/>
                    <a:pt x="376" y="733"/>
                    <a:pt x="407" y="733"/>
                  </a:cubicBezTo>
                  <a:cubicBezTo>
                    <a:pt x="536" y="733"/>
                    <a:pt x="661" y="665"/>
                    <a:pt x="730" y="552"/>
                  </a:cubicBezTo>
                  <a:cubicBezTo>
                    <a:pt x="731" y="549"/>
                    <a:pt x="733" y="547"/>
                    <a:pt x="735" y="544"/>
                  </a:cubicBezTo>
                  <a:cubicBezTo>
                    <a:pt x="829" y="386"/>
                    <a:pt x="778" y="136"/>
                    <a:pt x="606" y="52"/>
                  </a:cubicBezTo>
                  <a:lnTo>
                    <a:pt x="598" y="48"/>
                  </a:lnTo>
                  <a:cubicBezTo>
                    <a:pt x="538" y="19"/>
                    <a:pt x="479" y="1"/>
                    <a:pt x="4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4033;p69">
              <a:extLst>
                <a:ext uri="{FF2B5EF4-FFF2-40B4-BE49-F238E27FC236}">
                  <a16:creationId xmlns:a16="http://schemas.microsoft.com/office/drawing/2014/main" id="{B645112C-8F9A-4F86-98D2-8144347E8EFE}"/>
                </a:ext>
              </a:extLst>
            </p:cNvPr>
            <p:cNvSpPr/>
            <p:nvPr/>
          </p:nvSpPr>
          <p:spPr>
            <a:xfrm>
              <a:off x="5218225" y="4736225"/>
              <a:ext cx="18625" cy="18450"/>
            </a:xfrm>
            <a:custGeom>
              <a:avLst/>
              <a:gdLst/>
              <a:ahLst/>
              <a:cxnLst/>
              <a:rect l="l" t="t" r="r" b="b"/>
              <a:pathLst>
                <a:path w="745" h="738" extrusionOk="0">
                  <a:moveTo>
                    <a:pt x="372" y="1"/>
                  </a:moveTo>
                  <a:cubicBezTo>
                    <a:pt x="355" y="1"/>
                    <a:pt x="339" y="3"/>
                    <a:pt x="323" y="8"/>
                  </a:cubicBezTo>
                  <a:cubicBezTo>
                    <a:pt x="289" y="8"/>
                    <a:pt x="258" y="17"/>
                    <a:pt x="229" y="32"/>
                  </a:cubicBezTo>
                  <a:cubicBezTo>
                    <a:pt x="200" y="42"/>
                    <a:pt x="172" y="57"/>
                    <a:pt x="149" y="80"/>
                  </a:cubicBezTo>
                  <a:cubicBezTo>
                    <a:pt x="109" y="106"/>
                    <a:pt x="77" y="141"/>
                    <a:pt x="55" y="183"/>
                  </a:cubicBezTo>
                  <a:cubicBezTo>
                    <a:pt x="53" y="186"/>
                    <a:pt x="52" y="187"/>
                    <a:pt x="50" y="190"/>
                  </a:cubicBezTo>
                  <a:cubicBezTo>
                    <a:pt x="17" y="245"/>
                    <a:pt x="2" y="305"/>
                    <a:pt x="1" y="368"/>
                  </a:cubicBezTo>
                  <a:cubicBezTo>
                    <a:pt x="2" y="433"/>
                    <a:pt x="17" y="492"/>
                    <a:pt x="50" y="548"/>
                  </a:cubicBezTo>
                  <a:cubicBezTo>
                    <a:pt x="51" y="551"/>
                    <a:pt x="52" y="552"/>
                    <a:pt x="55" y="554"/>
                  </a:cubicBezTo>
                  <a:cubicBezTo>
                    <a:pt x="74" y="579"/>
                    <a:pt x="93" y="603"/>
                    <a:pt x="113" y="629"/>
                  </a:cubicBezTo>
                  <a:cubicBezTo>
                    <a:pt x="138" y="649"/>
                    <a:pt x="161" y="667"/>
                    <a:pt x="187" y="687"/>
                  </a:cubicBezTo>
                  <a:cubicBezTo>
                    <a:pt x="217" y="700"/>
                    <a:pt x="246" y="712"/>
                    <a:pt x="275" y="724"/>
                  </a:cubicBezTo>
                  <a:cubicBezTo>
                    <a:pt x="304" y="733"/>
                    <a:pt x="333" y="738"/>
                    <a:pt x="363" y="738"/>
                  </a:cubicBezTo>
                  <a:cubicBezTo>
                    <a:pt x="382" y="738"/>
                    <a:pt x="402" y="736"/>
                    <a:pt x="422" y="731"/>
                  </a:cubicBezTo>
                  <a:cubicBezTo>
                    <a:pt x="455" y="731"/>
                    <a:pt x="486" y="722"/>
                    <a:pt x="515" y="706"/>
                  </a:cubicBezTo>
                  <a:cubicBezTo>
                    <a:pt x="546" y="697"/>
                    <a:pt x="573" y="682"/>
                    <a:pt x="595" y="659"/>
                  </a:cubicBezTo>
                  <a:cubicBezTo>
                    <a:pt x="623" y="642"/>
                    <a:pt x="645" y="620"/>
                    <a:pt x="661" y="593"/>
                  </a:cubicBezTo>
                  <a:cubicBezTo>
                    <a:pt x="693" y="557"/>
                    <a:pt x="716" y="516"/>
                    <a:pt x="727" y="467"/>
                  </a:cubicBezTo>
                  <a:cubicBezTo>
                    <a:pt x="745" y="419"/>
                    <a:pt x="745" y="322"/>
                    <a:pt x="727" y="272"/>
                  </a:cubicBezTo>
                  <a:cubicBezTo>
                    <a:pt x="715" y="243"/>
                    <a:pt x="702" y="214"/>
                    <a:pt x="690" y="184"/>
                  </a:cubicBezTo>
                  <a:cubicBezTo>
                    <a:pt x="671" y="160"/>
                    <a:pt x="651" y="135"/>
                    <a:pt x="632" y="110"/>
                  </a:cubicBezTo>
                  <a:cubicBezTo>
                    <a:pt x="608" y="90"/>
                    <a:pt x="583" y="71"/>
                    <a:pt x="557" y="52"/>
                  </a:cubicBezTo>
                  <a:cubicBezTo>
                    <a:pt x="515" y="24"/>
                    <a:pt x="470" y="11"/>
                    <a:pt x="421" y="8"/>
                  </a:cubicBezTo>
                  <a:cubicBezTo>
                    <a:pt x="405" y="3"/>
                    <a:pt x="388" y="1"/>
                    <a:pt x="3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4034;p69">
              <a:extLst>
                <a:ext uri="{FF2B5EF4-FFF2-40B4-BE49-F238E27FC236}">
                  <a16:creationId xmlns:a16="http://schemas.microsoft.com/office/drawing/2014/main" id="{6D1BC849-60E3-4F47-9A7D-89308B797A28}"/>
                </a:ext>
              </a:extLst>
            </p:cNvPr>
            <p:cNvSpPr/>
            <p:nvPr/>
          </p:nvSpPr>
          <p:spPr>
            <a:xfrm>
              <a:off x="5973075" y="4897500"/>
              <a:ext cx="28100" cy="23475"/>
            </a:xfrm>
            <a:custGeom>
              <a:avLst/>
              <a:gdLst/>
              <a:ahLst/>
              <a:cxnLst/>
              <a:rect l="l" t="t" r="r" b="b"/>
              <a:pathLst>
                <a:path w="1124" h="939" extrusionOk="0">
                  <a:moveTo>
                    <a:pt x="309" y="0"/>
                  </a:moveTo>
                  <a:cubicBezTo>
                    <a:pt x="237" y="0"/>
                    <a:pt x="171" y="29"/>
                    <a:pt x="120" y="111"/>
                  </a:cubicBezTo>
                  <a:cubicBezTo>
                    <a:pt x="1" y="306"/>
                    <a:pt x="197" y="508"/>
                    <a:pt x="310" y="650"/>
                  </a:cubicBezTo>
                  <a:cubicBezTo>
                    <a:pt x="359" y="711"/>
                    <a:pt x="409" y="776"/>
                    <a:pt x="467" y="830"/>
                  </a:cubicBezTo>
                  <a:cubicBezTo>
                    <a:pt x="548" y="906"/>
                    <a:pt x="643" y="939"/>
                    <a:pt x="741" y="939"/>
                  </a:cubicBezTo>
                  <a:cubicBezTo>
                    <a:pt x="813" y="939"/>
                    <a:pt x="888" y="921"/>
                    <a:pt x="959" y="888"/>
                  </a:cubicBezTo>
                  <a:cubicBezTo>
                    <a:pt x="1061" y="841"/>
                    <a:pt x="1120" y="713"/>
                    <a:pt x="1121" y="606"/>
                  </a:cubicBezTo>
                  <a:cubicBezTo>
                    <a:pt x="1123" y="412"/>
                    <a:pt x="1005" y="274"/>
                    <a:pt x="833" y="206"/>
                  </a:cubicBezTo>
                  <a:cubicBezTo>
                    <a:pt x="834" y="206"/>
                    <a:pt x="776" y="183"/>
                    <a:pt x="770" y="181"/>
                  </a:cubicBezTo>
                  <a:lnTo>
                    <a:pt x="770" y="181"/>
                  </a:lnTo>
                  <a:cubicBezTo>
                    <a:pt x="735" y="166"/>
                    <a:pt x="701" y="149"/>
                    <a:pt x="667" y="132"/>
                  </a:cubicBezTo>
                  <a:cubicBezTo>
                    <a:pt x="562" y="80"/>
                    <a:pt x="428" y="0"/>
                    <a:pt x="3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4035;p69">
              <a:extLst>
                <a:ext uri="{FF2B5EF4-FFF2-40B4-BE49-F238E27FC236}">
                  <a16:creationId xmlns:a16="http://schemas.microsoft.com/office/drawing/2014/main" id="{352A93DD-1030-4D03-90D1-7876B0E74A8A}"/>
                </a:ext>
              </a:extLst>
            </p:cNvPr>
            <p:cNvSpPr/>
            <p:nvPr/>
          </p:nvSpPr>
          <p:spPr>
            <a:xfrm>
              <a:off x="6043275" y="4832975"/>
              <a:ext cx="32125" cy="23525"/>
            </a:xfrm>
            <a:custGeom>
              <a:avLst/>
              <a:gdLst/>
              <a:ahLst/>
              <a:cxnLst/>
              <a:rect l="l" t="t" r="r" b="b"/>
              <a:pathLst>
                <a:path w="1285" h="941" extrusionOk="0">
                  <a:moveTo>
                    <a:pt x="556" y="0"/>
                  </a:moveTo>
                  <a:cubicBezTo>
                    <a:pt x="495" y="0"/>
                    <a:pt x="435" y="7"/>
                    <a:pt x="377" y="23"/>
                  </a:cubicBezTo>
                  <a:cubicBezTo>
                    <a:pt x="77" y="105"/>
                    <a:pt x="0" y="474"/>
                    <a:pt x="201" y="693"/>
                  </a:cubicBezTo>
                  <a:cubicBezTo>
                    <a:pt x="318" y="821"/>
                    <a:pt x="512" y="896"/>
                    <a:pt x="677" y="930"/>
                  </a:cubicBezTo>
                  <a:cubicBezTo>
                    <a:pt x="711" y="937"/>
                    <a:pt x="747" y="941"/>
                    <a:pt x="782" y="941"/>
                  </a:cubicBezTo>
                  <a:cubicBezTo>
                    <a:pt x="980" y="941"/>
                    <a:pt x="1178" y="826"/>
                    <a:pt x="1227" y="619"/>
                  </a:cubicBezTo>
                  <a:cubicBezTo>
                    <a:pt x="1284" y="366"/>
                    <a:pt x="1149" y="157"/>
                    <a:pt x="914" y="69"/>
                  </a:cubicBezTo>
                  <a:cubicBezTo>
                    <a:pt x="804" y="28"/>
                    <a:pt x="679" y="0"/>
                    <a:pt x="5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4036;p69">
              <a:extLst>
                <a:ext uri="{FF2B5EF4-FFF2-40B4-BE49-F238E27FC236}">
                  <a16:creationId xmlns:a16="http://schemas.microsoft.com/office/drawing/2014/main" id="{58FBD059-B390-4CBF-B0CD-08581C438158}"/>
                </a:ext>
              </a:extLst>
            </p:cNvPr>
            <p:cNvSpPr/>
            <p:nvPr/>
          </p:nvSpPr>
          <p:spPr>
            <a:xfrm>
              <a:off x="6036325" y="4882825"/>
              <a:ext cx="31625" cy="29050"/>
            </a:xfrm>
            <a:custGeom>
              <a:avLst/>
              <a:gdLst/>
              <a:ahLst/>
              <a:cxnLst/>
              <a:rect l="l" t="t" r="r" b="b"/>
              <a:pathLst>
                <a:path w="1265" h="1162" extrusionOk="0">
                  <a:moveTo>
                    <a:pt x="280" y="743"/>
                  </a:moveTo>
                  <a:cubicBezTo>
                    <a:pt x="282" y="743"/>
                    <a:pt x="284" y="744"/>
                    <a:pt x="285" y="744"/>
                  </a:cubicBezTo>
                  <a:lnTo>
                    <a:pt x="285" y="744"/>
                  </a:lnTo>
                  <a:cubicBezTo>
                    <a:pt x="287" y="747"/>
                    <a:pt x="290" y="750"/>
                    <a:pt x="293" y="755"/>
                  </a:cubicBezTo>
                  <a:lnTo>
                    <a:pt x="293" y="755"/>
                  </a:lnTo>
                  <a:cubicBezTo>
                    <a:pt x="293" y="756"/>
                    <a:pt x="294" y="757"/>
                    <a:pt x="294" y="758"/>
                  </a:cubicBezTo>
                  <a:lnTo>
                    <a:pt x="294" y="758"/>
                  </a:lnTo>
                  <a:cubicBezTo>
                    <a:pt x="288" y="751"/>
                    <a:pt x="283" y="745"/>
                    <a:pt x="280" y="743"/>
                  </a:cubicBezTo>
                  <a:close/>
                  <a:moveTo>
                    <a:pt x="307" y="782"/>
                  </a:moveTo>
                  <a:cubicBezTo>
                    <a:pt x="317" y="802"/>
                    <a:pt x="325" y="823"/>
                    <a:pt x="328" y="831"/>
                  </a:cubicBezTo>
                  <a:cubicBezTo>
                    <a:pt x="321" y="815"/>
                    <a:pt x="314" y="798"/>
                    <a:pt x="307" y="782"/>
                  </a:cubicBezTo>
                  <a:close/>
                  <a:moveTo>
                    <a:pt x="469" y="0"/>
                  </a:moveTo>
                  <a:cubicBezTo>
                    <a:pt x="378" y="0"/>
                    <a:pt x="322" y="27"/>
                    <a:pt x="242" y="63"/>
                  </a:cubicBezTo>
                  <a:cubicBezTo>
                    <a:pt x="69" y="138"/>
                    <a:pt x="1" y="422"/>
                    <a:pt x="109" y="569"/>
                  </a:cubicBezTo>
                  <a:cubicBezTo>
                    <a:pt x="151" y="628"/>
                    <a:pt x="197" y="690"/>
                    <a:pt x="259" y="730"/>
                  </a:cubicBezTo>
                  <a:lnTo>
                    <a:pt x="259" y="730"/>
                  </a:lnTo>
                  <a:cubicBezTo>
                    <a:pt x="266" y="736"/>
                    <a:pt x="273" y="743"/>
                    <a:pt x="280" y="750"/>
                  </a:cubicBezTo>
                  <a:cubicBezTo>
                    <a:pt x="285" y="755"/>
                    <a:pt x="291" y="761"/>
                    <a:pt x="296" y="767"/>
                  </a:cubicBezTo>
                  <a:lnTo>
                    <a:pt x="296" y="767"/>
                  </a:lnTo>
                  <a:cubicBezTo>
                    <a:pt x="301" y="785"/>
                    <a:pt x="305" y="804"/>
                    <a:pt x="311" y="822"/>
                  </a:cubicBezTo>
                  <a:cubicBezTo>
                    <a:pt x="352" y="937"/>
                    <a:pt x="415" y="1035"/>
                    <a:pt x="523" y="1098"/>
                  </a:cubicBezTo>
                  <a:cubicBezTo>
                    <a:pt x="591" y="1137"/>
                    <a:pt x="680" y="1161"/>
                    <a:pt x="765" y="1161"/>
                  </a:cubicBezTo>
                  <a:cubicBezTo>
                    <a:pt x="805" y="1161"/>
                    <a:pt x="844" y="1156"/>
                    <a:pt x="879" y="1144"/>
                  </a:cubicBezTo>
                  <a:cubicBezTo>
                    <a:pt x="1121" y="1066"/>
                    <a:pt x="1264" y="827"/>
                    <a:pt x="1202" y="576"/>
                  </a:cubicBezTo>
                  <a:cubicBezTo>
                    <a:pt x="1152" y="386"/>
                    <a:pt x="1005" y="226"/>
                    <a:pt x="845" y="118"/>
                  </a:cubicBezTo>
                  <a:cubicBezTo>
                    <a:pt x="781" y="75"/>
                    <a:pt x="708" y="46"/>
                    <a:pt x="634" y="26"/>
                  </a:cubicBezTo>
                  <a:cubicBezTo>
                    <a:pt x="584" y="13"/>
                    <a:pt x="512" y="0"/>
                    <a:pt x="4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4037;p69">
              <a:extLst>
                <a:ext uri="{FF2B5EF4-FFF2-40B4-BE49-F238E27FC236}">
                  <a16:creationId xmlns:a16="http://schemas.microsoft.com/office/drawing/2014/main" id="{91C88A9C-8EA7-4710-9031-86E0DE89D37C}"/>
                </a:ext>
              </a:extLst>
            </p:cNvPr>
            <p:cNvSpPr/>
            <p:nvPr/>
          </p:nvSpPr>
          <p:spPr>
            <a:xfrm>
              <a:off x="6089325" y="4868150"/>
              <a:ext cx="19750" cy="19625"/>
            </a:xfrm>
            <a:custGeom>
              <a:avLst/>
              <a:gdLst/>
              <a:ahLst/>
              <a:cxnLst/>
              <a:rect l="l" t="t" r="r" b="b"/>
              <a:pathLst>
                <a:path w="790" h="785" extrusionOk="0">
                  <a:moveTo>
                    <a:pt x="396" y="1"/>
                  </a:moveTo>
                  <a:cubicBezTo>
                    <a:pt x="295" y="1"/>
                    <a:pt x="189" y="45"/>
                    <a:pt x="118" y="115"/>
                  </a:cubicBezTo>
                  <a:cubicBezTo>
                    <a:pt x="80" y="151"/>
                    <a:pt x="52" y="193"/>
                    <a:pt x="37" y="242"/>
                  </a:cubicBezTo>
                  <a:cubicBezTo>
                    <a:pt x="13" y="289"/>
                    <a:pt x="1" y="339"/>
                    <a:pt x="4" y="393"/>
                  </a:cubicBezTo>
                  <a:cubicBezTo>
                    <a:pt x="9" y="495"/>
                    <a:pt x="41" y="600"/>
                    <a:pt x="118" y="670"/>
                  </a:cubicBezTo>
                  <a:cubicBezTo>
                    <a:pt x="196" y="739"/>
                    <a:pt x="289" y="784"/>
                    <a:pt x="396" y="784"/>
                  </a:cubicBezTo>
                  <a:cubicBezTo>
                    <a:pt x="495" y="784"/>
                    <a:pt x="602" y="741"/>
                    <a:pt x="673" y="670"/>
                  </a:cubicBezTo>
                  <a:cubicBezTo>
                    <a:pt x="711" y="634"/>
                    <a:pt x="738" y="593"/>
                    <a:pt x="753" y="543"/>
                  </a:cubicBezTo>
                  <a:cubicBezTo>
                    <a:pt x="778" y="497"/>
                    <a:pt x="789" y="447"/>
                    <a:pt x="787" y="393"/>
                  </a:cubicBezTo>
                  <a:cubicBezTo>
                    <a:pt x="782" y="291"/>
                    <a:pt x="750" y="185"/>
                    <a:pt x="673" y="115"/>
                  </a:cubicBezTo>
                  <a:cubicBezTo>
                    <a:pt x="595" y="45"/>
                    <a:pt x="501" y="1"/>
                    <a:pt x="3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4038;p69">
              <a:extLst>
                <a:ext uri="{FF2B5EF4-FFF2-40B4-BE49-F238E27FC236}">
                  <a16:creationId xmlns:a16="http://schemas.microsoft.com/office/drawing/2014/main" id="{93F99EE5-BF25-4050-BA4E-D0210C01C98D}"/>
                </a:ext>
              </a:extLst>
            </p:cNvPr>
            <p:cNvSpPr/>
            <p:nvPr/>
          </p:nvSpPr>
          <p:spPr>
            <a:xfrm>
              <a:off x="5924100" y="4918000"/>
              <a:ext cx="31400" cy="28600"/>
            </a:xfrm>
            <a:custGeom>
              <a:avLst/>
              <a:gdLst/>
              <a:ahLst/>
              <a:cxnLst/>
              <a:rect l="l" t="t" r="r" b="b"/>
              <a:pathLst>
                <a:path w="1256" h="1144" extrusionOk="0">
                  <a:moveTo>
                    <a:pt x="469" y="0"/>
                  </a:moveTo>
                  <a:cubicBezTo>
                    <a:pt x="339" y="0"/>
                    <a:pt x="205" y="67"/>
                    <a:pt x="129" y="165"/>
                  </a:cubicBezTo>
                  <a:cubicBezTo>
                    <a:pt x="1" y="334"/>
                    <a:pt x="25" y="550"/>
                    <a:pt x="162" y="706"/>
                  </a:cubicBezTo>
                  <a:cubicBezTo>
                    <a:pt x="213" y="765"/>
                    <a:pt x="269" y="824"/>
                    <a:pt x="321" y="881"/>
                  </a:cubicBezTo>
                  <a:cubicBezTo>
                    <a:pt x="393" y="960"/>
                    <a:pt x="476" y="1021"/>
                    <a:pt x="560" y="1084"/>
                  </a:cubicBezTo>
                  <a:cubicBezTo>
                    <a:pt x="614" y="1124"/>
                    <a:pt x="703" y="1144"/>
                    <a:pt x="783" y="1144"/>
                  </a:cubicBezTo>
                  <a:cubicBezTo>
                    <a:pt x="825" y="1144"/>
                    <a:pt x="864" y="1139"/>
                    <a:pt x="895" y="1129"/>
                  </a:cubicBezTo>
                  <a:cubicBezTo>
                    <a:pt x="987" y="1099"/>
                    <a:pt x="1062" y="1049"/>
                    <a:pt x="1121" y="972"/>
                  </a:cubicBezTo>
                  <a:cubicBezTo>
                    <a:pt x="1255" y="799"/>
                    <a:pt x="1235" y="562"/>
                    <a:pt x="1088" y="402"/>
                  </a:cubicBezTo>
                  <a:cubicBezTo>
                    <a:pt x="965" y="270"/>
                    <a:pt x="808" y="164"/>
                    <a:pt x="660" y="59"/>
                  </a:cubicBezTo>
                  <a:cubicBezTo>
                    <a:pt x="603" y="18"/>
                    <a:pt x="536" y="0"/>
                    <a:pt x="4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4039;p69">
              <a:extLst>
                <a:ext uri="{FF2B5EF4-FFF2-40B4-BE49-F238E27FC236}">
                  <a16:creationId xmlns:a16="http://schemas.microsoft.com/office/drawing/2014/main" id="{482DD647-211C-42E2-AA98-F7AC32339572}"/>
                </a:ext>
              </a:extLst>
            </p:cNvPr>
            <p:cNvSpPr/>
            <p:nvPr/>
          </p:nvSpPr>
          <p:spPr>
            <a:xfrm>
              <a:off x="5823525" y="4896525"/>
              <a:ext cx="19500" cy="20875"/>
            </a:xfrm>
            <a:custGeom>
              <a:avLst/>
              <a:gdLst/>
              <a:ahLst/>
              <a:cxnLst/>
              <a:rect l="l" t="t" r="r" b="b"/>
              <a:pathLst>
                <a:path w="780" h="835" extrusionOk="0">
                  <a:moveTo>
                    <a:pt x="329" y="1"/>
                  </a:moveTo>
                  <a:cubicBezTo>
                    <a:pt x="285" y="1"/>
                    <a:pt x="245" y="10"/>
                    <a:pt x="208" y="29"/>
                  </a:cubicBezTo>
                  <a:cubicBezTo>
                    <a:pt x="180" y="37"/>
                    <a:pt x="155" y="51"/>
                    <a:pt x="135" y="72"/>
                  </a:cubicBezTo>
                  <a:cubicBezTo>
                    <a:pt x="110" y="86"/>
                    <a:pt x="89" y="107"/>
                    <a:pt x="75" y="132"/>
                  </a:cubicBezTo>
                  <a:cubicBezTo>
                    <a:pt x="54" y="152"/>
                    <a:pt x="41" y="176"/>
                    <a:pt x="33" y="205"/>
                  </a:cubicBezTo>
                  <a:cubicBezTo>
                    <a:pt x="10" y="246"/>
                    <a:pt x="1" y="288"/>
                    <a:pt x="2" y="334"/>
                  </a:cubicBezTo>
                  <a:cubicBezTo>
                    <a:pt x="5" y="410"/>
                    <a:pt x="12" y="484"/>
                    <a:pt x="33" y="559"/>
                  </a:cubicBezTo>
                  <a:cubicBezTo>
                    <a:pt x="67" y="681"/>
                    <a:pt x="170" y="793"/>
                    <a:pt x="296" y="823"/>
                  </a:cubicBezTo>
                  <a:cubicBezTo>
                    <a:pt x="330" y="831"/>
                    <a:pt x="364" y="835"/>
                    <a:pt x="398" y="835"/>
                  </a:cubicBezTo>
                  <a:cubicBezTo>
                    <a:pt x="464" y="835"/>
                    <a:pt x="528" y="819"/>
                    <a:pt x="588" y="784"/>
                  </a:cubicBezTo>
                  <a:cubicBezTo>
                    <a:pt x="670" y="736"/>
                    <a:pt x="736" y="650"/>
                    <a:pt x="762" y="559"/>
                  </a:cubicBezTo>
                  <a:cubicBezTo>
                    <a:pt x="780" y="492"/>
                    <a:pt x="780" y="425"/>
                    <a:pt x="762" y="358"/>
                  </a:cubicBezTo>
                  <a:cubicBezTo>
                    <a:pt x="744" y="293"/>
                    <a:pt x="712" y="238"/>
                    <a:pt x="665" y="191"/>
                  </a:cubicBezTo>
                  <a:cubicBezTo>
                    <a:pt x="652" y="174"/>
                    <a:pt x="640" y="154"/>
                    <a:pt x="623" y="140"/>
                  </a:cubicBezTo>
                  <a:cubicBezTo>
                    <a:pt x="605" y="126"/>
                    <a:pt x="588" y="112"/>
                    <a:pt x="571" y="98"/>
                  </a:cubicBezTo>
                  <a:cubicBezTo>
                    <a:pt x="526" y="61"/>
                    <a:pt x="481" y="28"/>
                    <a:pt x="424" y="13"/>
                  </a:cubicBezTo>
                  <a:lnTo>
                    <a:pt x="335" y="1"/>
                  </a:lnTo>
                  <a:cubicBezTo>
                    <a:pt x="333" y="1"/>
                    <a:pt x="331" y="1"/>
                    <a:pt x="3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4040;p69">
              <a:extLst>
                <a:ext uri="{FF2B5EF4-FFF2-40B4-BE49-F238E27FC236}">
                  <a16:creationId xmlns:a16="http://schemas.microsoft.com/office/drawing/2014/main" id="{37D92662-C153-46DC-A385-C5128B34FFC1}"/>
                </a:ext>
              </a:extLst>
            </p:cNvPr>
            <p:cNvSpPr/>
            <p:nvPr/>
          </p:nvSpPr>
          <p:spPr>
            <a:xfrm>
              <a:off x="5887950" y="4943125"/>
              <a:ext cx="24675" cy="26100"/>
            </a:xfrm>
            <a:custGeom>
              <a:avLst/>
              <a:gdLst/>
              <a:ahLst/>
              <a:cxnLst/>
              <a:rect l="l" t="t" r="r" b="b"/>
              <a:pathLst>
                <a:path w="987" h="1044" extrusionOk="0">
                  <a:moveTo>
                    <a:pt x="345" y="0"/>
                  </a:moveTo>
                  <a:cubicBezTo>
                    <a:pt x="207" y="0"/>
                    <a:pt x="59" y="77"/>
                    <a:pt x="31" y="227"/>
                  </a:cubicBezTo>
                  <a:cubicBezTo>
                    <a:pt x="1" y="383"/>
                    <a:pt x="40" y="514"/>
                    <a:pt x="103" y="655"/>
                  </a:cubicBezTo>
                  <a:cubicBezTo>
                    <a:pt x="150" y="763"/>
                    <a:pt x="217" y="846"/>
                    <a:pt x="295" y="934"/>
                  </a:cubicBezTo>
                  <a:cubicBezTo>
                    <a:pt x="362" y="1009"/>
                    <a:pt x="459" y="1044"/>
                    <a:pt x="556" y="1044"/>
                  </a:cubicBezTo>
                  <a:cubicBezTo>
                    <a:pt x="644" y="1044"/>
                    <a:pt x="732" y="1016"/>
                    <a:pt x="801" y="963"/>
                  </a:cubicBezTo>
                  <a:cubicBezTo>
                    <a:pt x="959" y="841"/>
                    <a:pt x="986" y="641"/>
                    <a:pt x="901" y="466"/>
                  </a:cubicBezTo>
                  <a:cubicBezTo>
                    <a:pt x="851" y="366"/>
                    <a:pt x="793" y="282"/>
                    <a:pt x="715" y="199"/>
                  </a:cubicBezTo>
                  <a:cubicBezTo>
                    <a:pt x="638" y="119"/>
                    <a:pt x="527" y="29"/>
                    <a:pt x="414" y="7"/>
                  </a:cubicBezTo>
                  <a:cubicBezTo>
                    <a:pt x="392" y="3"/>
                    <a:pt x="369" y="0"/>
                    <a:pt x="3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4041;p69">
              <a:extLst>
                <a:ext uri="{FF2B5EF4-FFF2-40B4-BE49-F238E27FC236}">
                  <a16:creationId xmlns:a16="http://schemas.microsoft.com/office/drawing/2014/main" id="{DEDB8730-33DF-4FB0-B708-A796ABD88AB9}"/>
                </a:ext>
              </a:extLst>
            </p:cNvPr>
            <p:cNvSpPr/>
            <p:nvPr/>
          </p:nvSpPr>
          <p:spPr>
            <a:xfrm>
              <a:off x="5949875" y="4971500"/>
              <a:ext cx="22325" cy="32175"/>
            </a:xfrm>
            <a:custGeom>
              <a:avLst/>
              <a:gdLst/>
              <a:ahLst/>
              <a:cxnLst/>
              <a:rect l="l" t="t" r="r" b="b"/>
              <a:pathLst>
                <a:path w="893" h="1287" extrusionOk="0">
                  <a:moveTo>
                    <a:pt x="293" y="1"/>
                  </a:moveTo>
                  <a:cubicBezTo>
                    <a:pt x="215" y="1"/>
                    <a:pt x="129" y="25"/>
                    <a:pt x="95" y="103"/>
                  </a:cubicBezTo>
                  <a:cubicBezTo>
                    <a:pt x="0" y="323"/>
                    <a:pt x="117" y="529"/>
                    <a:pt x="130" y="756"/>
                  </a:cubicBezTo>
                  <a:cubicBezTo>
                    <a:pt x="140" y="905"/>
                    <a:pt x="145" y="1062"/>
                    <a:pt x="256" y="1175"/>
                  </a:cubicBezTo>
                  <a:cubicBezTo>
                    <a:pt x="329" y="1248"/>
                    <a:pt x="423" y="1286"/>
                    <a:pt x="519" y="1286"/>
                  </a:cubicBezTo>
                  <a:cubicBezTo>
                    <a:pt x="583" y="1286"/>
                    <a:pt x="648" y="1269"/>
                    <a:pt x="706" y="1234"/>
                  </a:cubicBezTo>
                  <a:cubicBezTo>
                    <a:pt x="817" y="1168"/>
                    <a:pt x="893" y="1045"/>
                    <a:pt x="890" y="913"/>
                  </a:cubicBezTo>
                  <a:cubicBezTo>
                    <a:pt x="885" y="717"/>
                    <a:pt x="801" y="530"/>
                    <a:pt x="711" y="360"/>
                  </a:cubicBezTo>
                  <a:cubicBezTo>
                    <a:pt x="635" y="216"/>
                    <a:pt x="515" y="26"/>
                    <a:pt x="342" y="4"/>
                  </a:cubicBezTo>
                  <a:cubicBezTo>
                    <a:pt x="326" y="2"/>
                    <a:pt x="310" y="1"/>
                    <a:pt x="2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4042;p69">
              <a:extLst>
                <a:ext uri="{FF2B5EF4-FFF2-40B4-BE49-F238E27FC236}">
                  <a16:creationId xmlns:a16="http://schemas.microsoft.com/office/drawing/2014/main" id="{3FAAABCE-1E1F-467F-9DE2-69757433EE5A}"/>
                </a:ext>
              </a:extLst>
            </p:cNvPr>
            <p:cNvSpPr/>
            <p:nvPr/>
          </p:nvSpPr>
          <p:spPr>
            <a:xfrm>
              <a:off x="5980700" y="4941700"/>
              <a:ext cx="23500" cy="23250"/>
            </a:xfrm>
            <a:custGeom>
              <a:avLst/>
              <a:gdLst/>
              <a:ahLst/>
              <a:cxnLst/>
              <a:rect l="l" t="t" r="r" b="b"/>
              <a:pathLst>
                <a:path w="940" h="930" extrusionOk="0">
                  <a:moveTo>
                    <a:pt x="357" y="0"/>
                  </a:moveTo>
                  <a:cubicBezTo>
                    <a:pt x="326" y="0"/>
                    <a:pt x="296" y="4"/>
                    <a:pt x="265" y="13"/>
                  </a:cubicBezTo>
                  <a:cubicBezTo>
                    <a:pt x="207" y="30"/>
                    <a:pt x="156" y="59"/>
                    <a:pt x="112" y="102"/>
                  </a:cubicBezTo>
                  <a:cubicBezTo>
                    <a:pt x="20" y="195"/>
                    <a:pt x="1" y="314"/>
                    <a:pt x="23" y="438"/>
                  </a:cubicBezTo>
                  <a:cubicBezTo>
                    <a:pt x="42" y="547"/>
                    <a:pt x="104" y="631"/>
                    <a:pt x="165" y="723"/>
                  </a:cubicBezTo>
                  <a:cubicBezTo>
                    <a:pt x="242" y="838"/>
                    <a:pt x="364" y="929"/>
                    <a:pt x="510" y="929"/>
                  </a:cubicBezTo>
                  <a:cubicBezTo>
                    <a:pt x="515" y="929"/>
                    <a:pt x="520" y="929"/>
                    <a:pt x="525" y="929"/>
                  </a:cubicBezTo>
                  <a:cubicBezTo>
                    <a:pt x="635" y="924"/>
                    <a:pt x="738" y="886"/>
                    <a:pt x="818" y="806"/>
                  </a:cubicBezTo>
                  <a:cubicBezTo>
                    <a:pt x="893" y="731"/>
                    <a:pt x="940" y="620"/>
                    <a:pt x="940" y="512"/>
                  </a:cubicBezTo>
                  <a:cubicBezTo>
                    <a:pt x="940" y="360"/>
                    <a:pt x="859" y="236"/>
                    <a:pt x="734" y="154"/>
                  </a:cubicBezTo>
                  <a:cubicBezTo>
                    <a:pt x="644" y="93"/>
                    <a:pt x="559" y="31"/>
                    <a:pt x="449" y="13"/>
                  </a:cubicBezTo>
                  <a:cubicBezTo>
                    <a:pt x="418" y="4"/>
                    <a:pt x="388" y="0"/>
                    <a:pt x="3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4043;p69">
              <a:extLst>
                <a:ext uri="{FF2B5EF4-FFF2-40B4-BE49-F238E27FC236}">
                  <a16:creationId xmlns:a16="http://schemas.microsoft.com/office/drawing/2014/main" id="{15422D1E-16F5-47EF-8BA3-19B421B13793}"/>
                </a:ext>
              </a:extLst>
            </p:cNvPr>
            <p:cNvSpPr/>
            <p:nvPr/>
          </p:nvSpPr>
          <p:spPr>
            <a:xfrm>
              <a:off x="6048050" y="4939550"/>
              <a:ext cx="20750" cy="19675"/>
            </a:xfrm>
            <a:custGeom>
              <a:avLst/>
              <a:gdLst/>
              <a:ahLst/>
              <a:cxnLst/>
              <a:rect l="l" t="t" r="r" b="b"/>
              <a:pathLst>
                <a:path w="830" h="787" extrusionOk="0">
                  <a:moveTo>
                    <a:pt x="46" y="456"/>
                  </a:moveTo>
                  <a:lnTo>
                    <a:pt x="46" y="456"/>
                  </a:lnTo>
                  <a:cubicBezTo>
                    <a:pt x="46" y="458"/>
                    <a:pt x="46" y="460"/>
                    <a:pt x="46" y="461"/>
                  </a:cubicBezTo>
                  <a:cubicBezTo>
                    <a:pt x="46" y="460"/>
                    <a:pt x="46" y="458"/>
                    <a:pt x="46" y="456"/>
                  </a:cubicBezTo>
                  <a:close/>
                  <a:moveTo>
                    <a:pt x="54" y="452"/>
                  </a:moveTo>
                  <a:cubicBezTo>
                    <a:pt x="56" y="456"/>
                    <a:pt x="57" y="459"/>
                    <a:pt x="59" y="462"/>
                  </a:cubicBezTo>
                  <a:lnTo>
                    <a:pt x="54" y="452"/>
                  </a:lnTo>
                  <a:close/>
                  <a:moveTo>
                    <a:pt x="310" y="1"/>
                  </a:moveTo>
                  <a:cubicBezTo>
                    <a:pt x="249" y="1"/>
                    <a:pt x="189" y="15"/>
                    <a:pt x="131" y="47"/>
                  </a:cubicBezTo>
                  <a:cubicBezTo>
                    <a:pt x="31" y="104"/>
                    <a:pt x="0" y="212"/>
                    <a:pt x="13" y="320"/>
                  </a:cubicBezTo>
                  <a:lnTo>
                    <a:pt x="13" y="320"/>
                  </a:lnTo>
                  <a:cubicBezTo>
                    <a:pt x="11" y="309"/>
                    <a:pt x="10" y="298"/>
                    <a:pt x="8" y="287"/>
                  </a:cubicBezTo>
                  <a:cubicBezTo>
                    <a:pt x="7" y="281"/>
                    <a:pt x="7" y="278"/>
                    <a:pt x="7" y="278"/>
                  </a:cubicBezTo>
                  <a:lnTo>
                    <a:pt x="7" y="278"/>
                  </a:lnTo>
                  <a:cubicBezTo>
                    <a:pt x="7" y="278"/>
                    <a:pt x="9" y="293"/>
                    <a:pt x="13" y="324"/>
                  </a:cubicBezTo>
                  <a:lnTo>
                    <a:pt x="13" y="324"/>
                  </a:lnTo>
                  <a:cubicBezTo>
                    <a:pt x="13" y="322"/>
                    <a:pt x="13" y="321"/>
                    <a:pt x="13" y="320"/>
                  </a:cubicBezTo>
                  <a:lnTo>
                    <a:pt x="13" y="320"/>
                  </a:lnTo>
                  <a:cubicBezTo>
                    <a:pt x="13" y="321"/>
                    <a:pt x="13" y="323"/>
                    <a:pt x="13" y="325"/>
                  </a:cubicBezTo>
                  <a:lnTo>
                    <a:pt x="13" y="325"/>
                  </a:lnTo>
                  <a:cubicBezTo>
                    <a:pt x="13" y="325"/>
                    <a:pt x="13" y="324"/>
                    <a:pt x="13" y="324"/>
                  </a:cubicBezTo>
                  <a:lnTo>
                    <a:pt x="13" y="324"/>
                  </a:lnTo>
                  <a:cubicBezTo>
                    <a:pt x="13" y="325"/>
                    <a:pt x="13" y="326"/>
                    <a:pt x="14" y="328"/>
                  </a:cubicBezTo>
                  <a:lnTo>
                    <a:pt x="14" y="328"/>
                  </a:lnTo>
                  <a:cubicBezTo>
                    <a:pt x="15" y="341"/>
                    <a:pt x="17" y="355"/>
                    <a:pt x="18" y="369"/>
                  </a:cubicBezTo>
                  <a:cubicBezTo>
                    <a:pt x="23" y="382"/>
                    <a:pt x="28" y="395"/>
                    <a:pt x="34" y="408"/>
                  </a:cubicBezTo>
                  <a:lnTo>
                    <a:pt x="34" y="408"/>
                  </a:lnTo>
                  <a:cubicBezTo>
                    <a:pt x="40" y="481"/>
                    <a:pt x="58" y="538"/>
                    <a:pt x="91" y="604"/>
                  </a:cubicBezTo>
                  <a:cubicBezTo>
                    <a:pt x="131" y="684"/>
                    <a:pt x="229" y="751"/>
                    <a:pt x="312" y="774"/>
                  </a:cubicBezTo>
                  <a:cubicBezTo>
                    <a:pt x="342" y="782"/>
                    <a:pt x="376" y="786"/>
                    <a:pt x="410" y="786"/>
                  </a:cubicBezTo>
                  <a:cubicBezTo>
                    <a:pt x="477" y="786"/>
                    <a:pt x="547" y="770"/>
                    <a:pt x="599" y="736"/>
                  </a:cubicBezTo>
                  <a:cubicBezTo>
                    <a:pt x="774" y="624"/>
                    <a:pt x="829" y="413"/>
                    <a:pt x="732" y="229"/>
                  </a:cubicBezTo>
                  <a:cubicBezTo>
                    <a:pt x="673" y="118"/>
                    <a:pt x="553" y="47"/>
                    <a:pt x="435" y="18"/>
                  </a:cubicBezTo>
                  <a:cubicBezTo>
                    <a:pt x="393" y="7"/>
                    <a:pt x="351" y="1"/>
                    <a:pt x="3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4044;p69">
              <a:extLst>
                <a:ext uri="{FF2B5EF4-FFF2-40B4-BE49-F238E27FC236}">
                  <a16:creationId xmlns:a16="http://schemas.microsoft.com/office/drawing/2014/main" id="{0FD79089-67AB-4C1D-9832-8A0C8B8F2215}"/>
                </a:ext>
              </a:extLst>
            </p:cNvPr>
            <p:cNvSpPr/>
            <p:nvPr/>
          </p:nvSpPr>
          <p:spPr>
            <a:xfrm>
              <a:off x="6006075" y="4979800"/>
              <a:ext cx="22425" cy="23350"/>
            </a:xfrm>
            <a:custGeom>
              <a:avLst/>
              <a:gdLst/>
              <a:ahLst/>
              <a:cxnLst/>
              <a:rect l="l" t="t" r="r" b="b"/>
              <a:pathLst>
                <a:path w="897" h="934" extrusionOk="0">
                  <a:moveTo>
                    <a:pt x="371" y="0"/>
                  </a:moveTo>
                  <a:cubicBezTo>
                    <a:pt x="291" y="0"/>
                    <a:pt x="215" y="27"/>
                    <a:pt x="151" y="78"/>
                  </a:cubicBezTo>
                  <a:cubicBezTo>
                    <a:pt x="111" y="103"/>
                    <a:pt x="80" y="136"/>
                    <a:pt x="58" y="178"/>
                  </a:cubicBezTo>
                  <a:cubicBezTo>
                    <a:pt x="27" y="232"/>
                    <a:pt x="10" y="291"/>
                    <a:pt x="10" y="357"/>
                  </a:cubicBezTo>
                  <a:cubicBezTo>
                    <a:pt x="0" y="444"/>
                    <a:pt x="25" y="529"/>
                    <a:pt x="42" y="614"/>
                  </a:cubicBezTo>
                  <a:cubicBezTo>
                    <a:pt x="74" y="759"/>
                    <a:pt x="206" y="878"/>
                    <a:pt x="346" y="918"/>
                  </a:cubicBezTo>
                  <a:cubicBezTo>
                    <a:pt x="384" y="928"/>
                    <a:pt x="422" y="933"/>
                    <a:pt x="460" y="933"/>
                  </a:cubicBezTo>
                  <a:cubicBezTo>
                    <a:pt x="556" y="933"/>
                    <a:pt x="648" y="900"/>
                    <a:pt x="726" y="840"/>
                  </a:cubicBezTo>
                  <a:cubicBezTo>
                    <a:pt x="832" y="758"/>
                    <a:pt x="897" y="636"/>
                    <a:pt x="897" y="498"/>
                  </a:cubicBezTo>
                  <a:cubicBezTo>
                    <a:pt x="897" y="420"/>
                    <a:pt x="876" y="347"/>
                    <a:pt x="837" y="280"/>
                  </a:cubicBezTo>
                  <a:cubicBezTo>
                    <a:pt x="799" y="214"/>
                    <a:pt x="747" y="162"/>
                    <a:pt x="681" y="124"/>
                  </a:cubicBezTo>
                  <a:cubicBezTo>
                    <a:pt x="660" y="109"/>
                    <a:pt x="636" y="91"/>
                    <a:pt x="614" y="76"/>
                  </a:cubicBezTo>
                  <a:cubicBezTo>
                    <a:pt x="569" y="44"/>
                    <a:pt x="516" y="27"/>
                    <a:pt x="464" y="13"/>
                  </a:cubicBezTo>
                  <a:cubicBezTo>
                    <a:pt x="433" y="4"/>
                    <a:pt x="401" y="0"/>
                    <a:pt x="3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4045;p69">
              <a:extLst>
                <a:ext uri="{FF2B5EF4-FFF2-40B4-BE49-F238E27FC236}">
                  <a16:creationId xmlns:a16="http://schemas.microsoft.com/office/drawing/2014/main" id="{330BC0D2-5EA5-4C07-89E5-8CD3DF9C0858}"/>
                </a:ext>
              </a:extLst>
            </p:cNvPr>
            <p:cNvSpPr/>
            <p:nvPr/>
          </p:nvSpPr>
          <p:spPr>
            <a:xfrm>
              <a:off x="5900475" y="5040500"/>
              <a:ext cx="21125" cy="20975"/>
            </a:xfrm>
            <a:custGeom>
              <a:avLst/>
              <a:gdLst/>
              <a:ahLst/>
              <a:cxnLst/>
              <a:rect l="l" t="t" r="r" b="b"/>
              <a:pathLst>
                <a:path w="845" h="839" extrusionOk="0">
                  <a:moveTo>
                    <a:pt x="295" y="1"/>
                  </a:moveTo>
                  <a:cubicBezTo>
                    <a:pt x="258" y="1"/>
                    <a:pt x="221" y="6"/>
                    <a:pt x="186" y="16"/>
                  </a:cubicBezTo>
                  <a:cubicBezTo>
                    <a:pt x="72" y="47"/>
                    <a:pt x="1" y="169"/>
                    <a:pt x="32" y="285"/>
                  </a:cubicBezTo>
                  <a:cubicBezTo>
                    <a:pt x="42" y="325"/>
                    <a:pt x="61" y="365"/>
                    <a:pt x="77" y="402"/>
                  </a:cubicBezTo>
                  <a:cubicBezTo>
                    <a:pt x="82" y="414"/>
                    <a:pt x="84" y="419"/>
                    <a:pt x="85" y="419"/>
                  </a:cubicBezTo>
                  <a:cubicBezTo>
                    <a:pt x="85" y="419"/>
                    <a:pt x="70" y="382"/>
                    <a:pt x="70" y="382"/>
                  </a:cubicBezTo>
                  <a:lnTo>
                    <a:pt x="70" y="382"/>
                  </a:lnTo>
                  <a:cubicBezTo>
                    <a:pt x="70" y="382"/>
                    <a:pt x="71" y="386"/>
                    <a:pt x="76" y="397"/>
                  </a:cubicBezTo>
                  <a:cubicBezTo>
                    <a:pt x="88" y="424"/>
                    <a:pt x="99" y="452"/>
                    <a:pt x="112" y="480"/>
                  </a:cubicBezTo>
                  <a:lnTo>
                    <a:pt x="112" y="480"/>
                  </a:lnTo>
                  <a:cubicBezTo>
                    <a:pt x="112" y="490"/>
                    <a:pt x="122" y="514"/>
                    <a:pt x="122" y="520"/>
                  </a:cubicBezTo>
                  <a:cubicBezTo>
                    <a:pt x="137" y="603"/>
                    <a:pt x="178" y="674"/>
                    <a:pt x="236" y="735"/>
                  </a:cubicBezTo>
                  <a:cubicBezTo>
                    <a:pt x="298" y="803"/>
                    <a:pt x="395" y="839"/>
                    <a:pt x="490" y="839"/>
                  </a:cubicBezTo>
                  <a:cubicBezTo>
                    <a:pt x="552" y="839"/>
                    <a:pt x="614" y="823"/>
                    <a:pt x="665" y="791"/>
                  </a:cubicBezTo>
                  <a:cubicBezTo>
                    <a:pt x="716" y="758"/>
                    <a:pt x="758" y="715"/>
                    <a:pt x="790" y="665"/>
                  </a:cubicBezTo>
                  <a:cubicBezTo>
                    <a:pt x="845" y="580"/>
                    <a:pt x="840" y="486"/>
                    <a:pt x="826" y="393"/>
                  </a:cubicBezTo>
                  <a:cubicBezTo>
                    <a:pt x="806" y="245"/>
                    <a:pt x="660" y="143"/>
                    <a:pt x="542" y="70"/>
                  </a:cubicBezTo>
                  <a:cubicBezTo>
                    <a:pt x="470" y="27"/>
                    <a:pt x="382" y="1"/>
                    <a:pt x="2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4046;p69">
              <a:extLst>
                <a:ext uri="{FF2B5EF4-FFF2-40B4-BE49-F238E27FC236}">
                  <a16:creationId xmlns:a16="http://schemas.microsoft.com/office/drawing/2014/main" id="{97C20F54-5D7B-47A6-A825-38C0BC7E4FFD}"/>
                </a:ext>
              </a:extLst>
            </p:cNvPr>
            <p:cNvSpPr/>
            <p:nvPr/>
          </p:nvSpPr>
          <p:spPr>
            <a:xfrm>
              <a:off x="5916700" y="4997500"/>
              <a:ext cx="20600" cy="20725"/>
            </a:xfrm>
            <a:custGeom>
              <a:avLst/>
              <a:gdLst/>
              <a:ahLst/>
              <a:cxnLst/>
              <a:rect l="l" t="t" r="r" b="b"/>
              <a:pathLst>
                <a:path w="824" h="829" extrusionOk="0">
                  <a:moveTo>
                    <a:pt x="385" y="0"/>
                  </a:moveTo>
                  <a:cubicBezTo>
                    <a:pt x="351" y="0"/>
                    <a:pt x="318" y="6"/>
                    <a:pt x="288" y="14"/>
                  </a:cubicBezTo>
                  <a:cubicBezTo>
                    <a:pt x="227" y="30"/>
                    <a:pt x="175" y="61"/>
                    <a:pt x="132" y="104"/>
                  </a:cubicBezTo>
                  <a:cubicBezTo>
                    <a:pt x="119" y="115"/>
                    <a:pt x="108" y="128"/>
                    <a:pt x="101" y="144"/>
                  </a:cubicBezTo>
                  <a:cubicBezTo>
                    <a:pt x="70" y="176"/>
                    <a:pt x="49" y="215"/>
                    <a:pt x="37" y="258"/>
                  </a:cubicBezTo>
                  <a:lnTo>
                    <a:pt x="37" y="258"/>
                  </a:lnTo>
                  <a:cubicBezTo>
                    <a:pt x="37" y="259"/>
                    <a:pt x="37" y="259"/>
                    <a:pt x="37" y="259"/>
                  </a:cubicBezTo>
                  <a:cubicBezTo>
                    <a:pt x="11" y="309"/>
                    <a:pt x="0" y="361"/>
                    <a:pt x="3" y="418"/>
                  </a:cubicBezTo>
                  <a:cubicBezTo>
                    <a:pt x="8" y="454"/>
                    <a:pt x="12" y="490"/>
                    <a:pt x="17" y="527"/>
                  </a:cubicBezTo>
                  <a:cubicBezTo>
                    <a:pt x="30" y="581"/>
                    <a:pt x="55" y="627"/>
                    <a:pt x="91" y="666"/>
                  </a:cubicBezTo>
                  <a:cubicBezTo>
                    <a:pt x="119" y="711"/>
                    <a:pt x="158" y="747"/>
                    <a:pt x="205" y="772"/>
                  </a:cubicBezTo>
                  <a:cubicBezTo>
                    <a:pt x="237" y="787"/>
                    <a:pt x="271" y="799"/>
                    <a:pt x="303" y="814"/>
                  </a:cubicBezTo>
                  <a:cubicBezTo>
                    <a:pt x="335" y="823"/>
                    <a:pt x="367" y="828"/>
                    <a:pt x="399" y="828"/>
                  </a:cubicBezTo>
                  <a:cubicBezTo>
                    <a:pt x="422" y="828"/>
                    <a:pt x="444" y="826"/>
                    <a:pt x="467" y="821"/>
                  </a:cubicBezTo>
                  <a:cubicBezTo>
                    <a:pt x="520" y="819"/>
                    <a:pt x="572" y="802"/>
                    <a:pt x="618" y="772"/>
                  </a:cubicBezTo>
                  <a:cubicBezTo>
                    <a:pt x="645" y="751"/>
                    <a:pt x="674" y="730"/>
                    <a:pt x="701" y="707"/>
                  </a:cubicBezTo>
                  <a:cubicBezTo>
                    <a:pt x="741" y="670"/>
                    <a:pt x="769" y="627"/>
                    <a:pt x="786" y="576"/>
                  </a:cubicBezTo>
                  <a:cubicBezTo>
                    <a:pt x="812" y="527"/>
                    <a:pt x="823" y="474"/>
                    <a:pt x="820" y="418"/>
                  </a:cubicBezTo>
                  <a:cubicBezTo>
                    <a:pt x="815" y="382"/>
                    <a:pt x="810" y="346"/>
                    <a:pt x="807" y="309"/>
                  </a:cubicBezTo>
                  <a:cubicBezTo>
                    <a:pt x="794" y="256"/>
                    <a:pt x="769" y="210"/>
                    <a:pt x="733" y="169"/>
                  </a:cubicBezTo>
                  <a:cubicBezTo>
                    <a:pt x="705" y="124"/>
                    <a:pt x="666" y="89"/>
                    <a:pt x="618" y="63"/>
                  </a:cubicBezTo>
                  <a:cubicBezTo>
                    <a:pt x="577" y="41"/>
                    <a:pt x="534" y="26"/>
                    <a:pt x="489" y="17"/>
                  </a:cubicBezTo>
                  <a:lnTo>
                    <a:pt x="489" y="17"/>
                  </a:lnTo>
                  <a:cubicBezTo>
                    <a:pt x="458" y="4"/>
                    <a:pt x="438" y="0"/>
                    <a:pt x="3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4047;p69">
              <a:extLst>
                <a:ext uri="{FF2B5EF4-FFF2-40B4-BE49-F238E27FC236}">
                  <a16:creationId xmlns:a16="http://schemas.microsoft.com/office/drawing/2014/main" id="{F4C92F1B-D041-4974-AA49-FDC2C7D2C896}"/>
                </a:ext>
              </a:extLst>
            </p:cNvPr>
            <p:cNvSpPr/>
            <p:nvPr/>
          </p:nvSpPr>
          <p:spPr>
            <a:xfrm>
              <a:off x="5733475" y="4980600"/>
              <a:ext cx="21000" cy="18200"/>
            </a:xfrm>
            <a:custGeom>
              <a:avLst/>
              <a:gdLst/>
              <a:ahLst/>
              <a:cxnLst/>
              <a:rect l="l" t="t" r="r" b="b"/>
              <a:pathLst>
                <a:path w="840" h="728" extrusionOk="0">
                  <a:moveTo>
                    <a:pt x="157" y="1"/>
                  </a:moveTo>
                  <a:cubicBezTo>
                    <a:pt x="142" y="1"/>
                    <a:pt x="126" y="1"/>
                    <a:pt x="110" y="2"/>
                  </a:cubicBezTo>
                  <a:cubicBezTo>
                    <a:pt x="58" y="10"/>
                    <a:pt x="1" y="48"/>
                    <a:pt x="6" y="108"/>
                  </a:cubicBezTo>
                  <a:cubicBezTo>
                    <a:pt x="26" y="306"/>
                    <a:pt x="110" y="509"/>
                    <a:pt x="266" y="639"/>
                  </a:cubicBezTo>
                  <a:cubicBezTo>
                    <a:pt x="332" y="694"/>
                    <a:pt x="417" y="728"/>
                    <a:pt x="501" y="728"/>
                  </a:cubicBezTo>
                  <a:cubicBezTo>
                    <a:pt x="576" y="728"/>
                    <a:pt x="649" y="701"/>
                    <a:pt x="706" y="639"/>
                  </a:cubicBezTo>
                  <a:cubicBezTo>
                    <a:pt x="811" y="525"/>
                    <a:pt x="840" y="311"/>
                    <a:pt x="706" y="200"/>
                  </a:cubicBezTo>
                  <a:cubicBezTo>
                    <a:pt x="656" y="159"/>
                    <a:pt x="608" y="111"/>
                    <a:pt x="551" y="84"/>
                  </a:cubicBezTo>
                  <a:cubicBezTo>
                    <a:pt x="492" y="57"/>
                    <a:pt x="439" y="41"/>
                    <a:pt x="377" y="27"/>
                  </a:cubicBezTo>
                  <a:cubicBezTo>
                    <a:pt x="304" y="14"/>
                    <a:pt x="232" y="1"/>
                    <a:pt x="1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4048;p69">
              <a:extLst>
                <a:ext uri="{FF2B5EF4-FFF2-40B4-BE49-F238E27FC236}">
                  <a16:creationId xmlns:a16="http://schemas.microsoft.com/office/drawing/2014/main" id="{26DDF568-3012-493B-AAD4-86E3ADE28CB5}"/>
                </a:ext>
              </a:extLst>
            </p:cNvPr>
            <p:cNvSpPr/>
            <p:nvPr/>
          </p:nvSpPr>
          <p:spPr>
            <a:xfrm>
              <a:off x="5672300" y="4926250"/>
              <a:ext cx="18200" cy="18625"/>
            </a:xfrm>
            <a:custGeom>
              <a:avLst/>
              <a:gdLst/>
              <a:ahLst/>
              <a:cxnLst/>
              <a:rect l="l" t="t" r="r" b="b"/>
              <a:pathLst>
                <a:path w="728" h="745" extrusionOk="0">
                  <a:moveTo>
                    <a:pt x="370" y="1"/>
                  </a:moveTo>
                  <a:cubicBezTo>
                    <a:pt x="350" y="1"/>
                    <a:pt x="331" y="3"/>
                    <a:pt x="311" y="7"/>
                  </a:cubicBezTo>
                  <a:cubicBezTo>
                    <a:pt x="264" y="10"/>
                    <a:pt x="219" y="25"/>
                    <a:pt x="177" y="50"/>
                  </a:cubicBezTo>
                  <a:cubicBezTo>
                    <a:pt x="101" y="99"/>
                    <a:pt x="33" y="172"/>
                    <a:pt x="13" y="265"/>
                  </a:cubicBezTo>
                  <a:cubicBezTo>
                    <a:pt x="8" y="298"/>
                    <a:pt x="3" y="329"/>
                    <a:pt x="0" y="361"/>
                  </a:cubicBezTo>
                  <a:cubicBezTo>
                    <a:pt x="0" y="427"/>
                    <a:pt x="17" y="485"/>
                    <a:pt x="49" y="542"/>
                  </a:cubicBezTo>
                  <a:cubicBezTo>
                    <a:pt x="69" y="582"/>
                    <a:pt x="98" y="613"/>
                    <a:pt x="130" y="643"/>
                  </a:cubicBezTo>
                  <a:cubicBezTo>
                    <a:pt x="153" y="660"/>
                    <a:pt x="176" y="679"/>
                    <a:pt x="201" y="697"/>
                  </a:cubicBezTo>
                  <a:cubicBezTo>
                    <a:pt x="229" y="708"/>
                    <a:pt x="256" y="720"/>
                    <a:pt x="285" y="732"/>
                  </a:cubicBezTo>
                  <a:cubicBezTo>
                    <a:pt x="316" y="736"/>
                    <a:pt x="346" y="739"/>
                    <a:pt x="377" y="744"/>
                  </a:cubicBezTo>
                  <a:cubicBezTo>
                    <a:pt x="382" y="744"/>
                    <a:pt x="386" y="744"/>
                    <a:pt x="390" y="744"/>
                  </a:cubicBezTo>
                  <a:cubicBezTo>
                    <a:pt x="433" y="744"/>
                    <a:pt x="474" y="735"/>
                    <a:pt x="511" y="715"/>
                  </a:cubicBezTo>
                  <a:cubicBezTo>
                    <a:pt x="541" y="707"/>
                    <a:pt x="567" y="691"/>
                    <a:pt x="589" y="670"/>
                  </a:cubicBezTo>
                  <a:cubicBezTo>
                    <a:pt x="614" y="654"/>
                    <a:pt x="635" y="634"/>
                    <a:pt x="650" y="608"/>
                  </a:cubicBezTo>
                  <a:cubicBezTo>
                    <a:pt x="672" y="586"/>
                    <a:pt x="687" y="560"/>
                    <a:pt x="696" y="531"/>
                  </a:cubicBezTo>
                  <a:cubicBezTo>
                    <a:pt x="717" y="489"/>
                    <a:pt x="728" y="444"/>
                    <a:pt x="725" y="397"/>
                  </a:cubicBezTo>
                  <a:cubicBezTo>
                    <a:pt x="724" y="387"/>
                    <a:pt x="724" y="378"/>
                    <a:pt x="723" y="370"/>
                  </a:cubicBezTo>
                  <a:cubicBezTo>
                    <a:pt x="718" y="337"/>
                    <a:pt x="713" y="306"/>
                    <a:pt x="709" y="274"/>
                  </a:cubicBezTo>
                  <a:cubicBezTo>
                    <a:pt x="698" y="242"/>
                    <a:pt x="683" y="210"/>
                    <a:pt x="670" y="179"/>
                  </a:cubicBezTo>
                  <a:cubicBezTo>
                    <a:pt x="646" y="138"/>
                    <a:pt x="616" y="103"/>
                    <a:pt x="577" y="78"/>
                  </a:cubicBezTo>
                  <a:cubicBezTo>
                    <a:pt x="542" y="46"/>
                    <a:pt x="502" y="26"/>
                    <a:pt x="455" y="14"/>
                  </a:cubicBezTo>
                  <a:cubicBezTo>
                    <a:pt x="427" y="5"/>
                    <a:pt x="398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4049;p69">
              <a:extLst>
                <a:ext uri="{FF2B5EF4-FFF2-40B4-BE49-F238E27FC236}">
                  <a16:creationId xmlns:a16="http://schemas.microsoft.com/office/drawing/2014/main" id="{56221EA5-2943-4EF8-974F-EBA04C514492}"/>
                </a:ext>
              </a:extLst>
            </p:cNvPr>
            <p:cNvSpPr/>
            <p:nvPr/>
          </p:nvSpPr>
          <p:spPr>
            <a:xfrm>
              <a:off x="5626275" y="5099250"/>
              <a:ext cx="23900" cy="27100"/>
            </a:xfrm>
            <a:custGeom>
              <a:avLst/>
              <a:gdLst/>
              <a:ahLst/>
              <a:cxnLst/>
              <a:rect l="l" t="t" r="r" b="b"/>
              <a:pathLst>
                <a:path w="956" h="1084" extrusionOk="0">
                  <a:moveTo>
                    <a:pt x="353" y="1"/>
                  </a:moveTo>
                  <a:cubicBezTo>
                    <a:pt x="174" y="1"/>
                    <a:pt x="7" y="162"/>
                    <a:pt x="3" y="349"/>
                  </a:cubicBezTo>
                  <a:cubicBezTo>
                    <a:pt x="1" y="438"/>
                    <a:pt x="8" y="558"/>
                    <a:pt x="32" y="640"/>
                  </a:cubicBezTo>
                  <a:cubicBezTo>
                    <a:pt x="68" y="769"/>
                    <a:pt x="145" y="865"/>
                    <a:pt x="229" y="965"/>
                  </a:cubicBezTo>
                  <a:cubicBezTo>
                    <a:pt x="296" y="1043"/>
                    <a:pt x="408" y="1083"/>
                    <a:pt x="517" y="1083"/>
                  </a:cubicBezTo>
                  <a:cubicBezTo>
                    <a:pt x="592" y="1083"/>
                    <a:pt x="665" y="1065"/>
                    <a:pt x="723" y="1028"/>
                  </a:cubicBezTo>
                  <a:cubicBezTo>
                    <a:pt x="877" y="929"/>
                    <a:pt x="956" y="749"/>
                    <a:pt x="910" y="569"/>
                  </a:cubicBezTo>
                  <a:cubicBezTo>
                    <a:pt x="878" y="443"/>
                    <a:pt x="833" y="324"/>
                    <a:pt x="740" y="229"/>
                  </a:cubicBezTo>
                  <a:cubicBezTo>
                    <a:pt x="710" y="199"/>
                    <a:pt x="675" y="169"/>
                    <a:pt x="639" y="144"/>
                  </a:cubicBezTo>
                  <a:lnTo>
                    <a:pt x="639" y="144"/>
                  </a:lnTo>
                  <a:cubicBezTo>
                    <a:pt x="635" y="140"/>
                    <a:pt x="628" y="134"/>
                    <a:pt x="617" y="125"/>
                  </a:cubicBezTo>
                  <a:cubicBezTo>
                    <a:pt x="586" y="99"/>
                    <a:pt x="554" y="74"/>
                    <a:pt x="521" y="53"/>
                  </a:cubicBezTo>
                  <a:cubicBezTo>
                    <a:pt x="467" y="17"/>
                    <a:pt x="410" y="1"/>
                    <a:pt x="3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4050;p69">
              <a:extLst>
                <a:ext uri="{FF2B5EF4-FFF2-40B4-BE49-F238E27FC236}">
                  <a16:creationId xmlns:a16="http://schemas.microsoft.com/office/drawing/2014/main" id="{AF529D42-5922-4D45-8C56-5030D2306B48}"/>
                </a:ext>
              </a:extLst>
            </p:cNvPr>
            <p:cNvSpPr/>
            <p:nvPr/>
          </p:nvSpPr>
          <p:spPr>
            <a:xfrm>
              <a:off x="5690425" y="5107475"/>
              <a:ext cx="23000" cy="25675"/>
            </a:xfrm>
            <a:custGeom>
              <a:avLst/>
              <a:gdLst/>
              <a:ahLst/>
              <a:cxnLst/>
              <a:rect l="l" t="t" r="r" b="b"/>
              <a:pathLst>
                <a:path w="920" h="1027" extrusionOk="0">
                  <a:moveTo>
                    <a:pt x="96" y="357"/>
                  </a:moveTo>
                  <a:cubicBezTo>
                    <a:pt x="96" y="360"/>
                    <a:pt x="96" y="363"/>
                    <a:pt x="96" y="366"/>
                  </a:cubicBezTo>
                  <a:cubicBezTo>
                    <a:pt x="95" y="391"/>
                    <a:pt x="90" y="403"/>
                    <a:pt x="88" y="403"/>
                  </a:cubicBezTo>
                  <a:cubicBezTo>
                    <a:pt x="85" y="403"/>
                    <a:pt x="85" y="387"/>
                    <a:pt x="96" y="357"/>
                  </a:cubicBezTo>
                  <a:close/>
                  <a:moveTo>
                    <a:pt x="247" y="1"/>
                  </a:moveTo>
                  <a:cubicBezTo>
                    <a:pt x="137" y="1"/>
                    <a:pt x="55" y="134"/>
                    <a:pt x="80" y="238"/>
                  </a:cubicBezTo>
                  <a:cubicBezTo>
                    <a:pt x="84" y="254"/>
                    <a:pt x="88" y="271"/>
                    <a:pt x="91" y="289"/>
                  </a:cubicBezTo>
                  <a:cubicBezTo>
                    <a:pt x="93" y="296"/>
                    <a:pt x="94" y="302"/>
                    <a:pt x="95" y="309"/>
                  </a:cubicBezTo>
                  <a:lnTo>
                    <a:pt x="95" y="309"/>
                  </a:lnTo>
                  <a:cubicBezTo>
                    <a:pt x="95" y="310"/>
                    <a:pt x="95" y="313"/>
                    <a:pt x="96" y="315"/>
                  </a:cubicBezTo>
                  <a:cubicBezTo>
                    <a:pt x="96" y="321"/>
                    <a:pt x="96" y="328"/>
                    <a:pt x="96" y="334"/>
                  </a:cubicBezTo>
                  <a:lnTo>
                    <a:pt x="96" y="334"/>
                  </a:lnTo>
                  <a:cubicBezTo>
                    <a:pt x="77" y="371"/>
                    <a:pt x="53" y="430"/>
                    <a:pt x="55" y="430"/>
                  </a:cubicBezTo>
                  <a:cubicBezTo>
                    <a:pt x="56" y="430"/>
                    <a:pt x="64" y="415"/>
                    <a:pt x="83" y="374"/>
                  </a:cubicBezTo>
                  <a:lnTo>
                    <a:pt x="83" y="374"/>
                  </a:lnTo>
                  <a:cubicBezTo>
                    <a:pt x="17" y="516"/>
                    <a:pt x="1" y="675"/>
                    <a:pt x="83" y="815"/>
                  </a:cubicBezTo>
                  <a:cubicBezTo>
                    <a:pt x="162" y="949"/>
                    <a:pt x="308" y="1027"/>
                    <a:pt x="460" y="1027"/>
                  </a:cubicBezTo>
                  <a:cubicBezTo>
                    <a:pt x="479" y="1027"/>
                    <a:pt x="498" y="1026"/>
                    <a:pt x="517" y="1023"/>
                  </a:cubicBezTo>
                  <a:cubicBezTo>
                    <a:pt x="671" y="1003"/>
                    <a:pt x="796" y="907"/>
                    <a:pt x="857" y="763"/>
                  </a:cubicBezTo>
                  <a:cubicBezTo>
                    <a:pt x="920" y="614"/>
                    <a:pt x="899" y="399"/>
                    <a:pt x="766" y="286"/>
                  </a:cubicBezTo>
                  <a:cubicBezTo>
                    <a:pt x="709" y="238"/>
                    <a:pt x="656" y="190"/>
                    <a:pt x="585" y="161"/>
                  </a:cubicBezTo>
                  <a:cubicBezTo>
                    <a:pt x="581" y="159"/>
                    <a:pt x="576" y="157"/>
                    <a:pt x="568" y="155"/>
                  </a:cubicBezTo>
                  <a:lnTo>
                    <a:pt x="568" y="155"/>
                  </a:lnTo>
                  <a:cubicBezTo>
                    <a:pt x="575" y="154"/>
                    <a:pt x="553" y="145"/>
                    <a:pt x="529" y="130"/>
                  </a:cubicBezTo>
                  <a:cubicBezTo>
                    <a:pt x="459" y="82"/>
                    <a:pt x="384" y="47"/>
                    <a:pt x="305" y="13"/>
                  </a:cubicBezTo>
                  <a:cubicBezTo>
                    <a:pt x="285" y="5"/>
                    <a:pt x="265" y="1"/>
                    <a:pt x="2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4051;p69">
              <a:extLst>
                <a:ext uri="{FF2B5EF4-FFF2-40B4-BE49-F238E27FC236}">
                  <a16:creationId xmlns:a16="http://schemas.microsoft.com/office/drawing/2014/main" id="{606DB5BE-A375-44BB-8FB7-3C056320EDDB}"/>
                </a:ext>
              </a:extLst>
            </p:cNvPr>
            <p:cNvSpPr/>
            <p:nvPr/>
          </p:nvSpPr>
          <p:spPr>
            <a:xfrm>
              <a:off x="5745150" y="5083925"/>
              <a:ext cx="20675" cy="20150"/>
            </a:xfrm>
            <a:custGeom>
              <a:avLst/>
              <a:gdLst/>
              <a:ahLst/>
              <a:cxnLst/>
              <a:rect l="l" t="t" r="r" b="b"/>
              <a:pathLst>
                <a:path w="827" h="806" extrusionOk="0">
                  <a:moveTo>
                    <a:pt x="5" y="388"/>
                  </a:moveTo>
                  <a:cubicBezTo>
                    <a:pt x="4" y="390"/>
                    <a:pt x="4" y="391"/>
                    <a:pt x="4" y="393"/>
                  </a:cubicBezTo>
                  <a:lnTo>
                    <a:pt x="4" y="393"/>
                  </a:lnTo>
                  <a:cubicBezTo>
                    <a:pt x="4" y="392"/>
                    <a:pt x="4" y="392"/>
                    <a:pt x="4" y="391"/>
                  </a:cubicBezTo>
                  <a:lnTo>
                    <a:pt x="4" y="391"/>
                  </a:lnTo>
                  <a:cubicBezTo>
                    <a:pt x="4" y="390"/>
                    <a:pt x="4" y="389"/>
                    <a:pt x="5" y="388"/>
                  </a:cubicBezTo>
                  <a:close/>
                  <a:moveTo>
                    <a:pt x="391" y="1"/>
                  </a:moveTo>
                  <a:cubicBezTo>
                    <a:pt x="362" y="1"/>
                    <a:pt x="334" y="4"/>
                    <a:pt x="306" y="12"/>
                  </a:cubicBezTo>
                  <a:lnTo>
                    <a:pt x="306" y="12"/>
                  </a:lnTo>
                  <a:cubicBezTo>
                    <a:pt x="233" y="16"/>
                    <a:pt x="144" y="56"/>
                    <a:pt x="96" y="107"/>
                  </a:cubicBezTo>
                  <a:cubicBezTo>
                    <a:pt x="36" y="175"/>
                    <a:pt x="9" y="247"/>
                    <a:pt x="3" y="337"/>
                  </a:cubicBezTo>
                  <a:cubicBezTo>
                    <a:pt x="1" y="359"/>
                    <a:pt x="2" y="382"/>
                    <a:pt x="4" y="404"/>
                  </a:cubicBezTo>
                  <a:lnTo>
                    <a:pt x="4" y="404"/>
                  </a:lnTo>
                  <a:cubicBezTo>
                    <a:pt x="4" y="438"/>
                    <a:pt x="8" y="472"/>
                    <a:pt x="18" y="505"/>
                  </a:cubicBezTo>
                  <a:cubicBezTo>
                    <a:pt x="40" y="573"/>
                    <a:pt x="75" y="638"/>
                    <a:pt x="127" y="686"/>
                  </a:cubicBezTo>
                  <a:cubicBezTo>
                    <a:pt x="204" y="758"/>
                    <a:pt x="308" y="806"/>
                    <a:pt x="413" y="806"/>
                  </a:cubicBezTo>
                  <a:cubicBezTo>
                    <a:pt x="448" y="806"/>
                    <a:pt x="484" y="801"/>
                    <a:pt x="518" y="789"/>
                  </a:cubicBezTo>
                  <a:cubicBezTo>
                    <a:pt x="617" y="757"/>
                    <a:pt x="703" y="697"/>
                    <a:pt x="757" y="605"/>
                  </a:cubicBezTo>
                  <a:cubicBezTo>
                    <a:pt x="811" y="515"/>
                    <a:pt x="826" y="397"/>
                    <a:pt x="797" y="296"/>
                  </a:cubicBezTo>
                  <a:cubicBezTo>
                    <a:pt x="762" y="170"/>
                    <a:pt x="652" y="41"/>
                    <a:pt x="518" y="16"/>
                  </a:cubicBezTo>
                  <a:cubicBezTo>
                    <a:pt x="476" y="8"/>
                    <a:pt x="433" y="1"/>
                    <a:pt x="3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4052;p69">
              <a:extLst>
                <a:ext uri="{FF2B5EF4-FFF2-40B4-BE49-F238E27FC236}">
                  <a16:creationId xmlns:a16="http://schemas.microsoft.com/office/drawing/2014/main" id="{7A795CB3-5736-4794-A4E4-62854477349D}"/>
                </a:ext>
              </a:extLst>
            </p:cNvPr>
            <p:cNvSpPr/>
            <p:nvPr/>
          </p:nvSpPr>
          <p:spPr>
            <a:xfrm>
              <a:off x="5763625" y="5031175"/>
              <a:ext cx="25950" cy="24775"/>
            </a:xfrm>
            <a:custGeom>
              <a:avLst/>
              <a:gdLst/>
              <a:ahLst/>
              <a:cxnLst/>
              <a:rect l="l" t="t" r="r" b="b"/>
              <a:pathLst>
                <a:path w="1038" h="991" extrusionOk="0">
                  <a:moveTo>
                    <a:pt x="440" y="0"/>
                  </a:moveTo>
                  <a:cubicBezTo>
                    <a:pt x="420" y="0"/>
                    <a:pt x="399" y="2"/>
                    <a:pt x="379" y="4"/>
                  </a:cubicBezTo>
                  <a:cubicBezTo>
                    <a:pt x="291" y="17"/>
                    <a:pt x="201" y="53"/>
                    <a:pt x="141" y="120"/>
                  </a:cubicBezTo>
                  <a:cubicBezTo>
                    <a:pt x="92" y="172"/>
                    <a:pt x="55" y="234"/>
                    <a:pt x="33" y="302"/>
                  </a:cubicBezTo>
                  <a:cubicBezTo>
                    <a:pt x="1" y="401"/>
                    <a:pt x="23" y="532"/>
                    <a:pt x="75" y="621"/>
                  </a:cubicBezTo>
                  <a:cubicBezTo>
                    <a:pt x="94" y="654"/>
                    <a:pt x="113" y="688"/>
                    <a:pt x="134" y="719"/>
                  </a:cubicBezTo>
                  <a:cubicBezTo>
                    <a:pt x="160" y="757"/>
                    <a:pt x="198" y="805"/>
                    <a:pt x="231" y="843"/>
                  </a:cubicBezTo>
                  <a:cubicBezTo>
                    <a:pt x="286" y="910"/>
                    <a:pt x="368" y="952"/>
                    <a:pt x="451" y="975"/>
                  </a:cubicBezTo>
                  <a:cubicBezTo>
                    <a:pt x="489" y="986"/>
                    <a:pt x="528" y="991"/>
                    <a:pt x="567" y="991"/>
                  </a:cubicBezTo>
                  <a:cubicBezTo>
                    <a:pt x="683" y="991"/>
                    <a:pt x="798" y="945"/>
                    <a:pt x="883" y="862"/>
                  </a:cubicBezTo>
                  <a:cubicBezTo>
                    <a:pt x="995" y="750"/>
                    <a:pt x="1037" y="584"/>
                    <a:pt x="996" y="430"/>
                  </a:cubicBezTo>
                  <a:cubicBezTo>
                    <a:pt x="974" y="348"/>
                    <a:pt x="932" y="265"/>
                    <a:pt x="865" y="210"/>
                  </a:cubicBezTo>
                  <a:cubicBezTo>
                    <a:pt x="826" y="178"/>
                    <a:pt x="779" y="138"/>
                    <a:pt x="739" y="113"/>
                  </a:cubicBezTo>
                  <a:cubicBezTo>
                    <a:pt x="709" y="91"/>
                    <a:pt x="676" y="74"/>
                    <a:pt x="644" y="54"/>
                  </a:cubicBezTo>
                  <a:cubicBezTo>
                    <a:pt x="581" y="17"/>
                    <a:pt x="511" y="0"/>
                    <a:pt x="4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4053;p69">
              <a:extLst>
                <a:ext uri="{FF2B5EF4-FFF2-40B4-BE49-F238E27FC236}">
                  <a16:creationId xmlns:a16="http://schemas.microsoft.com/office/drawing/2014/main" id="{83E18E92-D569-445D-8812-D45510520319}"/>
                </a:ext>
              </a:extLst>
            </p:cNvPr>
            <p:cNvSpPr/>
            <p:nvPr/>
          </p:nvSpPr>
          <p:spPr>
            <a:xfrm>
              <a:off x="5829175" y="5064850"/>
              <a:ext cx="26625" cy="28125"/>
            </a:xfrm>
            <a:custGeom>
              <a:avLst/>
              <a:gdLst/>
              <a:ahLst/>
              <a:cxnLst/>
              <a:rect l="l" t="t" r="r" b="b"/>
              <a:pathLst>
                <a:path w="1065" h="1125" extrusionOk="0">
                  <a:moveTo>
                    <a:pt x="416" y="0"/>
                  </a:moveTo>
                  <a:cubicBezTo>
                    <a:pt x="349" y="0"/>
                    <a:pt x="283" y="13"/>
                    <a:pt x="223" y="52"/>
                  </a:cubicBezTo>
                  <a:cubicBezTo>
                    <a:pt x="127" y="115"/>
                    <a:pt x="72" y="193"/>
                    <a:pt x="33" y="299"/>
                  </a:cubicBezTo>
                  <a:cubicBezTo>
                    <a:pt x="3" y="382"/>
                    <a:pt x="0" y="485"/>
                    <a:pt x="23" y="568"/>
                  </a:cubicBezTo>
                  <a:cubicBezTo>
                    <a:pt x="39" y="630"/>
                    <a:pt x="75" y="693"/>
                    <a:pt x="103" y="753"/>
                  </a:cubicBezTo>
                  <a:cubicBezTo>
                    <a:pt x="145" y="844"/>
                    <a:pt x="209" y="919"/>
                    <a:pt x="273" y="996"/>
                  </a:cubicBezTo>
                  <a:cubicBezTo>
                    <a:pt x="304" y="1018"/>
                    <a:pt x="333" y="1042"/>
                    <a:pt x="364" y="1067"/>
                  </a:cubicBezTo>
                  <a:cubicBezTo>
                    <a:pt x="416" y="1100"/>
                    <a:pt x="471" y="1117"/>
                    <a:pt x="532" y="1119"/>
                  </a:cubicBezTo>
                  <a:cubicBezTo>
                    <a:pt x="554" y="1123"/>
                    <a:pt x="578" y="1124"/>
                    <a:pt x="601" y="1124"/>
                  </a:cubicBezTo>
                  <a:cubicBezTo>
                    <a:pt x="677" y="1124"/>
                    <a:pt x="755" y="1107"/>
                    <a:pt x="820" y="1067"/>
                  </a:cubicBezTo>
                  <a:cubicBezTo>
                    <a:pt x="883" y="1025"/>
                    <a:pt x="939" y="970"/>
                    <a:pt x="980" y="906"/>
                  </a:cubicBezTo>
                  <a:cubicBezTo>
                    <a:pt x="1034" y="822"/>
                    <a:pt x="1065" y="655"/>
                    <a:pt x="1026" y="559"/>
                  </a:cubicBezTo>
                  <a:cubicBezTo>
                    <a:pt x="986" y="466"/>
                    <a:pt x="955" y="372"/>
                    <a:pt x="893" y="291"/>
                  </a:cubicBezTo>
                  <a:cubicBezTo>
                    <a:pt x="863" y="254"/>
                    <a:pt x="835" y="216"/>
                    <a:pt x="805" y="178"/>
                  </a:cubicBezTo>
                  <a:cubicBezTo>
                    <a:pt x="740" y="95"/>
                    <a:pt x="644" y="27"/>
                    <a:pt x="538" y="11"/>
                  </a:cubicBezTo>
                  <a:cubicBezTo>
                    <a:pt x="497" y="5"/>
                    <a:pt x="456" y="0"/>
                    <a:pt x="4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4054;p69">
              <a:extLst>
                <a:ext uri="{FF2B5EF4-FFF2-40B4-BE49-F238E27FC236}">
                  <a16:creationId xmlns:a16="http://schemas.microsoft.com/office/drawing/2014/main" id="{719693F7-DDAA-46D3-BE24-6E54F160AC62}"/>
                </a:ext>
              </a:extLst>
            </p:cNvPr>
            <p:cNvSpPr/>
            <p:nvPr/>
          </p:nvSpPr>
          <p:spPr>
            <a:xfrm>
              <a:off x="5512350" y="4724450"/>
              <a:ext cx="22425" cy="24075"/>
            </a:xfrm>
            <a:custGeom>
              <a:avLst/>
              <a:gdLst/>
              <a:ahLst/>
              <a:cxnLst/>
              <a:rect l="l" t="t" r="r" b="b"/>
              <a:pathLst>
                <a:path w="897" h="963" extrusionOk="0">
                  <a:moveTo>
                    <a:pt x="464" y="0"/>
                  </a:moveTo>
                  <a:cubicBezTo>
                    <a:pt x="459" y="0"/>
                    <a:pt x="455" y="0"/>
                    <a:pt x="451" y="1"/>
                  </a:cubicBezTo>
                  <a:cubicBezTo>
                    <a:pt x="337" y="6"/>
                    <a:pt x="219" y="44"/>
                    <a:pt x="139" y="129"/>
                  </a:cubicBezTo>
                  <a:cubicBezTo>
                    <a:pt x="116" y="159"/>
                    <a:pt x="92" y="189"/>
                    <a:pt x="71" y="219"/>
                  </a:cubicBezTo>
                  <a:cubicBezTo>
                    <a:pt x="30" y="287"/>
                    <a:pt x="11" y="361"/>
                    <a:pt x="10" y="442"/>
                  </a:cubicBezTo>
                  <a:cubicBezTo>
                    <a:pt x="1" y="510"/>
                    <a:pt x="14" y="578"/>
                    <a:pt x="31" y="644"/>
                  </a:cubicBezTo>
                  <a:cubicBezTo>
                    <a:pt x="46" y="679"/>
                    <a:pt x="61" y="714"/>
                    <a:pt x="76" y="747"/>
                  </a:cubicBezTo>
                  <a:cubicBezTo>
                    <a:pt x="103" y="797"/>
                    <a:pt x="140" y="838"/>
                    <a:pt x="188" y="869"/>
                  </a:cubicBezTo>
                  <a:cubicBezTo>
                    <a:pt x="215" y="896"/>
                    <a:pt x="247" y="915"/>
                    <a:pt x="283" y="925"/>
                  </a:cubicBezTo>
                  <a:cubicBezTo>
                    <a:pt x="331" y="950"/>
                    <a:pt x="382" y="962"/>
                    <a:pt x="438" y="962"/>
                  </a:cubicBezTo>
                  <a:cubicBezTo>
                    <a:pt x="442" y="962"/>
                    <a:pt x="447" y="962"/>
                    <a:pt x="451" y="962"/>
                  </a:cubicBezTo>
                  <a:lnTo>
                    <a:pt x="566" y="947"/>
                  </a:lnTo>
                  <a:cubicBezTo>
                    <a:pt x="601" y="932"/>
                    <a:pt x="636" y="917"/>
                    <a:pt x="669" y="902"/>
                  </a:cubicBezTo>
                  <a:cubicBezTo>
                    <a:pt x="720" y="875"/>
                    <a:pt x="761" y="838"/>
                    <a:pt x="792" y="791"/>
                  </a:cubicBezTo>
                  <a:cubicBezTo>
                    <a:pt x="832" y="749"/>
                    <a:pt x="858" y="698"/>
                    <a:pt x="870" y="643"/>
                  </a:cubicBezTo>
                  <a:cubicBezTo>
                    <a:pt x="874" y="627"/>
                    <a:pt x="879" y="613"/>
                    <a:pt x="881" y="597"/>
                  </a:cubicBezTo>
                  <a:cubicBezTo>
                    <a:pt x="886" y="558"/>
                    <a:pt x="891" y="519"/>
                    <a:pt x="896" y="479"/>
                  </a:cubicBezTo>
                  <a:cubicBezTo>
                    <a:pt x="896" y="477"/>
                    <a:pt x="895" y="473"/>
                    <a:pt x="895" y="469"/>
                  </a:cubicBezTo>
                  <a:cubicBezTo>
                    <a:pt x="894" y="461"/>
                    <a:pt x="892" y="451"/>
                    <a:pt x="891" y="442"/>
                  </a:cubicBezTo>
                  <a:cubicBezTo>
                    <a:pt x="894" y="381"/>
                    <a:pt x="881" y="324"/>
                    <a:pt x="854" y="272"/>
                  </a:cubicBezTo>
                  <a:cubicBezTo>
                    <a:pt x="835" y="217"/>
                    <a:pt x="806" y="170"/>
                    <a:pt x="762" y="129"/>
                  </a:cubicBezTo>
                  <a:cubicBezTo>
                    <a:pt x="722" y="87"/>
                    <a:pt x="674" y="56"/>
                    <a:pt x="621" y="39"/>
                  </a:cubicBezTo>
                  <a:cubicBezTo>
                    <a:pt x="571" y="13"/>
                    <a:pt x="519" y="0"/>
                    <a:pt x="4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4055;p69">
              <a:extLst>
                <a:ext uri="{FF2B5EF4-FFF2-40B4-BE49-F238E27FC236}">
                  <a16:creationId xmlns:a16="http://schemas.microsoft.com/office/drawing/2014/main" id="{BFB64AA6-F919-49FB-A1B7-0A02C7EAF282}"/>
                </a:ext>
              </a:extLst>
            </p:cNvPr>
            <p:cNvSpPr/>
            <p:nvPr/>
          </p:nvSpPr>
          <p:spPr>
            <a:xfrm>
              <a:off x="4960750" y="5017800"/>
              <a:ext cx="20050" cy="18350"/>
            </a:xfrm>
            <a:custGeom>
              <a:avLst/>
              <a:gdLst/>
              <a:ahLst/>
              <a:cxnLst/>
              <a:rect l="l" t="t" r="r" b="b"/>
              <a:pathLst>
                <a:path w="802" h="734" extrusionOk="0">
                  <a:moveTo>
                    <a:pt x="432" y="0"/>
                  </a:moveTo>
                  <a:cubicBezTo>
                    <a:pt x="400" y="0"/>
                    <a:pt x="369" y="5"/>
                    <a:pt x="337" y="13"/>
                  </a:cubicBezTo>
                  <a:cubicBezTo>
                    <a:pt x="276" y="29"/>
                    <a:pt x="224" y="60"/>
                    <a:pt x="179" y="106"/>
                  </a:cubicBezTo>
                  <a:cubicBezTo>
                    <a:pt x="168" y="114"/>
                    <a:pt x="158" y="121"/>
                    <a:pt x="149" y="129"/>
                  </a:cubicBezTo>
                  <a:cubicBezTo>
                    <a:pt x="118" y="153"/>
                    <a:pt x="97" y="186"/>
                    <a:pt x="75" y="218"/>
                  </a:cubicBezTo>
                  <a:cubicBezTo>
                    <a:pt x="49" y="255"/>
                    <a:pt x="30" y="299"/>
                    <a:pt x="20" y="343"/>
                  </a:cubicBezTo>
                  <a:cubicBezTo>
                    <a:pt x="0" y="415"/>
                    <a:pt x="9" y="509"/>
                    <a:pt x="50" y="573"/>
                  </a:cubicBezTo>
                  <a:cubicBezTo>
                    <a:pt x="65" y="594"/>
                    <a:pt x="81" y="614"/>
                    <a:pt x="96" y="634"/>
                  </a:cubicBezTo>
                  <a:cubicBezTo>
                    <a:pt x="133" y="670"/>
                    <a:pt x="178" y="696"/>
                    <a:pt x="227" y="710"/>
                  </a:cubicBezTo>
                  <a:cubicBezTo>
                    <a:pt x="269" y="726"/>
                    <a:pt x="313" y="733"/>
                    <a:pt x="357" y="733"/>
                  </a:cubicBezTo>
                  <a:cubicBezTo>
                    <a:pt x="415" y="733"/>
                    <a:pt x="472" y="722"/>
                    <a:pt x="528" y="706"/>
                  </a:cubicBezTo>
                  <a:cubicBezTo>
                    <a:pt x="644" y="673"/>
                    <a:pt x="752" y="576"/>
                    <a:pt x="778" y="455"/>
                  </a:cubicBezTo>
                  <a:cubicBezTo>
                    <a:pt x="801" y="361"/>
                    <a:pt x="793" y="263"/>
                    <a:pt x="742" y="178"/>
                  </a:cubicBezTo>
                  <a:cubicBezTo>
                    <a:pt x="698" y="99"/>
                    <a:pt x="616" y="37"/>
                    <a:pt x="528" y="13"/>
                  </a:cubicBezTo>
                  <a:cubicBezTo>
                    <a:pt x="496" y="5"/>
                    <a:pt x="464" y="0"/>
                    <a:pt x="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4056;p69">
              <a:extLst>
                <a:ext uri="{FF2B5EF4-FFF2-40B4-BE49-F238E27FC236}">
                  <a16:creationId xmlns:a16="http://schemas.microsoft.com/office/drawing/2014/main" id="{41606524-F4E0-43D5-B832-4C9DA72DC539}"/>
                </a:ext>
              </a:extLst>
            </p:cNvPr>
            <p:cNvSpPr/>
            <p:nvPr/>
          </p:nvSpPr>
          <p:spPr>
            <a:xfrm>
              <a:off x="5153450" y="4599950"/>
              <a:ext cx="20525" cy="20475"/>
            </a:xfrm>
            <a:custGeom>
              <a:avLst/>
              <a:gdLst/>
              <a:ahLst/>
              <a:cxnLst/>
              <a:rect l="l" t="t" r="r" b="b"/>
              <a:pathLst>
                <a:path w="821" h="819" extrusionOk="0">
                  <a:moveTo>
                    <a:pt x="401" y="13"/>
                  </a:moveTo>
                  <a:cubicBezTo>
                    <a:pt x="401" y="13"/>
                    <a:pt x="401" y="13"/>
                    <a:pt x="402" y="13"/>
                  </a:cubicBezTo>
                  <a:lnTo>
                    <a:pt x="402" y="13"/>
                  </a:lnTo>
                  <a:cubicBezTo>
                    <a:pt x="399" y="13"/>
                    <a:pt x="397" y="13"/>
                    <a:pt x="395" y="13"/>
                  </a:cubicBezTo>
                  <a:lnTo>
                    <a:pt x="395" y="13"/>
                  </a:lnTo>
                  <a:cubicBezTo>
                    <a:pt x="397" y="13"/>
                    <a:pt x="399" y="13"/>
                    <a:pt x="401" y="13"/>
                  </a:cubicBezTo>
                  <a:close/>
                  <a:moveTo>
                    <a:pt x="381" y="1"/>
                  </a:moveTo>
                  <a:cubicBezTo>
                    <a:pt x="379" y="1"/>
                    <a:pt x="378" y="1"/>
                    <a:pt x="377" y="1"/>
                  </a:cubicBezTo>
                  <a:cubicBezTo>
                    <a:pt x="293" y="1"/>
                    <a:pt x="194" y="23"/>
                    <a:pt x="137" y="93"/>
                  </a:cubicBezTo>
                  <a:cubicBezTo>
                    <a:pt x="114" y="119"/>
                    <a:pt x="88" y="145"/>
                    <a:pt x="72" y="176"/>
                  </a:cubicBezTo>
                  <a:cubicBezTo>
                    <a:pt x="57" y="204"/>
                    <a:pt x="45" y="234"/>
                    <a:pt x="36" y="265"/>
                  </a:cubicBezTo>
                  <a:lnTo>
                    <a:pt x="36" y="265"/>
                  </a:lnTo>
                  <a:cubicBezTo>
                    <a:pt x="30" y="279"/>
                    <a:pt x="25" y="294"/>
                    <a:pt x="20" y="308"/>
                  </a:cubicBezTo>
                  <a:cubicBezTo>
                    <a:pt x="4" y="362"/>
                    <a:pt x="1" y="414"/>
                    <a:pt x="12" y="469"/>
                  </a:cubicBezTo>
                  <a:cubicBezTo>
                    <a:pt x="15" y="522"/>
                    <a:pt x="31" y="572"/>
                    <a:pt x="61" y="618"/>
                  </a:cubicBezTo>
                  <a:cubicBezTo>
                    <a:pt x="112" y="706"/>
                    <a:pt x="204" y="777"/>
                    <a:pt x="302" y="804"/>
                  </a:cubicBezTo>
                  <a:cubicBezTo>
                    <a:pt x="333" y="813"/>
                    <a:pt x="365" y="818"/>
                    <a:pt x="396" y="818"/>
                  </a:cubicBezTo>
                  <a:cubicBezTo>
                    <a:pt x="418" y="818"/>
                    <a:pt x="440" y="816"/>
                    <a:pt x="463" y="811"/>
                  </a:cubicBezTo>
                  <a:cubicBezTo>
                    <a:pt x="516" y="809"/>
                    <a:pt x="566" y="793"/>
                    <a:pt x="612" y="763"/>
                  </a:cubicBezTo>
                  <a:cubicBezTo>
                    <a:pt x="699" y="708"/>
                    <a:pt x="774" y="625"/>
                    <a:pt x="797" y="522"/>
                  </a:cubicBezTo>
                  <a:cubicBezTo>
                    <a:pt x="820" y="419"/>
                    <a:pt x="815" y="304"/>
                    <a:pt x="756" y="212"/>
                  </a:cubicBezTo>
                  <a:cubicBezTo>
                    <a:pt x="736" y="185"/>
                    <a:pt x="714" y="158"/>
                    <a:pt x="693" y="131"/>
                  </a:cubicBezTo>
                  <a:cubicBezTo>
                    <a:pt x="657" y="93"/>
                    <a:pt x="613" y="64"/>
                    <a:pt x="563" y="47"/>
                  </a:cubicBezTo>
                  <a:cubicBezTo>
                    <a:pt x="536" y="33"/>
                    <a:pt x="508" y="23"/>
                    <a:pt x="478" y="17"/>
                  </a:cubicBezTo>
                  <a:lnTo>
                    <a:pt x="478" y="17"/>
                  </a:lnTo>
                  <a:cubicBezTo>
                    <a:pt x="447" y="7"/>
                    <a:pt x="415" y="1"/>
                    <a:pt x="3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4057;p69">
              <a:extLst>
                <a:ext uri="{FF2B5EF4-FFF2-40B4-BE49-F238E27FC236}">
                  <a16:creationId xmlns:a16="http://schemas.microsoft.com/office/drawing/2014/main" id="{065258C2-12E7-4F84-ADD2-74FDCAD107DC}"/>
                </a:ext>
              </a:extLst>
            </p:cNvPr>
            <p:cNvSpPr/>
            <p:nvPr/>
          </p:nvSpPr>
          <p:spPr>
            <a:xfrm>
              <a:off x="5843150" y="4669050"/>
              <a:ext cx="18300" cy="18125"/>
            </a:xfrm>
            <a:custGeom>
              <a:avLst/>
              <a:gdLst/>
              <a:ahLst/>
              <a:cxnLst/>
              <a:rect l="l" t="t" r="r" b="b"/>
              <a:pathLst>
                <a:path w="732" h="725" extrusionOk="0">
                  <a:moveTo>
                    <a:pt x="391" y="0"/>
                  </a:moveTo>
                  <a:cubicBezTo>
                    <a:pt x="365" y="0"/>
                    <a:pt x="339" y="5"/>
                    <a:pt x="313" y="13"/>
                  </a:cubicBezTo>
                  <a:cubicBezTo>
                    <a:pt x="237" y="25"/>
                    <a:pt x="179" y="78"/>
                    <a:pt x="129" y="132"/>
                  </a:cubicBezTo>
                  <a:cubicBezTo>
                    <a:pt x="45" y="218"/>
                    <a:pt x="1" y="352"/>
                    <a:pt x="40" y="470"/>
                  </a:cubicBezTo>
                  <a:cubicBezTo>
                    <a:pt x="68" y="556"/>
                    <a:pt x="119" y="632"/>
                    <a:pt x="200" y="678"/>
                  </a:cubicBezTo>
                  <a:cubicBezTo>
                    <a:pt x="252" y="708"/>
                    <a:pt x="316" y="724"/>
                    <a:pt x="380" y="724"/>
                  </a:cubicBezTo>
                  <a:cubicBezTo>
                    <a:pt x="410" y="724"/>
                    <a:pt x="439" y="721"/>
                    <a:pt x="468" y="713"/>
                  </a:cubicBezTo>
                  <a:cubicBezTo>
                    <a:pt x="526" y="695"/>
                    <a:pt x="577" y="667"/>
                    <a:pt x="621" y="623"/>
                  </a:cubicBezTo>
                  <a:cubicBezTo>
                    <a:pt x="663" y="577"/>
                    <a:pt x="694" y="525"/>
                    <a:pt x="710" y="468"/>
                  </a:cubicBezTo>
                  <a:cubicBezTo>
                    <a:pt x="712" y="453"/>
                    <a:pt x="715" y="441"/>
                    <a:pt x="717" y="426"/>
                  </a:cubicBezTo>
                  <a:cubicBezTo>
                    <a:pt x="720" y="410"/>
                    <a:pt x="722" y="394"/>
                    <a:pt x="724" y="378"/>
                  </a:cubicBezTo>
                  <a:cubicBezTo>
                    <a:pt x="732" y="348"/>
                    <a:pt x="732" y="318"/>
                    <a:pt x="724" y="288"/>
                  </a:cubicBezTo>
                  <a:cubicBezTo>
                    <a:pt x="724" y="259"/>
                    <a:pt x="716" y="231"/>
                    <a:pt x="701" y="205"/>
                  </a:cubicBezTo>
                  <a:cubicBezTo>
                    <a:pt x="695" y="189"/>
                    <a:pt x="689" y="175"/>
                    <a:pt x="681" y="162"/>
                  </a:cubicBezTo>
                  <a:cubicBezTo>
                    <a:pt x="665" y="139"/>
                    <a:pt x="648" y="117"/>
                    <a:pt x="629" y="96"/>
                  </a:cubicBezTo>
                  <a:cubicBezTo>
                    <a:pt x="601" y="64"/>
                    <a:pt x="566" y="41"/>
                    <a:pt x="525" y="29"/>
                  </a:cubicBezTo>
                  <a:cubicBezTo>
                    <a:pt x="500" y="14"/>
                    <a:pt x="473" y="6"/>
                    <a:pt x="443" y="6"/>
                  </a:cubicBezTo>
                  <a:cubicBezTo>
                    <a:pt x="426" y="2"/>
                    <a:pt x="408" y="0"/>
                    <a:pt x="3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4058;p69">
              <a:extLst>
                <a:ext uri="{FF2B5EF4-FFF2-40B4-BE49-F238E27FC236}">
                  <a16:creationId xmlns:a16="http://schemas.microsoft.com/office/drawing/2014/main" id="{00AA1979-B690-43F0-9E8D-A564C466EF25}"/>
                </a:ext>
              </a:extLst>
            </p:cNvPr>
            <p:cNvSpPr/>
            <p:nvPr/>
          </p:nvSpPr>
          <p:spPr>
            <a:xfrm>
              <a:off x="5674475" y="4569250"/>
              <a:ext cx="19225" cy="19025"/>
            </a:xfrm>
            <a:custGeom>
              <a:avLst/>
              <a:gdLst/>
              <a:ahLst/>
              <a:cxnLst/>
              <a:rect l="l" t="t" r="r" b="b"/>
              <a:pathLst>
                <a:path w="769" h="761" extrusionOk="0">
                  <a:moveTo>
                    <a:pt x="412" y="0"/>
                  </a:moveTo>
                  <a:cubicBezTo>
                    <a:pt x="372" y="4"/>
                    <a:pt x="320" y="6"/>
                    <a:pt x="289" y="16"/>
                  </a:cubicBezTo>
                  <a:cubicBezTo>
                    <a:pt x="259" y="28"/>
                    <a:pt x="229" y="42"/>
                    <a:pt x="199" y="53"/>
                  </a:cubicBezTo>
                  <a:cubicBezTo>
                    <a:pt x="173" y="73"/>
                    <a:pt x="149" y="91"/>
                    <a:pt x="123" y="112"/>
                  </a:cubicBezTo>
                  <a:cubicBezTo>
                    <a:pt x="111" y="126"/>
                    <a:pt x="100" y="142"/>
                    <a:pt x="88" y="156"/>
                  </a:cubicBezTo>
                  <a:cubicBezTo>
                    <a:pt x="74" y="168"/>
                    <a:pt x="64" y="184"/>
                    <a:pt x="56" y="201"/>
                  </a:cubicBezTo>
                  <a:cubicBezTo>
                    <a:pt x="43" y="230"/>
                    <a:pt x="32" y="260"/>
                    <a:pt x="18" y="290"/>
                  </a:cubicBezTo>
                  <a:cubicBezTo>
                    <a:pt x="3" y="338"/>
                    <a:pt x="1" y="389"/>
                    <a:pt x="12" y="438"/>
                  </a:cubicBezTo>
                  <a:cubicBezTo>
                    <a:pt x="12" y="471"/>
                    <a:pt x="21" y="502"/>
                    <a:pt x="38" y="532"/>
                  </a:cubicBezTo>
                  <a:cubicBezTo>
                    <a:pt x="53" y="579"/>
                    <a:pt x="79" y="619"/>
                    <a:pt x="115" y="652"/>
                  </a:cubicBezTo>
                  <a:cubicBezTo>
                    <a:pt x="141" y="671"/>
                    <a:pt x="166" y="691"/>
                    <a:pt x="191" y="709"/>
                  </a:cubicBezTo>
                  <a:cubicBezTo>
                    <a:pt x="220" y="723"/>
                    <a:pt x="250" y="734"/>
                    <a:pt x="280" y="747"/>
                  </a:cubicBezTo>
                  <a:cubicBezTo>
                    <a:pt x="308" y="756"/>
                    <a:pt x="337" y="761"/>
                    <a:pt x="366" y="761"/>
                  </a:cubicBezTo>
                  <a:cubicBezTo>
                    <a:pt x="387" y="761"/>
                    <a:pt x="408" y="758"/>
                    <a:pt x="428" y="754"/>
                  </a:cubicBezTo>
                  <a:cubicBezTo>
                    <a:pt x="476" y="753"/>
                    <a:pt x="521" y="738"/>
                    <a:pt x="565" y="712"/>
                  </a:cubicBezTo>
                  <a:cubicBezTo>
                    <a:pt x="597" y="695"/>
                    <a:pt x="626" y="672"/>
                    <a:pt x="651" y="647"/>
                  </a:cubicBezTo>
                  <a:cubicBezTo>
                    <a:pt x="695" y="600"/>
                    <a:pt x="737" y="540"/>
                    <a:pt x="752" y="478"/>
                  </a:cubicBezTo>
                  <a:cubicBezTo>
                    <a:pt x="760" y="437"/>
                    <a:pt x="763" y="395"/>
                    <a:pt x="768" y="356"/>
                  </a:cubicBezTo>
                  <a:cubicBezTo>
                    <a:pt x="769" y="307"/>
                    <a:pt x="758" y="261"/>
                    <a:pt x="737" y="219"/>
                  </a:cubicBezTo>
                  <a:cubicBezTo>
                    <a:pt x="722" y="176"/>
                    <a:pt x="697" y="136"/>
                    <a:pt x="662" y="105"/>
                  </a:cubicBezTo>
                  <a:cubicBezTo>
                    <a:pt x="639" y="86"/>
                    <a:pt x="615" y="67"/>
                    <a:pt x="590" y="49"/>
                  </a:cubicBezTo>
                  <a:cubicBezTo>
                    <a:pt x="536" y="17"/>
                    <a:pt x="475" y="0"/>
                    <a:pt x="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4059;p69">
              <a:extLst>
                <a:ext uri="{FF2B5EF4-FFF2-40B4-BE49-F238E27FC236}">
                  <a16:creationId xmlns:a16="http://schemas.microsoft.com/office/drawing/2014/main" id="{4A6556CA-4C06-483F-B911-90DEEAA9BAFD}"/>
                </a:ext>
              </a:extLst>
            </p:cNvPr>
            <p:cNvSpPr/>
            <p:nvPr/>
          </p:nvSpPr>
          <p:spPr>
            <a:xfrm>
              <a:off x="5944975" y="4870700"/>
              <a:ext cx="19400" cy="20350"/>
            </a:xfrm>
            <a:custGeom>
              <a:avLst/>
              <a:gdLst/>
              <a:ahLst/>
              <a:cxnLst/>
              <a:rect l="l" t="t" r="r" b="b"/>
              <a:pathLst>
                <a:path w="776" h="814" extrusionOk="0">
                  <a:moveTo>
                    <a:pt x="391" y="0"/>
                  </a:moveTo>
                  <a:cubicBezTo>
                    <a:pt x="363" y="0"/>
                    <a:pt x="336" y="5"/>
                    <a:pt x="308" y="13"/>
                  </a:cubicBezTo>
                  <a:cubicBezTo>
                    <a:pt x="215" y="43"/>
                    <a:pt x="142" y="99"/>
                    <a:pt x="89" y="181"/>
                  </a:cubicBezTo>
                  <a:cubicBezTo>
                    <a:pt x="79" y="198"/>
                    <a:pt x="68" y="214"/>
                    <a:pt x="57" y="233"/>
                  </a:cubicBezTo>
                  <a:cubicBezTo>
                    <a:pt x="14" y="304"/>
                    <a:pt x="7" y="377"/>
                    <a:pt x="1" y="457"/>
                  </a:cubicBezTo>
                  <a:cubicBezTo>
                    <a:pt x="4" y="490"/>
                    <a:pt x="9" y="520"/>
                    <a:pt x="13" y="552"/>
                  </a:cubicBezTo>
                  <a:cubicBezTo>
                    <a:pt x="24" y="580"/>
                    <a:pt x="38" y="609"/>
                    <a:pt x="49" y="637"/>
                  </a:cubicBezTo>
                  <a:cubicBezTo>
                    <a:pt x="68" y="662"/>
                    <a:pt x="86" y="686"/>
                    <a:pt x="105" y="709"/>
                  </a:cubicBezTo>
                  <a:cubicBezTo>
                    <a:pt x="137" y="744"/>
                    <a:pt x="176" y="769"/>
                    <a:pt x="219" y="783"/>
                  </a:cubicBezTo>
                  <a:cubicBezTo>
                    <a:pt x="248" y="800"/>
                    <a:pt x="277" y="807"/>
                    <a:pt x="310" y="807"/>
                  </a:cubicBezTo>
                  <a:cubicBezTo>
                    <a:pt x="326" y="812"/>
                    <a:pt x="341" y="814"/>
                    <a:pt x="357" y="814"/>
                  </a:cubicBezTo>
                  <a:cubicBezTo>
                    <a:pt x="373" y="814"/>
                    <a:pt x="389" y="812"/>
                    <a:pt x="405" y="807"/>
                  </a:cubicBezTo>
                  <a:cubicBezTo>
                    <a:pt x="437" y="807"/>
                    <a:pt x="466" y="800"/>
                    <a:pt x="495" y="783"/>
                  </a:cubicBezTo>
                  <a:cubicBezTo>
                    <a:pt x="542" y="770"/>
                    <a:pt x="580" y="745"/>
                    <a:pt x="612" y="711"/>
                  </a:cubicBezTo>
                  <a:cubicBezTo>
                    <a:pt x="619" y="704"/>
                    <a:pt x="626" y="699"/>
                    <a:pt x="632" y="693"/>
                  </a:cubicBezTo>
                  <a:cubicBezTo>
                    <a:pt x="691" y="639"/>
                    <a:pt x="708" y="589"/>
                    <a:pt x="735" y="518"/>
                  </a:cubicBezTo>
                  <a:cubicBezTo>
                    <a:pt x="744" y="501"/>
                    <a:pt x="751" y="481"/>
                    <a:pt x="758" y="464"/>
                  </a:cubicBezTo>
                  <a:cubicBezTo>
                    <a:pt x="774" y="414"/>
                    <a:pt x="776" y="367"/>
                    <a:pt x="764" y="317"/>
                  </a:cubicBezTo>
                  <a:cubicBezTo>
                    <a:pt x="761" y="269"/>
                    <a:pt x="748" y="224"/>
                    <a:pt x="720" y="181"/>
                  </a:cubicBezTo>
                  <a:cubicBezTo>
                    <a:pt x="701" y="157"/>
                    <a:pt x="682" y="132"/>
                    <a:pt x="663" y="108"/>
                  </a:cubicBezTo>
                  <a:cubicBezTo>
                    <a:pt x="630" y="72"/>
                    <a:pt x="591" y="47"/>
                    <a:pt x="547" y="32"/>
                  </a:cubicBezTo>
                  <a:cubicBezTo>
                    <a:pt x="518" y="15"/>
                    <a:pt x="487" y="7"/>
                    <a:pt x="454" y="7"/>
                  </a:cubicBezTo>
                  <a:cubicBezTo>
                    <a:pt x="433" y="3"/>
                    <a:pt x="412" y="0"/>
                    <a:pt x="3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4060;p69">
              <a:extLst>
                <a:ext uri="{FF2B5EF4-FFF2-40B4-BE49-F238E27FC236}">
                  <a16:creationId xmlns:a16="http://schemas.microsoft.com/office/drawing/2014/main" id="{D750E731-7B10-4E09-A9FA-70C1BDF8D8D1}"/>
                </a:ext>
              </a:extLst>
            </p:cNvPr>
            <p:cNvSpPr/>
            <p:nvPr/>
          </p:nvSpPr>
          <p:spPr>
            <a:xfrm>
              <a:off x="5786650" y="4872875"/>
              <a:ext cx="18225" cy="18425"/>
            </a:xfrm>
            <a:custGeom>
              <a:avLst/>
              <a:gdLst/>
              <a:ahLst/>
              <a:cxnLst/>
              <a:rect l="l" t="t" r="r" b="b"/>
              <a:pathLst>
                <a:path w="729" h="737" extrusionOk="0">
                  <a:moveTo>
                    <a:pt x="353" y="0"/>
                  </a:moveTo>
                  <a:cubicBezTo>
                    <a:pt x="308" y="0"/>
                    <a:pt x="266" y="11"/>
                    <a:pt x="225" y="32"/>
                  </a:cubicBezTo>
                  <a:cubicBezTo>
                    <a:pt x="181" y="45"/>
                    <a:pt x="142" y="70"/>
                    <a:pt x="110" y="106"/>
                  </a:cubicBezTo>
                  <a:cubicBezTo>
                    <a:pt x="65" y="151"/>
                    <a:pt x="34" y="204"/>
                    <a:pt x="17" y="264"/>
                  </a:cubicBezTo>
                  <a:cubicBezTo>
                    <a:pt x="1" y="327"/>
                    <a:pt x="1" y="392"/>
                    <a:pt x="17" y="455"/>
                  </a:cubicBezTo>
                  <a:cubicBezTo>
                    <a:pt x="45" y="529"/>
                    <a:pt x="61" y="563"/>
                    <a:pt x="115" y="624"/>
                  </a:cubicBezTo>
                  <a:cubicBezTo>
                    <a:pt x="120" y="629"/>
                    <a:pt x="126" y="633"/>
                    <a:pt x="131" y="641"/>
                  </a:cubicBezTo>
                  <a:cubicBezTo>
                    <a:pt x="161" y="673"/>
                    <a:pt x="197" y="695"/>
                    <a:pt x="238" y="709"/>
                  </a:cubicBezTo>
                  <a:cubicBezTo>
                    <a:pt x="273" y="727"/>
                    <a:pt x="311" y="737"/>
                    <a:pt x="352" y="737"/>
                  </a:cubicBezTo>
                  <a:cubicBezTo>
                    <a:pt x="356" y="737"/>
                    <a:pt x="360" y="737"/>
                    <a:pt x="365" y="736"/>
                  </a:cubicBezTo>
                  <a:cubicBezTo>
                    <a:pt x="450" y="733"/>
                    <a:pt x="539" y="707"/>
                    <a:pt x="599" y="641"/>
                  </a:cubicBezTo>
                  <a:cubicBezTo>
                    <a:pt x="604" y="635"/>
                    <a:pt x="609" y="630"/>
                    <a:pt x="614" y="624"/>
                  </a:cubicBezTo>
                  <a:cubicBezTo>
                    <a:pt x="668" y="563"/>
                    <a:pt x="683" y="531"/>
                    <a:pt x="712" y="455"/>
                  </a:cubicBezTo>
                  <a:cubicBezTo>
                    <a:pt x="728" y="392"/>
                    <a:pt x="728" y="327"/>
                    <a:pt x="712" y="264"/>
                  </a:cubicBezTo>
                  <a:cubicBezTo>
                    <a:pt x="694" y="204"/>
                    <a:pt x="663" y="151"/>
                    <a:pt x="619" y="106"/>
                  </a:cubicBezTo>
                  <a:cubicBezTo>
                    <a:pt x="548" y="42"/>
                    <a:pt x="461" y="1"/>
                    <a:pt x="365" y="1"/>
                  </a:cubicBezTo>
                  <a:cubicBezTo>
                    <a:pt x="361" y="0"/>
                    <a:pt x="357" y="0"/>
                    <a:pt x="3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4061;p69">
              <a:extLst>
                <a:ext uri="{FF2B5EF4-FFF2-40B4-BE49-F238E27FC236}">
                  <a16:creationId xmlns:a16="http://schemas.microsoft.com/office/drawing/2014/main" id="{BBF84BF8-C21A-411C-BCE8-A5C6942B6377}"/>
                </a:ext>
              </a:extLst>
            </p:cNvPr>
            <p:cNvSpPr/>
            <p:nvPr/>
          </p:nvSpPr>
          <p:spPr>
            <a:xfrm>
              <a:off x="5687475" y="4892700"/>
              <a:ext cx="18350" cy="18250"/>
            </a:xfrm>
            <a:custGeom>
              <a:avLst/>
              <a:gdLst/>
              <a:ahLst/>
              <a:cxnLst/>
              <a:rect l="l" t="t" r="r" b="b"/>
              <a:pathLst>
                <a:path w="734" h="730" extrusionOk="0">
                  <a:moveTo>
                    <a:pt x="355" y="1"/>
                  </a:moveTo>
                  <a:cubicBezTo>
                    <a:pt x="309" y="1"/>
                    <a:pt x="267" y="11"/>
                    <a:pt x="227" y="32"/>
                  </a:cubicBezTo>
                  <a:cubicBezTo>
                    <a:pt x="182" y="45"/>
                    <a:pt x="141" y="71"/>
                    <a:pt x="109" y="107"/>
                  </a:cubicBezTo>
                  <a:cubicBezTo>
                    <a:pt x="73" y="141"/>
                    <a:pt x="49" y="179"/>
                    <a:pt x="33" y="225"/>
                  </a:cubicBezTo>
                  <a:cubicBezTo>
                    <a:pt x="11" y="269"/>
                    <a:pt x="0" y="315"/>
                    <a:pt x="2" y="365"/>
                  </a:cubicBezTo>
                  <a:cubicBezTo>
                    <a:pt x="6" y="460"/>
                    <a:pt x="37" y="558"/>
                    <a:pt x="109" y="623"/>
                  </a:cubicBezTo>
                  <a:cubicBezTo>
                    <a:pt x="181" y="688"/>
                    <a:pt x="268" y="730"/>
                    <a:pt x="367" y="730"/>
                  </a:cubicBezTo>
                  <a:cubicBezTo>
                    <a:pt x="369" y="730"/>
                    <a:pt x="372" y="730"/>
                    <a:pt x="374" y="730"/>
                  </a:cubicBezTo>
                  <a:cubicBezTo>
                    <a:pt x="422" y="730"/>
                    <a:pt x="466" y="719"/>
                    <a:pt x="507" y="699"/>
                  </a:cubicBezTo>
                  <a:cubicBezTo>
                    <a:pt x="553" y="684"/>
                    <a:pt x="593" y="659"/>
                    <a:pt x="625" y="623"/>
                  </a:cubicBezTo>
                  <a:cubicBezTo>
                    <a:pt x="661" y="590"/>
                    <a:pt x="686" y="550"/>
                    <a:pt x="701" y="506"/>
                  </a:cubicBezTo>
                  <a:cubicBezTo>
                    <a:pt x="724" y="462"/>
                    <a:pt x="734" y="415"/>
                    <a:pt x="731" y="365"/>
                  </a:cubicBezTo>
                  <a:cubicBezTo>
                    <a:pt x="728" y="271"/>
                    <a:pt x="697" y="173"/>
                    <a:pt x="625" y="107"/>
                  </a:cubicBezTo>
                  <a:cubicBezTo>
                    <a:pt x="554" y="42"/>
                    <a:pt x="465" y="1"/>
                    <a:pt x="367" y="1"/>
                  </a:cubicBezTo>
                  <a:cubicBezTo>
                    <a:pt x="363" y="1"/>
                    <a:pt x="359" y="1"/>
                    <a:pt x="3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4062;p69">
              <a:extLst>
                <a:ext uri="{FF2B5EF4-FFF2-40B4-BE49-F238E27FC236}">
                  <a16:creationId xmlns:a16="http://schemas.microsoft.com/office/drawing/2014/main" id="{1970F2EA-1208-41AE-9FC3-4B0163E955B9}"/>
                </a:ext>
              </a:extLst>
            </p:cNvPr>
            <p:cNvSpPr/>
            <p:nvPr/>
          </p:nvSpPr>
          <p:spPr>
            <a:xfrm>
              <a:off x="5549550" y="4915550"/>
              <a:ext cx="17025" cy="13200"/>
            </a:xfrm>
            <a:custGeom>
              <a:avLst/>
              <a:gdLst/>
              <a:ahLst/>
              <a:cxnLst/>
              <a:rect l="l" t="t" r="r" b="b"/>
              <a:pathLst>
                <a:path w="681" h="528" extrusionOk="0">
                  <a:moveTo>
                    <a:pt x="341" y="0"/>
                  </a:moveTo>
                  <a:cubicBezTo>
                    <a:pt x="1" y="0"/>
                    <a:pt x="1" y="528"/>
                    <a:pt x="341" y="528"/>
                  </a:cubicBezTo>
                  <a:cubicBezTo>
                    <a:pt x="681" y="528"/>
                    <a:pt x="681" y="0"/>
                    <a:pt x="3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4063;p69">
              <a:extLst>
                <a:ext uri="{FF2B5EF4-FFF2-40B4-BE49-F238E27FC236}">
                  <a16:creationId xmlns:a16="http://schemas.microsoft.com/office/drawing/2014/main" id="{E04E27A8-2103-4BDF-9941-45CD413564E8}"/>
                </a:ext>
              </a:extLst>
            </p:cNvPr>
            <p:cNvSpPr/>
            <p:nvPr/>
          </p:nvSpPr>
          <p:spPr>
            <a:xfrm>
              <a:off x="5449200" y="4974250"/>
              <a:ext cx="17550" cy="17425"/>
            </a:xfrm>
            <a:custGeom>
              <a:avLst/>
              <a:gdLst/>
              <a:ahLst/>
              <a:cxnLst/>
              <a:rect l="l" t="t" r="r" b="b"/>
              <a:pathLst>
                <a:path w="702" h="697" extrusionOk="0">
                  <a:moveTo>
                    <a:pt x="351" y="1"/>
                  </a:moveTo>
                  <a:cubicBezTo>
                    <a:pt x="262" y="1"/>
                    <a:pt x="169" y="39"/>
                    <a:pt x="105" y="102"/>
                  </a:cubicBezTo>
                  <a:cubicBezTo>
                    <a:pt x="72" y="133"/>
                    <a:pt x="47" y="171"/>
                    <a:pt x="33" y="214"/>
                  </a:cubicBezTo>
                  <a:cubicBezTo>
                    <a:pt x="11" y="255"/>
                    <a:pt x="1" y="301"/>
                    <a:pt x="4" y="348"/>
                  </a:cubicBezTo>
                  <a:cubicBezTo>
                    <a:pt x="7" y="439"/>
                    <a:pt x="37" y="532"/>
                    <a:pt x="105" y="594"/>
                  </a:cubicBezTo>
                  <a:cubicBezTo>
                    <a:pt x="174" y="656"/>
                    <a:pt x="257" y="696"/>
                    <a:pt x="351" y="696"/>
                  </a:cubicBezTo>
                  <a:cubicBezTo>
                    <a:pt x="440" y="696"/>
                    <a:pt x="534" y="657"/>
                    <a:pt x="597" y="594"/>
                  </a:cubicBezTo>
                  <a:cubicBezTo>
                    <a:pt x="630" y="564"/>
                    <a:pt x="655" y="526"/>
                    <a:pt x="669" y="482"/>
                  </a:cubicBezTo>
                  <a:cubicBezTo>
                    <a:pt x="691" y="441"/>
                    <a:pt x="701" y="396"/>
                    <a:pt x="699" y="348"/>
                  </a:cubicBezTo>
                  <a:cubicBezTo>
                    <a:pt x="695" y="258"/>
                    <a:pt x="665" y="166"/>
                    <a:pt x="597" y="102"/>
                  </a:cubicBezTo>
                  <a:cubicBezTo>
                    <a:pt x="529" y="40"/>
                    <a:pt x="445" y="1"/>
                    <a:pt x="3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4064;p69">
              <a:extLst>
                <a:ext uri="{FF2B5EF4-FFF2-40B4-BE49-F238E27FC236}">
                  <a16:creationId xmlns:a16="http://schemas.microsoft.com/office/drawing/2014/main" id="{283BFDE0-9FDA-4B10-8D68-FC37B1A74A0E}"/>
                </a:ext>
              </a:extLst>
            </p:cNvPr>
            <p:cNvSpPr/>
            <p:nvPr/>
          </p:nvSpPr>
          <p:spPr>
            <a:xfrm>
              <a:off x="5404650" y="4928350"/>
              <a:ext cx="13800" cy="13925"/>
            </a:xfrm>
            <a:custGeom>
              <a:avLst/>
              <a:gdLst/>
              <a:ahLst/>
              <a:cxnLst/>
              <a:rect l="l" t="t" r="r" b="b"/>
              <a:pathLst>
                <a:path w="552" h="557" extrusionOk="0">
                  <a:moveTo>
                    <a:pt x="281" y="0"/>
                  </a:moveTo>
                  <a:cubicBezTo>
                    <a:pt x="205" y="0"/>
                    <a:pt x="137" y="33"/>
                    <a:pt x="82" y="86"/>
                  </a:cubicBezTo>
                  <a:cubicBezTo>
                    <a:pt x="68" y="103"/>
                    <a:pt x="54" y="123"/>
                    <a:pt x="40" y="142"/>
                  </a:cubicBezTo>
                  <a:cubicBezTo>
                    <a:pt x="20" y="172"/>
                    <a:pt x="9" y="206"/>
                    <a:pt x="8" y="243"/>
                  </a:cubicBezTo>
                  <a:cubicBezTo>
                    <a:pt x="1" y="267"/>
                    <a:pt x="1" y="292"/>
                    <a:pt x="8" y="315"/>
                  </a:cubicBezTo>
                  <a:cubicBezTo>
                    <a:pt x="9" y="351"/>
                    <a:pt x="20" y="385"/>
                    <a:pt x="40" y="417"/>
                  </a:cubicBezTo>
                  <a:cubicBezTo>
                    <a:pt x="42" y="423"/>
                    <a:pt x="45" y="431"/>
                    <a:pt x="49" y="437"/>
                  </a:cubicBezTo>
                  <a:cubicBezTo>
                    <a:pt x="62" y="454"/>
                    <a:pt x="75" y="469"/>
                    <a:pt x="86" y="487"/>
                  </a:cubicBezTo>
                  <a:cubicBezTo>
                    <a:pt x="108" y="509"/>
                    <a:pt x="134" y="526"/>
                    <a:pt x="165" y="536"/>
                  </a:cubicBezTo>
                  <a:cubicBezTo>
                    <a:pt x="196" y="550"/>
                    <a:pt x="227" y="557"/>
                    <a:pt x="260" y="557"/>
                  </a:cubicBezTo>
                  <a:cubicBezTo>
                    <a:pt x="280" y="557"/>
                    <a:pt x="302" y="554"/>
                    <a:pt x="323" y="549"/>
                  </a:cubicBezTo>
                  <a:cubicBezTo>
                    <a:pt x="333" y="546"/>
                    <a:pt x="340" y="545"/>
                    <a:pt x="349" y="541"/>
                  </a:cubicBezTo>
                  <a:lnTo>
                    <a:pt x="415" y="515"/>
                  </a:lnTo>
                  <a:cubicBezTo>
                    <a:pt x="447" y="498"/>
                    <a:pt x="473" y="473"/>
                    <a:pt x="490" y="444"/>
                  </a:cubicBezTo>
                  <a:cubicBezTo>
                    <a:pt x="508" y="427"/>
                    <a:pt x="519" y="406"/>
                    <a:pt x="525" y="383"/>
                  </a:cubicBezTo>
                  <a:cubicBezTo>
                    <a:pt x="542" y="351"/>
                    <a:pt x="550" y="316"/>
                    <a:pt x="549" y="278"/>
                  </a:cubicBezTo>
                  <a:cubicBezTo>
                    <a:pt x="551" y="254"/>
                    <a:pt x="546" y="220"/>
                    <a:pt x="540" y="196"/>
                  </a:cubicBezTo>
                  <a:cubicBezTo>
                    <a:pt x="528" y="154"/>
                    <a:pt x="501" y="107"/>
                    <a:pt x="469" y="77"/>
                  </a:cubicBezTo>
                  <a:cubicBezTo>
                    <a:pt x="418" y="30"/>
                    <a:pt x="358" y="3"/>
                    <a:pt x="288" y="0"/>
                  </a:cubicBezTo>
                  <a:cubicBezTo>
                    <a:pt x="286" y="0"/>
                    <a:pt x="284" y="0"/>
                    <a:pt x="2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4065;p69">
              <a:extLst>
                <a:ext uri="{FF2B5EF4-FFF2-40B4-BE49-F238E27FC236}">
                  <a16:creationId xmlns:a16="http://schemas.microsoft.com/office/drawing/2014/main" id="{39055F0C-A035-4D97-A313-F5219981E47B}"/>
                </a:ext>
              </a:extLst>
            </p:cNvPr>
            <p:cNvSpPr/>
            <p:nvPr/>
          </p:nvSpPr>
          <p:spPr>
            <a:xfrm>
              <a:off x="5351175" y="4992625"/>
              <a:ext cx="17700" cy="17625"/>
            </a:xfrm>
            <a:custGeom>
              <a:avLst/>
              <a:gdLst/>
              <a:ahLst/>
              <a:cxnLst/>
              <a:rect l="l" t="t" r="r" b="b"/>
              <a:pathLst>
                <a:path w="708" h="705" extrusionOk="0">
                  <a:moveTo>
                    <a:pt x="447" y="0"/>
                  </a:moveTo>
                  <a:cubicBezTo>
                    <a:pt x="327" y="0"/>
                    <a:pt x="189" y="77"/>
                    <a:pt x="119" y="160"/>
                  </a:cubicBezTo>
                  <a:cubicBezTo>
                    <a:pt x="47" y="247"/>
                    <a:pt x="0" y="356"/>
                    <a:pt x="36" y="472"/>
                  </a:cubicBezTo>
                  <a:cubicBezTo>
                    <a:pt x="62" y="550"/>
                    <a:pt x="110" y="619"/>
                    <a:pt x="184" y="662"/>
                  </a:cubicBezTo>
                  <a:cubicBezTo>
                    <a:pt x="231" y="690"/>
                    <a:pt x="290" y="705"/>
                    <a:pt x="348" y="705"/>
                  </a:cubicBezTo>
                  <a:cubicBezTo>
                    <a:pt x="376" y="705"/>
                    <a:pt x="403" y="701"/>
                    <a:pt x="429" y="694"/>
                  </a:cubicBezTo>
                  <a:cubicBezTo>
                    <a:pt x="546" y="662"/>
                    <a:pt x="609" y="578"/>
                    <a:pt x="653" y="472"/>
                  </a:cubicBezTo>
                  <a:cubicBezTo>
                    <a:pt x="707" y="333"/>
                    <a:pt x="691" y="82"/>
                    <a:pt x="534" y="16"/>
                  </a:cubicBezTo>
                  <a:cubicBezTo>
                    <a:pt x="507" y="5"/>
                    <a:pt x="478" y="0"/>
                    <a:pt x="4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4066;p69">
              <a:extLst>
                <a:ext uri="{FF2B5EF4-FFF2-40B4-BE49-F238E27FC236}">
                  <a16:creationId xmlns:a16="http://schemas.microsoft.com/office/drawing/2014/main" id="{7137BE2B-E6DC-4107-91C2-B3990C3CB21B}"/>
                </a:ext>
              </a:extLst>
            </p:cNvPr>
            <p:cNvSpPr/>
            <p:nvPr/>
          </p:nvSpPr>
          <p:spPr>
            <a:xfrm>
              <a:off x="5334625" y="5023975"/>
              <a:ext cx="21550" cy="22600"/>
            </a:xfrm>
            <a:custGeom>
              <a:avLst/>
              <a:gdLst/>
              <a:ahLst/>
              <a:cxnLst/>
              <a:rect l="l" t="t" r="r" b="b"/>
              <a:pathLst>
                <a:path w="862" h="904" extrusionOk="0">
                  <a:moveTo>
                    <a:pt x="441" y="1"/>
                  </a:moveTo>
                  <a:cubicBezTo>
                    <a:pt x="437" y="1"/>
                    <a:pt x="433" y="1"/>
                    <a:pt x="428" y="1"/>
                  </a:cubicBezTo>
                  <a:cubicBezTo>
                    <a:pt x="389" y="6"/>
                    <a:pt x="352" y="11"/>
                    <a:pt x="313" y="16"/>
                  </a:cubicBezTo>
                  <a:cubicBezTo>
                    <a:pt x="240" y="37"/>
                    <a:pt x="177" y="73"/>
                    <a:pt x="124" y="127"/>
                  </a:cubicBezTo>
                  <a:cubicBezTo>
                    <a:pt x="49" y="210"/>
                    <a:pt x="1" y="315"/>
                    <a:pt x="1" y="431"/>
                  </a:cubicBezTo>
                  <a:cubicBezTo>
                    <a:pt x="1" y="522"/>
                    <a:pt x="12" y="612"/>
                    <a:pt x="63" y="692"/>
                  </a:cubicBezTo>
                  <a:cubicBezTo>
                    <a:pt x="143" y="821"/>
                    <a:pt x="276" y="904"/>
                    <a:pt x="429" y="904"/>
                  </a:cubicBezTo>
                  <a:cubicBezTo>
                    <a:pt x="584" y="904"/>
                    <a:pt x="717" y="821"/>
                    <a:pt x="796" y="692"/>
                  </a:cubicBezTo>
                  <a:cubicBezTo>
                    <a:pt x="847" y="612"/>
                    <a:pt x="858" y="522"/>
                    <a:pt x="858" y="431"/>
                  </a:cubicBezTo>
                  <a:cubicBezTo>
                    <a:pt x="861" y="372"/>
                    <a:pt x="848" y="316"/>
                    <a:pt x="821" y="265"/>
                  </a:cubicBezTo>
                  <a:cubicBezTo>
                    <a:pt x="805" y="212"/>
                    <a:pt x="775" y="166"/>
                    <a:pt x="732" y="127"/>
                  </a:cubicBezTo>
                  <a:cubicBezTo>
                    <a:pt x="693" y="84"/>
                    <a:pt x="647" y="54"/>
                    <a:pt x="594" y="38"/>
                  </a:cubicBezTo>
                  <a:cubicBezTo>
                    <a:pt x="546" y="13"/>
                    <a:pt x="495" y="1"/>
                    <a:pt x="4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4067;p69">
              <a:extLst>
                <a:ext uri="{FF2B5EF4-FFF2-40B4-BE49-F238E27FC236}">
                  <a16:creationId xmlns:a16="http://schemas.microsoft.com/office/drawing/2014/main" id="{BB9AF103-F9F9-484B-9866-E97009F1430D}"/>
                </a:ext>
              </a:extLst>
            </p:cNvPr>
            <p:cNvSpPr/>
            <p:nvPr/>
          </p:nvSpPr>
          <p:spPr>
            <a:xfrm>
              <a:off x="5971150" y="4753325"/>
              <a:ext cx="18250" cy="16550"/>
            </a:xfrm>
            <a:custGeom>
              <a:avLst/>
              <a:gdLst/>
              <a:ahLst/>
              <a:cxnLst/>
              <a:rect l="l" t="t" r="r" b="b"/>
              <a:pathLst>
                <a:path w="730" h="662" extrusionOk="0">
                  <a:moveTo>
                    <a:pt x="323" y="1"/>
                  </a:moveTo>
                  <a:cubicBezTo>
                    <a:pt x="299" y="1"/>
                    <a:pt x="276" y="3"/>
                    <a:pt x="252" y="10"/>
                  </a:cubicBezTo>
                  <a:cubicBezTo>
                    <a:pt x="186" y="29"/>
                    <a:pt x="130" y="69"/>
                    <a:pt x="89" y="122"/>
                  </a:cubicBezTo>
                  <a:cubicBezTo>
                    <a:pt x="15" y="218"/>
                    <a:pt x="1" y="359"/>
                    <a:pt x="65" y="468"/>
                  </a:cubicBezTo>
                  <a:cubicBezTo>
                    <a:pt x="104" y="532"/>
                    <a:pt x="156" y="580"/>
                    <a:pt x="223" y="612"/>
                  </a:cubicBezTo>
                  <a:cubicBezTo>
                    <a:pt x="248" y="622"/>
                    <a:pt x="274" y="633"/>
                    <a:pt x="298" y="643"/>
                  </a:cubicBezTo>
                  <a:cubicBezTo>
                    <a:pt x="330" y="647"/>
                    <a:pt x="361" y="652"/>
                    <a:pt x="393" y="656"/>
                  </a:cubicBezTo>
                  <a:lnTo>
                    <a:pt x="428" y="660"/>
                  </a:lnTo>
                  <a:cubicBezTo>
                    <a:pt x="435" y="661"/>
                    <a:pt x="441" y="661"/>
                    <a:pt x="448" y="661"/>
                  </a:cubicBezTo>
                  <a:cubicBezTo>
                    <a:pt x="539" y="661"/>
                    <a:pt x="633" y="591"/>
                    <a:pt x="677" y="518"/>
                  </a:cubicBezTo>
                  <a:cubicBezTo>
                    <a:pt x="729" y="428"/>
                    <a:pt x="727" y="317"/>
                    <a:pt x="677" y="229"/>
                  </a:cubicBezTo>
                  <a:cubicBezTo>
                    <a:pt x="654" y="188"/>
                    <a:pt x="633" y="148"/>
                    <a:pt x="598" y="116"/>
                  </a:cubicBezTo>
                  <a:cubicBezTo>
                    <a:pt x="547" y="70"/>
                    <a:pt x="488" y="21"/>
                    <a:pt x="418" y="10"/>
                  </a:cubicBezTo>
                  <a:cubicBezTo>
                    <a:pt x="386" y="5"/>
                    <a:pt x="354" y="1"/>
                    <a:pt x="3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4068;p69">
              <a:extLst>
                <a:ext uri="{FF2B5EF4-FFF2-40B4-BE49-F238E27FC236}">
                  <a16:creationId xmlns:a16="http://schemas.microsoft.com/office/drawing/2014/main" id="{FBD588B2-AE64-45D6-8646-5E8CE8DAFC0A}"/>
                </a:ext>
              </a:extLst>
            </p:cNvPr>
            <p:cNvSpPr/>
            <p:nvPr/>
          </p:nvSpPr>
          <p:spPr>
            <a:xfrm>
              <a:off x="5363475" y="4764550"/>
              <a:ext cx="15025" cy="14950"/>
            </a:xfrm>
            <a:custGeom>
              <a:avLst/>
              <a:gdLst/>
              <a:ahLst/>
              <a:cxnLst/>
              <a:rect l="l" t="t" r="r" b="b"/>
              <a:pathLst>
                <a:path w="601" h="598" extrusionOk="0">
                  <a:moveTo>
                    <a:pt x="301" y="0"/>
                  </a:moveTo>
                  <a:cubicBezTo>
                    <a:pt x="225" y="0"/>
                    <a:pt x="143" y="33"/>
                    <a:pt x="90" y="88"/>
                  </a:cubicBezTo>
                  <a:cubicBezTo>
                    <a:pt x="60" y="114"/>
                    <a:pt x="39" y="146"/>
                    <a:pt x="28" y="184"/>
                  </a:cubicBezTo>
                  <a:cubicBezTo>
                    <a:pt x="8" y="220"/>
                    <a:pt x="1" y="258"/>
                    <a:pt x="2" y="299"/>
                  </a:cubicBezTo>
                  <a:cubicBezTo>
                    <a:pt x="6" y="376"/>
                    <a:pt x="30" y="456"/>
                    <a:pt x="90" y="510"/>
                  </a:cubicBezTo>
                  <a:cubicBezTo>
                    <a:pt x="148" y="564"/>
                    <a:pt x="219" y="598"/>
                    <a:pt x="301" y="598"/>
                  </a:cubicBezTo>
                  <a:cubicBezTo>
                    <a:pt x="377" y="598"/>
                    <a:pt x="457" y="564"/>
                    <a:pt x="512" y="510"/>
                  </a:cubicBezTo>
                  <a:cubicBezTo>
                    <a:pt x="542" y="482"/>
                    <a:pt x="563" y="450"/>
                    <a:pt x="574" y="413"/>
                  </a:cubicBezTo>
                  <a:cubicBezTo>
                    <a:pt x="594" y="377"/>
                    <a:pt x="601" y="340"/>
                    <a:pt x="600" y="299"/>
                  </a:cubicBezTo>
                  <a:cubicBezTo>
                    <a:pt x="596" y="222"/>
                    <a:pt x="571" y="141"/>
                    <a:pt x="512" y="88"/>
                  </a:cubicBezTo>
                  <a:cubicBezTo>
                    <a:pt x="454" y="33"/>
                    <a:pt x="382" y="0"/>
                    <a:pt x="3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4069;p69">
              <a:extLst>
                <a:ext uri="{FF2B5EF4-FFF2-40B4-BE49-F238E27FC236}">
                  <a16:creationId xmlns:a16="http://schemas.microsoft.com/office/drawing/2014/main" id="{EB3C5816-5545-4306-9EE1-6A288F78F114}"/>
                </a:ext>
              </a:extLst>
            </p:cNvPr>
            <p:cNvSpPr/>
            <p:nvPr/>
          </p:nvSpPr>
          <p:spPr>
            <a:xfrm>
              <a:off x="5350650" y="4799250"/>
              <a:ext cx="14450" cy="14325"/>
            </a:xfrm>
            <a:custGeom>
              <a:avLst/>
              <a:gdLst/>
              <a:ahLst/>
              <a:cxnLst/>
              <a:rect l="l" t="t" r="r" b="b"/>
              <a:pathLst>
                <a:path w="578" h="573" extrusionOk="0">
                  <a:moveTo>
                    <a:pt x="289" y="0"/>
                  </a:moveTo>
                  <a:cubicBezTo>
                    <a:pt x="216" y="0"/>
                    <a:pt x="140" y="32"/>
                    <a:pt x="87" y="84"/>
                  </a:cubicBezTo>
                  <a:cubicBezTo>
                    <a:pt x="38" y="133"/>
                    <a:pt x="1" y="215"/>
                    <a:pt x="4" y="287"/>
                  </a:cubicBezTo>
                  <a:cubicBezTo>
                    <a:pt x="7" y="360"/>
                    <a:pt x="31" y="437"/>
                    <a:pt x="87" y="489"/>
                  </a:cubicBezTo>
                  <a:cubicBezTo>
                    <a:pt x="144" y="540"/>
                    <a:pt x="212" y="572"/>
                    <a:pt x="289" y="572"/>
                  </a:cubicBezTo>
                  <a:cubicBezTo>
                    <a:pt x="362" y="572"/>
                    <a:pt x="439" y="540"/>
                    <a:pt x="491" y="489"/>
                  </a:cubicBezTo>
                  <a:cubicBezTo>
                    <a:pt x="541" y="439"/>
                    <a:pt x="578" y="359"/>
                    <a:pt x="576" y="287"/>
                  </a:cubicBezTo>
                  <a:cubicBezTo>
                    <a:pt x="572" y="213"/>
                    <a:pt x="548" y="135"/>
                    <a:pt x="491" y="84"/>
                  </a:cubicBezTo>
                  <a:cubicBezTo>
                    <a:pt x="437" y="32"/>
                    <a:pt x="367" y="0"/>
                    <a:pt x="2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4070;p69">
              <a:extLst>
                <a:ext uri="{FF2B5EF4-FFF2-40B4-BE49-F238E27FC236}">
                  <a16:creationId xmlns:a16="http://schemas.microsoft.com/office/drawing/2014/main" id="{21708379-187C-4AC7-8DE9-7B338C61D1D4}"/>
                </a:ext>
              </a:extLst>
            </p:cNvPr>
            <p:cNvSpPr/>
            <p:nvPr/>
          </p:nvSpPr>
          <p:spPr>
            <a:xfrm>
              <a:off x="5313425" y="4847025"/>
              <a:ext cx="16425" cy="15775"/>
            </a:xfrm>
            <a:custGeom>
              <a:avLst/>
              <a:gdLst/>
              <a:ahLst/>
              <a:cxnLst/>
              <a:rect l="l" t="t" r="r" b="b"/>
              <a:pathLst>
                <a:path w="657" h="631" extrusionOk="0">
                  <a:moveTo>
                    <a:pt x="337" y="1"/>
                  </a:moveTo>
                  <a:cubicBezTo>
                    <a:pt x="282" y="1"/>
                    <a:pt x="227" y="14"/>
                    <a:pt x="182" y="43"/>
                  </a:cubicBezTo>
                  <a:cubicBezTo>
                    <a:pt x="130" y="77"/>
                    <a:pt x="82" y="112"/>
                    <a:pt x="50" y="167"/>
                  </a:cubicBezTo>
                  <a:cubicBezTo>
                    <a:pt x="36" y="191"/>
                    <a:pt x="25" y="216"/>
                    <a:pt x="17" y="242"/>
                  </a:cubicBezTo>
                  <a:cubicBezTo>
                    <a:pt x="1" y="301"/>
                    <a:pt x="6" y="327"/>
                    <a:pt x="16" y="386"/>
                  </a:cubicBezTo>
                  <a:cubicBezTo>
                    <a:pt x="19" y="402"/>
                    <a:pt x="22" y="404"/>
                    <a:pt x="32" y="424"/>
                  </a:cubicBezTo>
                  <a:cubicBezTo>
                    <a:pt x="48" y="465"/>
                    <a:pt x="57" y="488"/>
                    <a:pt x="94" y="522"/>
                  </a:cubicBezTo>
                  <a:cubicBezTo>
                    <a:pt x="122" y="547"/>
                    <a:pt x="151" y="568"/>
                    <a:pt x="182" y="587"/>
                  </a:cubicBezTo>
                  <a:cubicBezTo>
                    <a:pt x="227" y="617"/>
                    <a:pt x="281" y="630"/>
                    <a:pt x="335" y="630"/>
                  </a:cubicBezTo>
                  <a:cubicBezTo>
                    <a:pt x="394" y="630"/>
                    <a:pt x="452" y="615"/>
                    <a:pt x="500" y="587"/>
                  </a:cubicBezTo>
                  <a:cubicBezTo>
                    <a:pt x="596" y="532"/>
                    <a:pt x="656" y="427"/>
                    <a:pt x="656" y="315"/>
                  </a:cubicBezTo>
                  <a:cubicBezTo>
                    <a:pt x="656" y="205"/>
                    <a:pt x="596" y="100"/>
                    <a:pt x="500" y="43"/>
                  </a:cubicBezTo>
                  <a:cubicBezTo>
                    <a:pt x="453" y="16"/>
                    <a:pt x="395" y="1"/>
                    <a:pt x="3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4071;p69">
              <a:extLst>
                <a:ext uri="{FF2B5EF4-FFF2-40B4-BE49-F238E27FC236}">
                  <a16:creationId xmlns:a16="http://schemas.microsoft.com/office/drawing/2014/main" id="{9E9E1A9C-B956-481A-8586-62D0121A70B3}"/>
                </a:ext>
              </a:extLst>
            </p:cNvPr>
            <p:cNvSpPr/>
            <p:nvPr/>
          </p:nvSpPr>
          <p:spPr>
            <a:xfrm>
              <a:off x="5268975" y="4910825"/>
              <a:ext cx="21675" cy="20850"/>
            </a:xfrm>
            <a:custGeom>
              <a:avLst/>
              <a:gdLst/>
              <a:ahLst/>
              <a:cxnLst/>
              <a:rect l="l" t="t" r="r" b="b"/>
              <a:pathLst>
                <a:path w="867" h="834" extrusionOk="0">
                  <a:moveTo>
                    <a:pt x="435" y="0"/>
                  </a:moveTo>
                  <a:cubicBezTo>
                    <a:pt x="383" y="0"/>
                    <a:pt x="333" y="13"/>
                    <a:pt x="288" y="37"/>
                  </a:cubicBezTo>
                  <a:cubicBezTo>
                    <a:pt x="257" y="50"/>
                    <a:pt x="247" y="51"/>
                    <a:pt x="227" y="67"/>
                  </a:cubicBezTo>
                  <a:cubicBezTo>
                    <a:pt x="208" y="79"/>
                    <a:pt x="190" y="93"/>
                    <a:pt x="174" y="108"/>
                  </a:cubicBezTo>
                  <a:cubicBezTo>
                    <a:pt x="143" y="125"/>
                    <a:pt x="118" y="150"/>
                    <a:pt x="100" y="181"/>
                  </a:cubicBezTo>
                  <a:cubicBezTo>
                    <a:pt x="87" y="195"/>
                    <a:pt x="76" y="210"/>
                    <a:pt x="67" y="226"/>
                  </a:cubicBezTo>
                  <a:cubicBezTo>
                    <a:pt x="63" y="232"/>
                    <a:pt x="61" y="238"/>
                    <a:pt x="57" y="244"/>
                  </a:cubicBezTo>
                  <a:cubicBezTo>
                    <a:pt x="21" y="305"/>
                    <a:pt x="4" y="371"/>
                    <a:pt x="4" y="442"/>
                  </a:cubicBezTo>
                  <a:cubicBezTo>
                    <a:pt x="1" y="495"/>
                    <a:pt x="12" y="546"/>
                    <a:pt x="37" y="592"/>
                  </a:cubicBezTo>
                  <a:cubicBezTo>
                    <a:pt x="52" y="641"/>
                    <a:pt x="79" y="682"/>
                    <a:pt x="118" y="717"/>
                  </a:cubicBezTo>
                  <a:cubicBezTo>
                    <a:pt x="166" y="763"/>
                    <a:pt x="223" y="797"/>
                    <a:pt x="289" y="817"/>
                  </a:cubicBezTo>
                  <a:cubicBezTo>
                    <a:pt x="330" y="823"/>
                    <a:pt x="373" y="833"/>
                    <a:pt x="414" y="833"/>
                  </a:cubicBezTo>
                  <a:cubicBezTo>
                    <a:pt x="416" y="833"/>
                    <a:pt x="417" y="833"/>
                    <a:pt x="419" y="833"/>
                  </a:cubicBezTo>
                  <a:cubicBezTo>
                    <a:pt x="455" y="828"/>
                    <a:pt x="491" y="823"/>
                    <a:pt x="527" y="819"/>
                  </a:cubicBezTo>
                  <a:cubicBezTo>
                    <a:pt x="531" y="818"/>
                    <a:pt x="535" y="818"/>
                    <a:pt x="537" y="816"/>
                  </a:cubicBezTo>
                  <a:cubicBezTo>
                    <a:pt x="561" y="810"/>
                    <a:pt x="581" y="799"/>
                    <a:pt x="605" y="790"/>
                  </a:cubicBezTo>
                  <a:cubicBezTo>
                    <a:pt x="640" y="781"/>
                    <a:pt x="671" y="763"/>
                    <a:pt x="697" y="737"/>
                  </a:cubicBezTo>
                  <a:cubicBezTo>
                    <a:pt x="727" y="720"/>
                    <a:pt x="752" y="695"/>
                    <a:pt x="770" y="664"/>
                  </a:cubicBezTo>
                  <a:cubicBezTo>
                    <a:pt x="795" y="639"/>
                    <a:pt x="814" y="609"/>
                    <a:pt x="823" y="573"/>
                  </a:cubicBezTo>
                  <a:cubicBezTo>
                    <a:pt x="834" y="556"/>
                    <a:pt x="841" y="540"/>
                    <a:pt x="845" y="520"/>
                  </a:cubicBezTo>
                  <a:cubicBezTo>
                    <a:pt x="847" y="510"/>
                    <a:pt x="849" y="500"/>
                    <a:pt x="851" y="490"/>
                  </a:cubicBezTo>
                  <a:cubicBezTo>
                    <a:pt x="855" y="457"/>
                    <a:pt x="860" y="424"/>
                    <a:pt x="864" y="391"/>
                  </a:cubicBezTo>
                  <a:cubicBezTo>
                    <a:pt x="867" y="340"/>
                    <a:pt x="855" y="292"/>
                    <a:pt x="832" y="247"/>
                  </a:cubicBezTo>
                  <a:cubicBezTo>
                    <a:pt x="823" y="215"/>
                    <a:pt x="808" y="187"/>
                    <a:pt x="784" y="164"/>
                  </a:cubicBezTo>
                  <a:cubicBezTo>
                    <a:pt x="758" y="123"/>
                    <a:pt x="722" y="92"/>
                    <a:pt x="680" y="68"/>
                  </a:cubicBezTo>
                  <a:cubicBezTo>
                    <a:pt x="674" y="66"/>
                    <a:pt x="667" y="61"/>
                    <a:pt x="659" y="58"/>
                  </a:cubicBezTo>
                  <a:cubicBezTo>
                    <a:pt x="630" y="46"/>
                    <a:pt x="587" y="24"/>
                    <a:pt x="556" y="15"/>
                  </a:cubicBezTo>
                  <a:cubicBezTo>
                    <a:pt x="520" y="10"/>
                    <a:pt x="483" y="5"/>
                    <a:pt x="447" y="1"/>
                  </a:cubicBezTo>
                  <a:cubicBezTo>
                    <a:pt x="443" y="0"/>
                    <a:pt x="439" y="0"/>
                    <a:pt x="4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4072;p69">
              <a:extLst>
                <a:ext uri="{FF2B5EF4-FFF2-40B4-BE49-F238E27FC236}">
                  <a16:creationId xmlns:a16="http://schemas.microsoft.com/office/drawing/2014/main" id="{E96DD71D-56BE-489D-B1B1-2E899DF622EC}"/>
                </a:ext>
              </a:extLst>
            </p:cNvPr>
            <p:cNvSpPr/>
            <p:nvPr/>
          </p:nvSpPr>
          <p:spPr>
            <a:xfrm>
              <a:off x="5114650" y="4931650"/>
              <a:ext cx="17125" cy="16875"/>
            </a:xfrm>
            <a:custGeom>
              <a:avLst/>
              <a:gdLst/>
              <a:ahLst/>
              <a:cxnLst/>
              <a:rect l="l" t="t" r="r" b="b"/>
              <a:pathLst>
                <a:path w="685" h="675" extrusionOk="0">
                  <a:moveTo>
                    <a:pt x="447" y="629"/>
                  </a:moveTo>
                  <a:lnTo>
                    <a:pt x="447" y="629"/>
                  </a:lnTo>
                  <a:cubicBezTo>
                    <a:pt x="446" y="629"/>
                    <a:pt x="446" y="629"/>
                    <a:pt x="445" y="630"/>
                  </a:cubicBezTo>
                  <a:lnTo>
                    <a:pt x="445" y="630"/>
                  </a:lnTo>
                  <a:cubicBezTo>
                    <a:pt x="446" y="629"/>
                    <a:pt x="446" y="629"/>
                    <a:pt x="447" y="629"/>
                  </a:cubicBezTo>
                  <a:close/>
                  <a:moveTo>
                    <a:pt x="350" y="0"/>
                  </a:moveTo>
                  <a:cubicBezTo>
                    <a:pt x="336" y="0"/>
                    <a:pt x="321" y="2"/>
                    <a:pt x="307" y="6"/>
                  </a:cubicBezTo>
                  <a:cubicBezTo>
                    <a:pt x="279" y="6"/>
                    <a:pt x="252" y="14"/>
                    <a:pt x="228" y="28"/>
                  </a:cubicBezTo>
                  <a:cubicBezTo>
                    <a:pt x="181" y="48"/>
                    <a:pt x="160" y="54"/>
                    <a:pt x="119" y="98"/>
                  </a:cubicBezTo>
                  <a:cubicBezTo>
                    <a:pt x="69" y="151"/>
                    <a:pt x="42" y="201"/>
                    <a:pt x="17" y="269"/>
                  </a:cubicBezTo>
                  <a:cubicBezTo>
                    <a:pt x="2" y="313"/>
                    <a:pt x="1" y="362"/>
                    <a:pt x="6" y="407"/>
                  </a:cubicBezTo>
                  <a:cubicBezTo>
                    <a:pt x="9" y="429"/>
                    <a:pt x="10" y="447"/>
                    <a:pt x="17" y="468"/>
                  </a:cubicBezTo>
                  <a:cubicBezTo>
                    <a:pt x="31" y="516"/>
                    <a:pt x="54" y="557"/>
                    <a:pt x="89" y="593"/>
                  </a:cubicBezTo>
                  <a:cubicBezTo>
                    <a:pt x="115" y="620"/>
                    <a:pt x="145" y="640"/>
                    <a:pt x="181" y="651"/>
                  </a:cubicBezTo>
                  <a:cubicBezTo>
                    <a:pt x="218" y="666"/>
                    <a:pt x="257" y="675"/>
                    <a:pt x="296" y="675"/>
                  </a:cubicBezTo>
                  <a:cubicBezTo>
                    <a:pt x="344" y="675"/>
                    <a:pt x="391" y="663"/>
                    <a:pt x="433" y="636"/>
                  </a:cubicBezTo>
                  <a:cubicBezTo>
                    <a:pt x="437" y="634"/>
                    <a:pt x="441" y="632"/>
                    <a:pt x="445" y="630"/>
                  </a:cubicBezTo>
                  <a:lnTo>
                    <a:pt x="445" y="630"/>
                  </a:lnTo>
                  <a:cubicBezTo>
                    <a:pt x="442" y="631"/>
                    <a:pt x="440" y="632"/>
                    <a:pt x="437" y="633"/>
                  </a:cubicBezTo>
                  <a:lnTo>
                    <a:pt x="437" y="633"/>
                  </a:lnTo>
                  <a:cubicBezTo>
                    <a:pt x="446" y="629"/>
                    <a:pt x="454" y="624"/>
                    <a:pt x="463" y="619"/>
                  </a:cubicBezTo>
                  <a:cubicBezTo>
                    <a:pt x="463" y="618"/>
                    <a:pt x="463" y="618"/>
                    <a:pt x="464" y="618"/>
                  </a:cubicBezTo>
                  <a:lnTo>
                    <a:pt x="464" y="618"/>
                  </a:lnTo>
                  <a:cubicBezTo>
                    <a:pt x="492" y="605"/>
                    <a:pt x="517" y="590"/>
                    <a:pt x="543" y="570"/>
                  </a:cubicBezTo>
                  <a:cubicBezTo>
                    <a:pt x="568" y="557"/>
                    <a:pt x="586" y="537"/>
                    <a:pt x="600" y="514"/>
                  </a:cubicBezTo>
                  <a:cubicBezTo>
                    <a:pt x="619" y="492"/>
                    <a:pt x="635" y="469"/>
                    <a:pt x="645" y="443"/>
                  </a:cubicBezTo>
                  <a:lnTo>
                    <a:pt x="645" y="443"/>
                  </a:lnTo>
                  <a:cubicBezTo>
                    <a:pt x="661" y="413"/>
                    <a:pt x="672" y="380"/>
                    <a:pt x="676" y="346"/>
                  </a:cubicBezTo>
                  <a:cubicBezTo>
                    <a:pt x="684" y="289"/>
                    <a:pt x="677" y="220"/>
                    <a:pt x="644" y="171"/>
                  </a:cubicBezTo>
                  <a:cubicBezTo>
                    <a:pt x="628" y="150"/>
                    <a:pt x="612" y="124"/>
                    <a:pt x="592" y="104"/>
                  </a:cubicBezTo>
                  <a:cubicBezTo>
                    <a:pt x="573" y="85"/>
                    <a:pt x="545" y="63"/>
                    <a:pt x="520" y="49"/>
                  </a:cubicBezTo>
                  <a:lnTo>
                    <a:pt x="512" y="45"/>
                  </a:lnTo>
                  <a:cubicBezTo>
                    <a:pt x="500" y="38"/>
                    <a:pt x="486" y="33"/>
                    <a:pt x="473" y="28"/>
                  </a:cubicBezTo>
                  <a:cubicBezTo>
                    <a:pt x="448" y="14"/>
                    <a:pt x="421" y="6"/>
                    <a:pt x="392" y="6"/>
                  </a:cubicBezTo>
                  <a:cubicBezTo>
                    <a:pt x="378" y="2"/>
                    <a:pt x="364" y="0"/>
                    <a:pt x="3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4073;p69">
              <a:extLst>
                <a:ext uri="{FF2B5EF4-FFF2-40B4-BE49-F238E27FC236}">
                  <a16:creationId xmlns:a16="http://schemas.microsoft.com/office/drawing/2014/main" id="{7F9CDBDE-9DF0-41C7-9FA9-2EB17F75EE08}"/>
                </a:ext>
              </a:extLst>
            </p:cNvPr>
            <p:cNvSpPr/>
            <p:nvPr/>
          </p:nvSpPr>
          <p:spPr>
            <a:xfrm>
              <a:off x="5030575" y="4969775"/>
              <a:ext cx="15400" cy="14950"/>
            </a:xfrm>
            <a:custGeom>
              <a:avLst/>
              <a:gdLst/>
              <a:ahLst/>
              <a:cxnLst/>
              <a:rect l="l" t="t" r="r" b="b"/>
              <a:pathLst>
                <a:path w="616" h="598" extrusionOk="0">
                  <a:moveTo>
                    <a:pt x="343" y="0"/>
                  </a:moveTo>
                  <a:cubicBezTo>
                    <a:pt x="340" y="0"/>
                    <a:pt x="336" y="0"/>
                    <a:pt x="332" y="1"/>
                  </a:cubicBezTo>
                  <a:cubicBezTo>
                    <a:pt x="257" y="4"/>
                    <a:pt x="186" y="28"/>
                    <a:pt x="131" y="83"/>
                  </a:cubicBezTo>
                  <a:lnTo>
                    <a:pt x="102" y="111"/>
                  </a:lnTo>
                  <a:cubicBezTo>
                    <a:pt x="31" y="182"/>
                    <a:pt x="0" y="290"/>
                    <a:pt x="29" y="387"/>
                  </a:cubicBezTo>
                  <a:cubicBezTo>
                    <a:pt x="59" y="482"/>
                    <a:pt x="129" y="557"/>
                    <a:pt x="225" y="585"/>
                  </a:cubicBezTo>
                  <a:cubicBezTo>
                    <a:pt x="226" y="585"/>
                    <a:pt x="227" y="587"/>
                    <a:pt x="229" y="587"/>
                  </a:cubicBezTo>
                  <a:cubicBezTo>
                    <a:pt x="253" y="594"/>
                    <a:pt x="277" y="597"/>
                    <a:pt x="301" y="597"/>
                  </a:cubicBezTo>
                  <a:cubicBezTo>
                    <a:pt x="376" y="597"/>
                    <a:pt x="450" y="566"/>
                    <a:pt x="504" y="513"/>
                  </a:cubicBezTo>
                  <a:lnTo>
                    <a:pt x="533" y="485"/>
                  </a:lnTo>
                  <a:cubicBezTo>
                    <a:pt x="584" y="433"/>
                    <a:pt x="615" y="357"/>
                    <a:pt x="615" y="284"/>
                  </a:cubicBezTo>
                  <a:cubicBezTo>
                    <a:pt x="615" y="214"/>
                    <a:pt x="584" y="131"/>
                    <a:pt x="533" y="83"/>
                  </a:cubicBezTo>
                  <a:cubicBezTo>
                    <a:pt x="481" y="36"/>
                    <a:pt x="414" y="0"/>
                    <a:pt x="3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4074;p69">
              <a:extLst>
                <a:ext uri="{FF2B5EF4-FFF2-40B4-BE49-F238E27FC236}">
                  <a16:creationId xmlns:a16="http://schemas.microsoft.com/office/drawing/2014/main" id="{8AD20CB3-E92F-4AC4-BFED-8DC024F0F0EC}"/>
                </a:ext>
              </a:extLst>
            </p:cNvPr>
            <p:cNvSpPr/>
            <p:nvPr/>
          </p:nvSpPr>
          <p:spPr>
            <a:xfrm>
              <a:off x="4878275" y="5025475"/>
              <a:ext cx="116900" cy="67300"/>
            </a:xfrm>
            <a:custGeom>
              <a:avLst/>
              <a:gdLst/>
              <a:ahLst/>
              <a:cxnLst/>
              <a:rect l="l" t="t" r="r" b="b"/>
              <a:pathLst>
                <a:path w="4676" h="2692" extrusionOk="0">
                  <a:moveTo>
                    <a:pt x="386" y="0"/>
                  </a:moveTo>
                  <a:cubicBezTo>
                    <a:pt x="326" y="0"/>
                    <a:pt x="270" y="33"/>
                    <a:pt x="228" y="87"/>
                  </a:cubicBezTo>
                  <a:cubicBezTo>
                    <a:pt x="0" y="389"/>
                    <a:pt x="378" y="995"/>
                    <a:pt x="561" y="1241"/>
                  </a:cubicBezTo>
                  <a:cubicBezTo>
                    <a:pt x="819" y="1588"/>
                    <a:pt x="1151" y="1859"/>
                    <a:pt x="1549" y="2028"/>
                  </a:cubicBezTo>
                  <a:cubicBezTo>
                    <a:pt x="2356" y="2369"/>
                    <a:pt x="3327" y="2146"/>
                    <a:pt x="4075" y="2644"/>
                  </a:cubicBezTo>
                  <a:cubicBezTo>
                    <a:pt x="4124" y="2677"/>
                    <a:pt x="4175" y="2691"/>
                    <a:pt x="4225" y="2691"/>
                  </a:cubicBezTo>
                  <a:cubicBezTo>
                    <a:pt x="4468" y="2691"/>
                    <a:pt x="4676" y="2347"/>
                    <a:pt x="4451" y="2157"/>
                  </a:cubicBezTo>
                  <a:cubicBezTo>
                    <a:pt x="3766" y="1569"/>
                    <a:pt x="2874" y="1720"/>
                    <a:pt x="2052" y="1525"/>
                  </a:cubicBezTo>
                  <a:cubicBezTo>
                    <a:pt x="1684" y="1438"/>
                    <a:pt x="1364" y="1250"/>
                    <a:pt x="1102" y="974"/>
                  </a:cubicBezTo>
                  <a:cubicBezTo>
                    <a:pt x="967" y="833"/>
                    <a:pt x="855" y="669"/>
                    <a:pt x="764" y="495"/>
                  </a:cubicBezTo>
                  <a:cubicBezTo>
                    <a:pt x="681" y="336"/>
                    <a:pt x="640" y="114"/>
                    <a:pt x="470" y="22"/>
                  </a:cubicBezTo>
                  <a:cubicBezTo>
                    <a:pt x="442" y="7"/>
                    <a:pt x="414" y="0"/>
                    <a:pt x="386" y="0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4075;p69">
              <a:extLst>
                <a:ext uri="{FF2B5EF4-FFF2-40B4-BE49-F238E27FC236}">
                  <a16:creationId xmlns:a16="http://schemas.microsoft.com/office/drawing/2014/main" id="{136D30FD-FD2E-439A-88E5-B8E1EDEE4974}"/>
                </a:ext>
              </a:extLst>
            </p:cNvPr>
            <p:cNvSpPr/>
            <p:nvPr/>
          </p:nvSpPr>
          <p:spPr>
            <a:xfrm>
              <a:off x="4965425" y="5100975"/>
              <a:ext cx="152950" cy="33125"/>
            </a:xfrm>
            <a:custGeom>
              <a:avLst/>
              <a:gdLst/>
              <a:ahLst/>
              <a:cxnLst/>
              <a:rect l="l" t="t" r="r" b="b"/>
              <a:pathLst>
                <a:path w="6118" h="1325" extrusionOk="0">
                  <a:moveTo>
                    <a:pt x="187" y="0"/>
                  </a:moveTo>
                  <a:cubicBezTo>
                    <a:pt x="58" y="0"/>
                    <a:pt x="1" y="163"/>
                    <a:pt x="85" y="253"/>
                  </a:cubicBezTo>
                  <a:cubicBezTo>
                    <a:pt x="408" y="600"/>
                    <a:pt x="956" y="792"/>
                    <a:pt x="1404" y="909"/>
                  </a:cubicBezTo>
                  <a:cubicBezTo>
                    <a:pt x="1688" y="983"/>
                    <a:pt x="1971" y="1019"/>
                    <a:pt x="2255" y="1019"/>
                  </a:cubicBezTo>
                  <a:cubicBezTo>
                    <a:pt x="2460" y="1019"/>
                    <a:pt x="2666" y="1000"/>
                    <a:pt x="2874" y="962"/>
                  </a:cubicBezTo>
                  <a:cubicBezTo>
                    <a:pt x="3272" y="888"/>
                    <a:pt x="3655" y="787"/>
                    <a:pt x="4057" y="787"/>
                  </a:cubicBezTo>
                  <a:cubicBezTo>
                    <a:pt x="4127" y="787"/>
                    <a:pt x="4198" y="790"/>
                    <a:pt x="4269" y="797"/>
                  </a:cubicBezTo>
                  <a:cubicBezTo>
                    <a:pt x="4722" y="840"/>
                    <a:pt x="5145" y="1012"/>
                    <a:pt x="5517" y="1268"/>
                  </a:cubicBezTo>
                  <a:cubicBezTo>
                    <a:pt x="5575" y="1307"/>
                    <a:pt x="5631" y="1324"/>
                    <a:pt x="5684" y="1324"/>
                  </a:cubicBezTo>
                  <a:cubicBezTo>
                    <a:pt x="5945" y="1324"/>
                    <a:pt x="6118" y="911"/>
                    <a:pt x="5838" y="718"/>
                  </a:cubicBezTo>
                  <a:cubicBezTo>
                    <a:pt x="5279" y="334"/>
                    <a:pt x="4662" y="169"/>
                    <a:pt x="4024" y="169"/>
                  </a:cubicBezTo>
                  <a:cubicBezTo>
                    <a:pt x="3724" y="169"/>
                    <a:pt x="3419" y="205"/>
                    <a:pt x="3114" y="272"/>
                  </a:cubicBezTo>
                  <a:cubicBezTo>
                    <a:pt x="2776" y="347"/>
                    <a:pt x="2450" y="410"/>
                    <a:pt x="2115" y="410"/>
                  </a:cubicBezTo>
                  <a:cubicBezTo>
                    <a:pt x="1969" y="410"/>
                    <a:pt x="1820" y="398"/>
                    <a:pt x="1668" y="369"/>
                  </a:cubicBezTo>
                  <a:cubicBezTo>
                    <a:pt x="1420" y="321"/>
                    <a:pt x="1173" y="252"/>
                    <a:pt x="931" y="173"/>
                  </a:cubicBezTo>
                  <a:cubicBezTo>
                    <a:pt x="687" y="93"/>
                    <a:pt x="447" y="4"/>
                    <a:pt x="187" y="0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4076;p69">
              <a:extLst>
                <a:ext uri="{FF2B5EF4-FFF2-40B4-BE49-F238E27FC236}">
                  <a16:creationId xmlns:a16="http://schemas.microsoft.com/office/drawing/2014/main" id="{727415B4-5451-43BE-A4B4-0970DFC3B832}"/>
                </a:ext>
              </a:extLst>
            </p:cNvPr>
            <p:cNvSpPr/>
            <p:nvPr/>
          </p:nvSpPr>
          <p:spPr>
            <a:xfrm>
              <a:off x="5045250" y="5139800"/>
              <a:ext cx="164875" cy="28150"/>
            </a:xfrm>
            <a:custGeom>
              <a:avLst/>
              <a:gdLst/>
              <a:ahLst/>
              <a:cxnLst/>
              <a:rect l="l" t="t" r="r" b="b"/>
              <a:pathLst>
                <a:path w="6595" h="1126" extrusionOk="0">
                  <a:moveTo>
                    <a:pt x="5754" y="1"/>
                  </a:moveTo>
                  <a:cubicBezTo>
                    <a:pt x="5402" y="1"/>
                    <a:pt x="5051" y="115"/>
                    <a:pt x="4723" y="249"/>
                  </a:cubicBezTo>
                  <a:cubicBezTo>
                    <a:pt x="4472" y="350"/>
                    <a:pt x="4218" y="464"/>
                    <a:pt x="3950" y="508"/>
                  </a:cubicBezTo>
                  <a:cubicBezTo>
                    <a:pt x="3852" y="525"/>
                    <a:pt x="3754" y="532"/>
                    <a:pt x="3655" y="532"/>
                  </a:cubicBezTo>
                  <a:cubicBezTo>
                    <a:pt x="3457" y="532"/>
                    <a:pt x="3257" y="503"/>
                    <a:pt x="3066" y="462"/>
                  </a:cubicBezTo>
                  <a:cubicBezTo>
                    <a:pt x="2515" y="342"/>
                    <a:pt x="1987" y="126"/>
                    <a:pt x="1428" y="42"/>
                  </a:cubicBezTo>
                  <a:cubicBezTo>
                    <a:pt x="1274" y="19"/>
                    <a:pt x="1114" y="3"/>
                    <a:pt x="953" y="3"/>
                  </a:cubicBezTo>
                  <a:cubicBezTo>
                    <a:pt x="623" y="3"/>
                    <a:pt x="293" y="70"/>
                    <a:pt x="29" y="276"/>
                  </a:cubicBezTo>
                  <a:cubicBezTo>
                    <a:pt x="1" y="298"/>
                    <a:pt x="22" y="349"/>
                    <a:pt x="54" y="349"/>
                  </a:cubicBezTo>
                  <a:cubicBezTo>
                    <a:pt x="55" y="349"/>
                    <a:pt x="56" y="349"/>
                    <a:pt x="57" y="349"/>
                  </a:cubicBezTo>
                  <a:cubicBezTo>
                    <a:pt x="188" y="335"/>
                    <a:pt x="315" y="328"/>
                    <a:pt x="441" y="328"/>
                  </a:cubicBezTo>
                  <a:cubicBezTo>
                    <a:pt x="822" y="328"/>
                    <a:pt x="1185" y="391"/>
                    <a:pt x="1564" y="522"/>
                  </a:cubicBezTo>
                  <a:cubicBezTo>
                    <a:pt x="2077" y="698"/>
                    <a:pt x="2571" y="941"/>
                    <a:pt x="3105" y="1060"/>
                  </a:cubicBezTo>
                  <a:cubicBezTo>
                    <a:pt x="3303" y="1103"/>
                    <a:pt x="3496" y="1125"/>
                    <a:pt x="3688" y="1125"/>
                  </a:cubicBezTo>
                  <a:cubicBezTo>
                    <a:pt x="4010" y="1125"/>
                    <a:pt x="4326" y="1064"/>
                    <a:pt x="4645" y="945"/>
                  </a:cubicBezTo>
                  <a:cubicBezTo>
                    <a:pt x="4991" y="817"/>
                    <a:pt x="5358" y="636"/>
                    <a:pt x="5729" y="636"/>
                  </a:cubicBezTo>
                  <a:cubicBezTo>
                    <a:pt x="5849" y="636"/>
                    <a:pt x="5968" y="655"/>
                    <a:pt x="6088" y="700"/>
                  </a:cubicBezTo>
                  <a:cubicBezTo>
                    <a:pt x="6128" y="715"/>
                    <a:pt x="6166" y="722"/>
                    <a:pt x="6200" y="722"/>
                  </a:cubicBezTo>
                  <a:cubicBezTo>
                    <a:pt x="6498" y="722"/>
                    <a:pt x="6595" y="218"/>
                    <a:pt x="6256" y="90"/>
                  </a:cubicBezTo>
                  <a:cubicBezTo>
                    <a:pt x="6090" y="27"/>
                    <a:pt x="5922" y="1"/>
                    <a:pt x="5754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4077;p69">
              <a:extLst>
                <a:ext uri="{FF2B5EF4-FFF2-40B4-BE49-F238E27FC236}">
                  <a16:creationId xmlns:a16="http://schemas.microsoft.com/office/drawing/2014/main" id="{389A0A2B-ADDE-4F72-A71E-BE11DBBDA583}"/>
                </a:ext>
              </a:extLst>
            </p:cNvPr>
            <p:cNvSpPr/>
            <p:nvPr/>
          </p:nvSpPr>
          <p:spPr>
            <a:xfrm>
              <a:off x="5112700" y="5163500"/>
              <a:ext cx="170475" cy="29375"/>
            </a:xfrm>
            <a:custGeom>
              <a:avLst/>
              <a:gdLst/>
              <a:ahLst/>
              <a:cxnLst/>
              <a:rect l="l" t="t" r="r" b="b"/>
              <a:pathLst>
                <a:path w="6819" h="1175" extrusionOk="0">
                  <a:moveTo>
                    <a:pt x="3051" y="0"/>
                  </a:moveTo>
                  <a:cubicBezTo>
                    <a:pt x="2548" y="0"/>
                    <a:pt x="2092" y="237"/>
                    <a:pt x="1646" y="451"/>
                  </a:cubicBezTo>
                  <a:cubicBezTo>
                    <a:pt x="1399" y="569"/>
                    <a:pt x="1151" y="666"/>
                    <a:pt x="883" y="729"/>
                  </a:cubicBezTo>
                  <a:cubicBezTo>
                    <a:pt x="599" y="796"/>
                    <a:pt x="315" y="817"/>
                    <a:pt x="38" y="903"/>
                  </a:cubicBezTo>
                  <a:cubicBezTo>
                    <a:pt x="5" y="914"/>
                    <a:pt x="1" y="956"/>
                    <a:pt x="27" y="974"/>
                  </a:cubicBezTo>
                  <a:cubicBezTo>
                    <a:pt x="248" y="1120"/>
                    <a:pt x="509" y="1175"/>
                    <a:pt x="777" y="1175"/>
                  </a:cubicBezTo>
                  <a:cubicBezTo>
                    <a:pt x="1064" y="1175"/>
                    <a:pt x="1359" y="1111"/>
                    <a:pt x="1617" y="1028"/>
                  </a:cubicBezTo>
                  <a:cubicBezTo>
                    <a:pt x="2084" y="878"/>
                    <a:pt x="2541" y="592"/>
                    <a:pt x="3041" y="592"/>
                  </a:cubicBezTo>
                  <a:cubicBezTo>
                    <a:pt x="3097" y="592"/>
                    <a:pt x="3153" y="596"/>
                    <a:pt x="3210" y="603"/>
                  </a:cubicBezTo>
                  <a:cubicBezTo>
                    <a:pt x="3491" y="640"/>
                    <a:pt x="3761" y="754"/>
                    <a:pt x="4030" y="840"/>
                  </a:cubicBezTo>
                  <a:cubicBezTo>
                    <a:pt x="4305" y="928"/>
                    <a:pt x="4586" y="986"/>
                    <a:pt x="4874" y="1016"/>
                  </a:cubicBezTo>
                  <a:cubicBezTo>
                    <a:pt x="5030" y="1033"/>
                    <a:pt x="5198" y="1044"/>
                    <a:pt x="5370" y="1044"/>
                  </a:cubicBezTo>
                  <a:cubicBezTo>
                    <a:pt x="5809" y="1044"/>
                    <a:pt x="6271" y="974"/>
                    <a:pt x="6621" y="754"/>
                  </a:cubicBezTo>
                  <a:cubicBezTo>
                    <a:pt x="6819" y="628"/>
                    <a:pt x="6766" y="260"/>
                    <a:pt x="6512" y="260"/>
                  </a:cubicBezTo>
                  <a:cubicBezTo>
                    <a:pt x="6504" y="260"/>
                    <a:pt x="6496" y="260"/>
                    <a:pt x="6488" y="261"/>
                  </a:cubicBezTo>
                  <a:cubicBezTo>
                    <a:pt x="6204" y="286"/>
                    <a:pt x="5937" y="369"/>
                    <a:pt x="5654" y="400"/>
                  </a:cubicBezTo>
                  <a:cubicBezTo>
                    <a:pt x="5520" y="415"/>
                    <a:pt x="5385" y="423"/>
                    <a:pt x="5249" y="423"/>
                  </a:cubicBezTo>
                  <a:cubicBezTo>
                    <a:pt x="5099" y="423"/>
                    <a:pt x="4948" y="413"/>
                    <a:pt x="4800" y="393"/>
                  </a:cubicBezTo>
                  <a:cubicBezTo>
                    <a:pt x="4246" y="318"/>
                    <a:pt x="3738" y="50"/>
                    <a:pt x="3180" y="5"/>
                  </a:cubicBezTo>
                  <a:cubicBezTo>
                    <a:pt x="3137" y="2"/>
                    <a:pt x="3094" y="0"/>
                    <a:pt x="3051" y="0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4078;p69">
              <a:extLst>
                <a:ext uri="{FF2B5EF4-FFF2-40B4-BE49-F238E27FC236}">
                  <a16:creationId xmlns:a16="http://schemas.microsoft.com/office/drawing/2014/main" id="{66530298-9C21-4DEB-A8F2-6FEBC5A44056}"/>
                </a:ext>
              </a:extLst>
            </p:cNvPr>
            <p:cNvSpPr/>
            <p:nvPr/>
          </p:nvSpPr>
          <p:spPr>
            <a:xfrm>
              <a:off x="5190675" y="5172825"/>
              <a:ext cx="185375" cy="43975"/>
            </a:xfrm>
            <a:custGeom>
              <a:avLst/>
              <a:gdLst/>
              <a:ahLst/>
              <a:cxnLst/>
              <a:rect l="l" t="t" r="r" b="b"/>
              <a:pathLst>
                <a:path w="7415" h="1759" extrusionOk="0">
                  <a:moveTo>
                    <a:pt x="5863" y="1"/>
                  </a:moveTo>
                  <a:cubicBezTo>
                    <a:pt x="5649" y="1"/>
                    <a:pt x="5435" y="18"/>
                    <a:pt x="5224" y="57"/>
                  </a:cubicBezTo>
                  <a:cubicBezTo>
                    <a:pt x="4611" y="169"/>
                    <a:pt x="4144" y="551"/>
                    <a:pt x="3621" y="858"/>
                  </a:cubicBezTo>
                  <a:cubicBezTo>
                    <a:pt x="3153" y="1134"/>
                    <a:pt x="2633" y="1229"/>
                    <a:pt x="2100" y="1229"/>
                  </a:cubicBezTo>
                  <a:cubicBezTo>
                    <a:pt x="2042" y="1229"/>
                    <a:pt x="1984" y="1228"/>
                    <a:pt x="1926" y="1226"/>
                  </a:cubicBezTo>
                  <a:cubicBezTo>
                    <a:pt x="1297" y="1201"/>
                    <a:pt x="690" y="1027"/>
                    <a:pt x="66" y="990"/>
                  </a:cubicBezTo>
                  <a:cubicBezTo>
                    <a:pt x="64" y="990"/>
                    <a:pt x="62" y="989"/>
                    <a:pt x="61" y="989"/>
                  </a:cubicBezTo>
                  <a:cubicBezTo>
                    <a:pt x="13" y="989"/>
                    <a:pt x="0" y="1059"/>
                    <a:pt x="41" y="1083"/>
                  </a:cubicBezTo>
                  <a:cubicBezTo>
                    <a:pt x="560" y="1397"/>
                    <a:pt x="1195" y="1601"/>
                    <a:pt x="1789" y="1700"/>
                  </a:cubicBezTo>
                  <a:cubicBezTo>
                    <a:pt x="2014" y="1737"/>
                    <a:pt x="2242" y="1759"/>
                    <a:pt x="2468" y="1759"/>
                  </a:cubicBezTo>
                  <a:cubicBezTo>
                    <a:pt x="2847" y="1759"/>
                    <a:pt x="3222" y="1698"/>
                    <a:pt x="3579" y="1551"/>
                  </a:cubicBezTo>
                  <a:cubicBezTo>
                    <a:pt x="4125" y="1326"/>
                    <a:pt x="4569" y="883"/>
                    <a:pt x="5136" y="711"/>
                  </a:cubicBezTo>
                  <a:cubicBezTo>
                    <a:pt x="5370" y="640"/>
                    <a:pt x="5608" y="616"/>
                    <a:pt x="5847" y="616"/>
                  </a:cubicBezTo>
                  <a:cubicBezTo>
                    <a:pt x="6250" y="616"/>
                    <a:pt x="6657" y="685"/>
                    <a:pt x="7057" y="716"/>
                  </a:cubicBezTo>
                  <a:cubicBezTo>
                    <a:pt x="7064" y="716"/>
                    <a:pt x="7071" y="716"/>
                    <a:pt x="7078" y="716"/>
                  </a:cubicBezTo>
                  <a:cubicBezTo>
                    <a:pt x="7370" y="716"/>
                    <a:pt x="7414" y="255"/>
                    <a:pt x="7129" y="180"/>
                  </a:cubicBezTo>
                  <a:cubicBezTo>
                    <a:pt x="6718" y="71"/>
                    <a:pt x="6290" y="1"/>
                    <a:pt x="5863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4079;p69">
              <a:extLst>
                <a:ext uri="{FF2B5EF4-FFF2-40B4-BE49-F238E27FC236}">
                  <a16:creationId xmlns:a16="http://schemas.microsoft.com/office/drawing/2014/main" id="{02089169-F45F-472B-8B2A-20196638C5B4}"/>
                </a:ext>
              </a:extLst>
            </p:cNvPr>
            <p:cNvSpPr/>
            <p:nvPr/>
          </p:nvSpPr>
          <p:spPr>
            <a:xfrm>
              <a:off x="5306000" y="5178875"/>
              <a:ext cx="275375" cy="43875"/>
            </a:xfrm>
            <a:custGeom>
              <a:avLst/>
              <a:gdLst/>
              <a:ahLst/>
              <a:cxnLst/>
              <a:rect l="l" t="t" r="r" b="b"/>
              <a:pathLst>
                <a:path w="11015" h="1755" extrusionOk="0">
                  <a:moveTo>
                    <a:pt x="6901" y="1"/>
                  </a:moveTo>
                  <a:cubicBezTo>
                    <a:pt x="6713" y="1"/>
                    <a:pt x="6525" y="14"/>
                    <a:pt x="6337" y="45"/>
                  </a:cubicBezTo>
                  <a:cubicBezTo>
                    <a:pt x="5596" y="166"/>
                    <a:pt x="5041" y="651"/>
                    <a:pt x="4388" y="975"/>
                  </a:cubicBezTo>
                  <a:cubicBezTo>
                    <a:pt x="4039" y="1149"/>
                    <a:pt x="3666" y="1205"/>
                    <a:pt x="3289" y="1205"/>
                  </a:cubicBezTo>
                  <a:cubicBezTo>
                    <a:pt x="2963" y="1205"/>
                    <a:pt x="2634" y="1164"/>
                    <a:pt x="2312" y="1122"/>
                  </a:cubicBezTo>
                  <a:cubicBezTo>
                    <a:pt x="1972" y="1078"/>
                    <a:pt x="1614" y="1031"/>
                    <a:pt x="1260" y="1031"/>
                  </a:cubicBezTo>
                  <a:cubicBezTo>
                    <a:pt x="832" y="1031"/>
                    <a:pt x="410" y="1099"/>
                    <a:pt x="36" y="1320"/>
                  </a:cubicBezTo>
                  <a:cubicBezTo>
                    <a:pt x="0" y="1344"/>
                    <a:pt x="22" y="1394"/>
                    <a:pt x="60" y="1394"/>
                  </a:cubicBezTo>
                  <a:cubicBezTo>
                    <a:pt x="63" y="1394"/>
                    <a:pt x="66" y="1393"/>
                    <a:pt x="69" y="1393"/>
                  </a:cubicBezTo>
                  <a:cubicBezTo>
                    <a:pt x="248" y="1360"/>
                    <a:pt x="427" y="1346"/>
                    <a:pt x="606" y="1346"/>
                  </a:cubicBezTo>
                  <a:cubicBezTo>
                    <a:pt x="1572" y="1346"/>
                    <a:pt x="2529" y="1754"/>
                    <a:pt x="3488" y="1754"/>
                  </a:cubicBezTo>
                  <a:cubicBezTo>
                    <a:pt x="3771" y="1754"/>
                    <a:pt x="4055" y="1719"/>
                    <a:pt x="4338" y="1627"/>
                  </a:cubicBezTo>
                  <a:cubicBezTo>
                    <a:pt x="5021" y="1406"/>
                    <a:pt x="5557" y="875"/>
                    <a:pt x="6250" y="694"/>
                  </a:cubicBezTo>
                  <a:cubicBezTo>
                    <a:pt x="6478" y="634"/>
                    <a:pt x="6709" y="611"/>
                    <a:pt x="6942" y="611"/>
                  </a:cubicBezTo>
                  <a:cubicBezTo>
                    <a:pt x="7406" y="611"/>
                    <a:pt x="7875" y="703"/>
                    <a:pt x="8326" y="780"/>
                  </a:cubicBezTo>
                  <a:cubicBezTo>
                    <a:pt x="8764" y="854"/>
                    <a:pt x="9207" y="926"/>
                    <a:pt x="9646" y="926"/>
                  </a:cubicBezTo>
                  <a:cubicBezTo>
                    <a:pt x="10006" y="926"/>
                    <a:pt x="10363" y="878"/>
                    <a:pt x="10711" y="744"/>
                  </a:cubicBezTo>
                  <a:cubicBezTo>
                    <a:pt x="11015" y="626"/>
                    <a:pt x="10936" y="184"/>
                    <a:pt x="10651" y="184"/>
                  </a:cubicBezTo>
                  <a:cubicBezTo>
                    <a:pt x="10623" y="184"/>
                    <a:pt x="10593" y="188"/>
                    <a:pt x="10561" y="197"/>
                  </a:cubicBezTo>
                  <a:cubicBezTo>
                    <a:pt x="10267" y="283"/>
                    <a:pt x="9973" y="315"/>
                    <a:pt x="9677" y="315"/>
                  </a:cubicBezTo>
                  <a:cubicBezTo>
                    <a:pt x="8756" y="315"/>
                    <a:pt x="7828" y="1"/>
                    <a:pt x="6901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4080;p69">
              <a:extLst>
                <a:ext uri="{FF2B5EF4-FFF2-40B4-BE49-F238E27FC236}">
                  <a16:creationId xmlns:a16="http://schemas.microsoft.com/office/drawing/2014/main" id="{E5F94FD3-5A88-430F-97CF-B6A9362697C8}"/>
                </a:ext>
              </a:extLst>
            </p:cNvPr>
            <p:cNvSpPr/>
            <p:nvPr/>
          </p:nvSpPr>
          <p:spPr>
            <a:xfrm>
              <a:off x="5440075" y="5168000"/>
              <a:ext cx="203925" cy="59850"/>
            </a:xfrm>
            <a:custGeom>
              <a:avLst/>
              <a:gdLst/>
              <a:ahLst/>
              <a:cxnLst/>
              <a:rect l="l" t="t" r="r" b="b"/>
              <a:pathLst>
                <a:path w="8157" h="2394" extrusionOk="0">
                  <a:moveTo>
                    <a:pt x="7786" y="0"/>
                  </a:moveTo>
                  <a:cubicBezTo>
                    <a:pt x="7647" y="0"/>
                    <a:pt x="7536" y="101"/>
                    <a:pt x="7484" y="234"/>
                  </a:cubicBezTo>
                  <a:cubicBezTo>
                    <a:pt x="6993" y="1490"/>
                    <a:pt x="5448" y="1768"/>
                    <a:pt x="4267" y="1775"/>
                  </a:cubicBezTo>
                  <a:cubicBezTo>
                    <a:pt x="4242" y="1775"/>
                    <a:pt x="4216" y="1776"/>
                    <a:pt x="4190" y="1776"/>
                  </a:cubicBezTo>
                  <a:cubicBezTo>
                    <a:pt x="3663" y="1776"/>
                    <a:pt x="3137" y="1741"/>
                    <a:pt x="2610" y="1741"/>
                  </a:cubicBezTo>
                  <a:cubicBezTo>
                    <a:pt x="2404" y="1741"/>
                    <a:pt x="2199" y="1746"/>
                    <a:pt x="1993" y="1761"/>
                  </a:cubicBezTo>
                  <a:cubicBezTo>
                    <a:pt x="1313" y="1811"/>
                    <a:pt x="594" y="1925"/>
                    <a:pt x="28" y="2330"/>
                  </a:cubicBezTo>
                  <a:cubicBezTo>
                    <a:pt x="0" y="2349"/>
                    <a:pt x="12" y="2394"/>
                    <a:pt x="45" y="2394"/>
                  </a:cubicBezTo>
                  <a:cubicBezTo>
                    <a:pt x="48" y="2394"/>
                    <a:pt x="52" y="2394"/>
                    <a:pt x="55" y="2393"/>
                  </a:cubicBezTo>
                  <a:cubicBezTo>
                    <a:pt x="642" y="2251"/>
                    <a:pt x="1218" y="2185"/>
                    <a:pt x="1807" y="2185"/>
                  </a:cubicBezTo>
                  <a:cubicBezTo>
                    <a:pt x="1992" y="2185"/>
                    <a:pt x="2178" y="2191"/>
                    <a:pt x="2366" y="2204"/>
                  </a:cubicBezTo>
                  <a:cubicBezTo>
                    <a:pt x="3080" y="2253"/>
                    <a:pt x="3794" y="2340"/>
                    <a:pt x="4510" y="2340"/>
                  </a:cubicBezTo>
                  <a:cubicBezTo>
                    <a:pt x="4604" y="2340"/>
                    <a:pt x="4697" y="2338"/>
                    <a:pt x="4791" y="2335"/>
                  </a:cubicBezTo>
                  <a:cubicBezTo>
                    <a:pt x="6136" y="2286"/>
                    <a:pt x="7559" y="1729"/>
                    <a:pt x="8093" y="401"/>
                  </a:cubicBezTo>
                  <a:cubicBezTo>
                    <a:pt x="8157" y="241"/>
                    <a:pt x="8023" y="55"/>
                    <a:pt x="7872" y="13"/>
                  </a:cubicBezTo>
                  <a:cubicBezTo>
                    <a:pt x="7843" y="4"/>
                    <a:pt x="7814" y="0"/>
                    <a:pt x="7786" y="0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4081;p69">
              <a:extLst>
                <a:ext uri="{FF2B5EF4-FFF2-40B4-BE49-F238E27FC236}">
                  <a16:creationId xmlns:a16="http://schemas.microsoft.com/office/drawing/2014/main" id="{509E6BFB-EBF6-45C1-BE47-3F8CAC2FE350}"/>
                </a:ext>
              </a:extLst>
            </p:cNvPr>
            <p:cNvSpPr/>
            <p:nvPr/>
          </p:nvSpPr>
          <p:spPr>
            <a:xfrm>
              <a:off x="5626175" y="5129250"/>
              <a:ext cx="195200" cy="92275"/>
            </a:xfrm>
            <a:custGeom>
              <a:avLst/>
              <a:gdLst/>
              <a:ahLst/>
              <a:cxnLst/>
              <a:rect l="l" t="t" r="r" b="b"/>
              <a:pathLst>
                <a:path w="7808" h="3691" extrusionOk="0">
                  <a:moveTo>
                    <a:pt x="7355" y="1"/>
                  </a:moveTo>
                  <a:cubicBezTo>
                    <a:pt x="7307" y="1"/>
                    <a:pt x="7256" y="14"/>
                    <a:pt x="7204" y="43"/>
                  </a:cubicBezTo>
                  <a:cubicBezTo>
                    <a:pt x="6537" y="419"/>
                    <a:pt x="5829" y="697"/>
                    <a:pt x="5085" y="879"/>
                  </a:cubicBezTo>
                  <a:cubicBezTo>
                    <a:pt x="4350" y="1058"/>
                    <a:pt x="3602" y="1064"/>
                    <a:pt x="2862" y="1198"/>
                  </a:cubicBezTo>
                  <a:cubicBezTo>
                    <a:pt x="2177" y="1324"/>
                    <a:pt x="1590" y="1624"/>
                    <a:pt x="1134" y="2156"/>
                  </a:cubicBezTo>
                  <a:cubicBezTo>
                    <a:pt x="926" y="2397"/>
                    <a:pt x="739" y="2654"/>
                    <a:pt x="551" y="2909"/>
                  </a:cubicBezTo>
                  <a:cubicBezTo>
                    <a:pt x="450" y="3043"/>
                    <a:pt x="346" y="3179"/>
                    <a:pt x="234" y="3305"/>
                  </a:cubicBezTo>
                  <a:cubicBezTo>
                    <a:pt x="143" y="3409"/>
                    <a:pt x="44" y="3489"/>
                    <a:pt x="8" y="3628"/>
                  </a:cubicBezTo>
                  <a:cubicBezTo>
                    <a:pt x="1" y="3659"/>
                    <a:pt x="25" y="3685"/>
                    <a:pt x="56" y="3689"/>
                  </a:cubicBezTo>
                  <a:cubicBezTo>
                    <a:pt x="67" y="3690"/>
                    <a:pt x="78" y="3691"/>
                    <a:pt x="88" y="3691"/>
                  </a:cubicBezTo>
                  <a:cubicBezTo>
                    <a:pt x="345" y="3691"/>
                    <a:pt x="610" y="3405"/>
                    <a:pt x="778" y="3238"/>
                  </a:cubicBezTo>
                  <a:cubicBezTo>
                    <a:pt x="996" y="3020"/>
                    <a:pt x="1191" y="2779"/>
                    <a:pt x="1405" y="2556"/>
                  </a:cubicBezTo>
                  <a:cubicBezTo>
                    <a:pt x="1636" y="2316"/>
                    <a:pt x="1887" y="2094"/>
                    <a:pt x="2192" y="1956"/>
                  </a:cubicBezTo>
                  <a:cubicBezTo>
                    <a:pt x="2502" y="1817"/>
                    <a:pt x="2845" y="1763"/>
                    <a:pt x="3179" y="1726"/>
                  </a:cubicBezTo>
                  <a:cubicBezTo>
                    <a:pt x="3922" y="1643"/>
                    <a:pt x="4661" y="1614"/>
                    <a:pt x="5390" y="1429"/>
                  </a:cubicBezTo>
                  <a:cubicBezTo>
                    <a:pt x="6132" y="1241"/>
                    <a:pt x="6848" y="949"/>
                    <a:pt x="7514" y="575"/>
                  </a:cubicBezTo>
                  <a:cubicBezTo>
                    <a:pt x="7808" y="411"/>
                    <a:pt x="7628" y="1"/>
                    <a:pt x="7355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4082;p69">
              <a:extLst>
                <a:ext uri="{FF2B5EF4-FFF2-40B4-BE49-F238E27FC236}">
                  <a16:creationId xmlns:a16="http://schemas.microsoft.com/office/drawing/2014/main" id="{B4600B9F-A169-44AC-BA26-4F020C79C4BC}"/>
                </a:ext>
              </a:extLst>
            </p:cNvPr>
            <p:cNvSpPr/>
            <p:nvPr/>
          </p:nvSpPr>
          <p:spPr>
            <a:xfrm>
              <a:off x="5659500" y="5107275"/>
              <a:ext cx="211850" cy="115050"/>
            </a:xfrm>
            <a:custGeom>
              <a:avLst/>
              <a:gdLst/>
              <a:ahLst/>
              <a:cxnLst/>
              <a:rect l="l" t="t" r="r" b="b"/>
              <a:pathLst>
                <a:path w="8474" h="4602" extrusionOk="0">
                  <a:moveTo>
                    <a:pt x="8062" y="1"/>
                  </a:moveTo>
                  <a:cubicBezTo>
                    <a:pt x="7890" y="1"/>
                    <a:pt x="7702" y="153"/>
                    <a:pt x="7736" y="378"/>
                  </a:cubicBezTo>
                  <a:cubicBezTo>
                    <a:pt x="7826" y="970"/>
                    <a:pt x="7387" y="1453"/>
                    <a:pt x="6921" y="1743"/>
                  </a:cubicBezTo>
                  <a:cubicBezTo>
                    <a:pt x="6393" y="2074"/>
                    <a:pt x="5793" y="2302"/>
                    <a:pt x="5198" y="2482"/>
                  </a:cubicBezTo>
                  <a:cubicBezTo>
                    <a:pt x="4563" y="2674"/>
                    <a:pt x="3914" y="2774"/>
                    <a:pt x="3259" y="2874"/>
                  </a:cubicBezTo>
                  <a:cubicBezTo>
                    <a:pt x="2652" y="2965"/>
                    <a:pt x="2032" y="3059"/>
                    <a:pt x="1459" y="3289"/>
                  </a:cubicBezTo>
                  <a:cubicBezTo>
                    <a:pt x="1161" y="3410"/>
                    <a:pt x="865" y="3550"/>
                    <a:pt x="610" y="3746"/>
                  </a:cubicBezTo>
                  <a:cubicBezTo>
                    <a:pt x="377" y="3923"/>
                    <a:pt x="116" y="4134"/>
                    <a:pt x="30" y="4426"/>
                  </a:cubicBezTo>
                  <a:cubicBezTo>
                    <a:pt x="0" y="4527"/>
                    <a:pt x="84" y="4602"/>
                    <a:pt x="173" y="4602"/>
                  </a:cubicBezTo>
                  <a:cubicBezTo>
                    <a:pt x="195" y="4602"/>
                    <a:pt x="218" y="4597"/>
                    <a:pt x="240" y="4587"/>
                  </a:cubicBezTo>
                  <a:cubicBezTo>
                    <a:pt x="499" y="4460"/>
                    <a:pt x="713" y="4241"/>
                    <a:pt x="966" y="4096"/>
                  </a:cubicBezTo>
                  <a:cubicBezTo>
                    <a:pt x="1219" y="3951"/>
                    <a:pt x="1483" y="3842"/>
                    <a:pt x="1761" y="3753"/>
                  </a:cubicBezTo>
                  <a:cubicBezTo>
                    <a:pt x="2414" y="3549"/>
                    <a:pt x="3090" y="3482"/>
                    <a:pt x="3764" y="3388"/>
                  </a:cubicBezTo>
                  <a:cubicBezTo>
                    <a:pt x="4444" y="3292"/>
                    <a:pt x="5113" y="3149"/>
                    <a:pt x="5762" y="2922"/>
                  </a:cubicBezTo>
                  <a:cubicBezTo>
                    <a:pt x="6371" y="2710"/>
                    <a:pt x="7002" y="2455"/>
                    <a:pt x="7516" y="2058"/>
                  </a:cubicBezTo>
                  <a:cubicBezTo>
                    <a:pt x="8076" y="1625"/>
                    <a:pt x="8473" y="943"/>
                    <a:pt x="8316" y="219"/>
                  </a:cubicBezTo>
                  <a:cubicBezTo>
                    <a:pt x="8282" y="66"/>
                    <a:pt x="8176" y="1"/>
                    <a:pt x="8062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4083;p69">
              <a:extLst>
                <a:ext uri="{FF2B5EF4-FFF2-40B4-BE49-F238E27FC236}">
                  <a16:creationId xmlns:a16="http://schemas.microsoft.com/office/drawing/2014/main" id="{1A266CA4-A133-42C2-880B-4A90B61566EF}"/>
                </a:ext>
              </a:extLst>
            </p:cNvPr>
            <p:cNvSpPr/>
            <p:nvPr/>
          </p:nvSpPr>
          <p:spPr>
            <a:xfrm>
              <a:off x="5875050" y="5029600"/>
              <a:ext cx="152800" cy="115175"/>
            </a:xfrm>
            <a:custGeom>
              <a:avLst/>
              <a:gdLst/>
              <a:ahLst/>
              <a:cxnLst/>
              <a:rect l="l" t="t" r="r" b="b"/>
              <a:pathLst>
                <a:path w="6112" h="4607" extrusionOk="0">
                  <a:moveTo>
                    <a:pt x="5736" y="1"/>
                  </a:moveTo>
                  <a:cubicBezTo>
                    <a:pt x="5631" y="1"/>
                    <a:pt x="5527" y="62"/>
                    <a:pt x="5485" y="191"/>
                  </a:cubicBezTo>
                  <a:cubicBezTo>
                    <a:pt x="5437" y="343"/>
                    <a:pt x="5443" y="505"/>
                    <a:pt x="5400" y="659"/>
                  </a:cubicBezTo>
                  <a:cubicBezTo>
                    <a:pt x="5362" y="789"/>
                    <a:pt x="5309" y="910"/>
                    <a:pt x="5241" y="1026"/>
                  </a:cubicBezTo>
                  <a:cubicBezTo>
                    <a:pt x="5099" y="1267"/>
                    <a:pt x="4902" y="1476"/>
                    <a:pt x="4681" y="1646"/>
                  </a:cubicBezTo>
                  <a:cubicBezTo>
                    <a:pt x="4130" y="2071"/>
                    <a:pt x="3429" y="2246"/>
                    <a:pt x="2772" y="2430"/>
                  </a:cubicBezTo>
                  <a:cubicBezTo>
                    <a:pt x="2143" y="2603"/>
                    <a:pt x="1509" y="2804"/>
                    <a:pt x="964" y="3173"/>
                  </a:cubicBezTo>
                  <a:cubicBezTo>
                    <a:pt x="523" y="3470"/>
                    <a:pt x="1" y="3962"/>
                    <a:pt x="36" y="4540"/>
                  </a:cubicBezTo>
                  <a:cubicBezTo>
                    <a:pt x="38" y="4577"/>
                    <a:pt x="72" y="4607"/>
                    <a:pt x="106" y="4607"/>
                  </a:cubicBezTo>
                  <a:cubicBezTo>
                    <a:pt x="122" y="4607"/>
                    <a:pt x="138" y="4601"/>
                    <a:pt x="151" y="4586"/>
                  </a:cubicBezTo>
                  <a:cubicBezTo>
                    <a:pt x="347" y="4370"/>
                    <a:pt x="511" y="4125"/>
                    <a:pt x="727" y="3926"/>
                  </a:cubicBezTo>
                  <a:cubicBezTo>
                    <a:pt x="955" y="3718"/>
                    <a:pt x="1228" y="3553"/>
                    <a:pt x="1506" y="3419"/>
                  </a:cubicBezTo>
                  <a:cubicBezTo>
                    <a:pt x="2143" y="3113"/>
                    <a:pt x="2857" y="3004"/>
                    <a:pt x="3531" y="2812"/>
                  </a:cubicBezTo>
                  <a:cubicBezTo>
                    <a:pt x="4192" y="2623"/>
                    <a:pt x="4831" y="2357"/>
                    <a:pt x="5330" y="1871"/>
                  </a:cubicBezTo>
                  <a:cubicBezTo>
                    <a:pt x="5551" y="1657"/>
                    <a:pt x="5745" y="1400"/>
                    <a:pt x="5871" y="1117"/>
                  </a:cubicBezTo>
                  <a:cubicBezTo>
                    <a:pt x="5990" y="848"/>
                    <a:pt x="6112" y="480"/>
                    <a:pt x="6004" y="191"/>
                  </a:cubicBezTo>
                  <a:cubicBezTo>
                    <a:pt x="5957" y="67"/>
                    <a:pt x="5845" y="1"/>
                    <a:pt x="5736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4084;p69">
              <a:extLst>
                <a:ext uri="{FF2B5EF4-FFF2-40B4-BE49-F238E27FC236}">
                  <a16:creationId xmlns:a16="http://schemas.microsoft.com/office/drawing/2014/main" id="{0A15D5EC-D566-46EF-AA9F-FCF26DCA702F}"/>
                </a:ext>
              </a:extLst>
            </p:cNvPr>
            <p:cNvSpPr/>
            <p:nvPr/>
          </p:nvSpPr>
          <p:spPr>
            <a:xfrm>
              <a:off x="5913350" y="5113850"/>
              <a:ext cx="47750" cy="17225"/>
            </a:xfrm>
            <a:custGeom>
              <a:avLst/>
              <a:gdLst/>
              <a:ahLst/>
              <a:cxnLst/>
              <a:rect l="l" t="t" r="r" b="b"/>
              <a:pathLst>
                <a:path w="1910" h="689" extrusionOk="0">
                  <a:moveTo>
                    <a:pt x="1632" y="1"/>
                  </a:moveTo>
                  <a:cubicBezTo>
                    <a:pt x="1610" y="1"/>
                    <a:pt x="1586" y="5"/>
                    <a:pt x="1560" y="16"/>
                  </a:cubicBezTo>
                  <a:cubicBezTo>
                    <a:pt x="1057" y="226"/>
                    <a:pt x="546" y="412"/>
                    <a:pt x="39" y="612"/>
                  </a:cubicBezTo>
                  <a:cubicBezTo>
                    <a:pt x="0" y="627"/>
                    <a:pt x="3" y="689"/>
                    <a:pt x="49" y="689"/>
                  </a:cubicBezTo>
                  <a:cubicBezTo>
                    <a:pt x="50" y="689"/>
                    <a:pt x="50" y="689"/>
                    <a:pt x="51" y="689"/>
                  </a:cubicBezTo>
                  <a:cubicBezTo>
                    <a:pt x="603" y="674"/>
                    <a:pt x="1142" y="571"/>
                    <a:pt x="1673" y="421"/>
                  </a:cubicBezTo>
                  <a:cubicBezTo>
                    <a:pt x="1910" y="353"/>
                    <a:pt x="1827" y="1"/>
                    <a:pt x="1632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4085;p69">
              <a:extLst>
                <a:ext uri="{FF2B5EF4-FFF2-40B4-BE49-F238E27FC236}">
                  <a16:creationId xmlns:a16="http://schemas.microsoft.com/office/drawing/2014/main" id="{4347E7C3-500F-4A8F-AA3A-D36676D201BD}"/>
                </a:ext>
              </a:extLst>
            </p:cNvPr>
            <p:cNvSpPr/>
            <p:nvPr/>
          </p:nvSpPr>
          <p:spPr>
            <a:xfrm>
              <a:off x="6033925" y="4931900"/>
              <a:ext cx="77175" cy="125750"/>
            </a:xfrm>
            <a:custGeom>
              <a:avLst/>
              <a:gdLst/>
              <a:ahLst/>
              <a:cxnLst/>
              <a:rect l="l" t="t" r="r" b="b"/>
              <a:pathLst>
                <a:path w="3087" h="5030" extrusionOk="0">
                  <a:moveTo>
                    <a:pt x="2776" y="1"/>
                  </a:moveTo>
                  <a:cubicBezTo>
                    <a:pt x="2651" y="1"/>
                    <a:pt x="2523" y="88"/>
                    <a:pt x="2499" y="259"/>
                  </a:cubicBezTo>
                  <a:cubicBezTo>
                    <a:pt x="2437" y="724"/>
                    <a:pt x="2296" y="1193"/>
                    <a:pt x="1992" y="1559"/>
                  </a:cubicBezTo>
                  <a:cubicBezTo>
                    <a:pt x="1714" y="1894"/>
                    <a:pt x="1334" y="2123"/>
                    <a:pt x="1030" y="2430"/>
                  </a:cubicBezTo>
                  <a:cubicBezTo>
                    <a:pt x="695" y="2770"/>
                    <a:pt x="515" y="3177"/>
                    <a:pt x="510" y="3656"/>
                  </a:cubicBezTo>
                  <a:cubicBezTo>
                    <a:pt x="506" y="3923"/>
                    <a:pt x="563" y="4180"/>
                    <a:pt x="452" y="4434"/>
                  </a:cubicBezTo>
                  <a:cubicBezTo>
                    <a:pt x="362" y="4642"/>
                    <a:pt x="192" y="4808"/>
                    <a:pt x="26" y="4958"/>
                  </a:cubicBezTo>
                  <a:cubicBezTo>
                    <a:pt x="0" y="4980"/>
                    <a:pt x="20" y="5030"/>
                    <a:pt x="56" y="5030"/>
                  </a:cubicBezTo>
                  <a:cubicBezTo>
                    <a:pt x="56" y="5030"/>
                    <a:pt x="56" y="5030"/>
                    <a:pt x="57" y="5030"/>
                  </a:cubicBezTo>
                  <a:cubicBezTo>
                    <a:pt x="531" y="5004"/>
                    <a:pt x="864" y="4593"/>
                    <a:pt x="1000" y="4168"/>
                  </a:cubicBezTo>
                  <a:cubicBezTo>
                    <a:pt x="1087" y="3893"/>
                    <a:pt x="1077" y="3607"/>
                    <a:pt x="1154" y="3331"/>
                  </a:cubicBezTo>
                  <a:cubicBezTo>
                    <a:pt x="1215" y="3115"/>
                    <a:pt x="1360" y="2947"/>
                    <a:pt x="1520" y="2795"/>
                  </a:cubicBezTo>
                  <a:cubicBezTo>
                    <a:pt x="1877" y="2458"/>
                    <a:pt x="2282" y="2198"/>
                    <a:pt x="2572" y="1795"/>
                  </a:cubicBezTo>
                  <a:cubicBezTo>
                    <a:pt x="2891" y="1356"/>
                    <a:pt x="3087" y="804"/>
                    <a:pt x="3036" y="259"/>
                  </a:cubicBezTo>
                  <a:cubicBezTo>
                    <a:pt x="3020" y="86"/>
                    <a:pt x="2899" y="1"/>
                    <a:pt x="2776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4086;p69">
              <a:extLst>
                <a:ext uri="{FF2B5EF4-FFF2-40B4-BE49-F238E27FC236}">
                  <a16:creationId xmlns:a16="http://schemas.microsoft.com/office/drawing/2014/main" id="{6FCEBFD8-12CE-491B-BA67-09BA8A69E3C4}"/>
                </a:ext>
              </a:extLst>
            </p:cNvPr>
            <p:cNvSpPr/>
            <p:nvPr/>
          </p:nvSpPr>
          <p:spPr>
            <a:xfrm>
              <a:off x="6068075" y="4893625"/>
              <a:ext cx="62250" cy="134750"/>
            </a:xfrm>
            <a:custGeom>
              <a:avLst/>
              <a:gdLst/>
              <a:ahLst/>
              <a:cxnLst/>
              <a:rect l="l" t="t" r="r" b="b"/>
              <a:pathLst>
                <a:path w="2490" h="5390" extrusionOk="0">
                  <a:moveTo>
                    <a:pt x="2077" y="1"/>
                  </a:moveTo>
                  <a:cubicBezTo>
                    <a:pt x="1988" y="1"/>
                    <a:pt x="1901" y="39"/>
                    <a:pt x="1864" y="127"/>
                  </a:cubicBezTo>
                  <a:cubicBezTo>
                    <a:pt x="1763" y="366"/>
                    <a:pt x="1849" y="608"/>
                    <a:pt x="1867" y="859"/>
                  </a:cubicBezTo>
                  <a:cubicBezTo>
                    <a:pt x="1884" y="1105"/>
                    <a:pt x="1879" y="1352"/>
                    <a:pt x="1855" y="1598"/>
                  </a:cubicBezTo>
                  <a:cubicBezTo>
                    <a:pt x="1807" y="2067"/>
                    <a:pt x="1669" y="2534"/>
                    <a:pt x="1464" y="2959"/>
                  </a:cubicBezTo>
                  <a:cubicBezTo>
                    <a:pt x="1252" y="3399"/>
                    <a:pt x="957" y="3764"/>
                    <a:pt x="648" y="4140"/>
                  </a:cubicBezTo>
                  <a:cubicBezTo>
                    <a:pt x="493" y="4329"/>
                    <a:pt x="339" y="4519"/>
                    <a:pt x="221" y="4733"/>
                  </a:cubicBezTo>
                  <a:cubicBezTo>
                    <a:pt x="133" y="4893"/>
                    <a:pt x="1" y="5155"/>
                    <a:pt x="117" y="5328"/>
                  </a:cubicBezTo>
                  <a:cubicBezTo>
                    <a:pt x="142" y="5364"/>
                    <a:pt x="182" y="5389"/>
                    <a:pt x="225" y="5389"/>
                  </a:cubicBezTo>
                  <a:cubicBezTo>
                    <a:pt x="235" y="5389"/>
                    <a:pt x="246" y="5388"/>
                    <a:pt x="256" y="5385"/>
                  </a:cubicBezTo>
                  <a:cubicBezTo>
                    <a:pt x="454" y="5328"/>
                    <a:pt x="572" y="5045"/>
                    <a:pt x="694" y="4892"/>
                  </a:cubicBezTo>
                  <a:cubicBezTo>
                    <a:pt x="855" y="4692"/>
                    <a:pt x="1033" y="4509"/>
                    <a:pt x="1206" y="4320"/>
                  </a:cubicBezTo>
                  <a:cubicBezTo>
                    <a:pt x="1551" y="3950"/>
                    <a:pt x="1847" y="3535"/>
                    <a:pt x="2054" y="3072"/>
                  </a:cubicBezTo>
                  <a:cubicBezTo>
                    <a:pt x="2266" y="2600"/>
                    <a:pt x="2397" y="2110"/>
                    <a:pt x="2455" y="1598"/>
                  </a:cubicBezTo>
                  <a:cubicBezTo>
                    <a:pt x="2482" y="1352"/>
                    <a:pt x="2489" y="1105"/>
                    <a:pt x="2476" y="859"/>
                  </a:cubicBezTo>
                  <a:cubicBezTo>
                    <a:pt x="2462" y="606"/>
                    <a:pt x="2469" y="260"/>
                    <a:pt x="2276" y="74"/>
                  </a:cubicBezTo>
                  <a:cubicBezTo>
                    <a:pt x="2227" y="27"/>
                    <a:pt x="2152" y="1"/>
                    <a:pt x="2077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4087;p69">
              <a:extLst>
                <a:ext uri="{FF2B5EF4-FFF2-40B4-BE49-F238E27FC236}">
                  <a16:creationId xmlns:a16="http://schemas.microsoft.com/office/drawing/2014/main" id="{DFC716E3-ECA2-42CB-BA26-3417F19A451E}"/>
                </a:ext>
              </a:extLst>
            </p:cNvPr>
            <p:cNvSpPr/>
            <p:nvPr/>
          </p:nvSpPr>
          <p:spPr>
            <a:xfrm>
              <a:off x="4846350" y="4946850"/>
              <a:ext cx="68950" cy="84975"/>
            </a:xfrm>
            <a:custGeom>
              <a:avLst/>
              <a:gdLst/>
              <a:ahLst/>
              <a:cxnLst/>
              <a:rect l="l" t="t" r="r" b="b"/>
              <a:pathLst>
                <a:path w="2758" h="3399" extrusionOk="0">
                  <a:moveTo>
                    <a:pt x="409" y="0"/>
                  </a:moveTo>
                  <a:cubicBezTo>
                    <a:pt x="396" y="0"/>
                    <a:pt x="384" y="2"/>
                    <a:pt x="371" y="7"/>
                  </a:cubicBezTo>
                  <a:cubicBezTo>
                    <a:pt x="1" y="130"/>
                    <a:pt x="35" y="676"/>
                    <a:pt x="107" y="978"/>
                  </a:cubicBezTo>
                  <a:cubicBezTo>
                    <a:pt x="201" y="1375"/>
                    <a:pt x="415" y="1742"/>
                    <a:pt x="648" y="2073"/>
                  </a:cubicBezTo>
                  <a:cubicBezTo>
                    <a:pt x="1071" y="2671"/>
                    <a:pt x="1655" y="3369"/>
                    <a:pt x="2445" y="3398"/>
                  </a:cubicBezTo>
                  <a:cubicBezTo>
                    <a:pt x="2450" y="3398"/>
                    <a:pt x="2454" y="3398"/>
                    <a:pt x="2459" y="3398"/>
                  </a:cubicBezTo>
                  <a:cubicBezTo>
                    <a:pt x="2757" y="3398"/>
                    <a:pt x="2754" y="2999"/>
                    <a:pt x="2513" y="2897"/>
                  </a:cubicBezTo>
                  <a:cubicBezTo>
                    <a:pt x="1939" y="2656"/>
                    <a:pt x="1516" y="2279"/>
                    <a:pt x="1153" y="1778"/>
                  </a:cubicBezTo>
                  <a:cubicBezTo>
                    <a:pt x="963" y="1517"/>
                    <a:pt x="779" y="1236"/>
                    <a:pt x="684" y="925"/>
                  </a:cubicBezTo>
                  <a:cubicBezTo>
                    <a:pt x="639" y="777"/>
                    <a:pt x="613" y="629"/>
                    <a:pt x="608" y="474"/>
                  </a:cubicBezTo>
                  <a:cubicBezTo>
                    <a:pt x="604" y="340"/>
                    <a:pt x="613" y="190"/>
                    <a:pt x="535" y="75"/>
                  </a:cubicBezTo>
                  <a:cubicBezTo>
                    <a:pt x="509" y="32"/>
                    <a:pt x="461" y="0"/>
                    <a:pt x="409" y="0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4088;p69">
              <a:extLst>
                <a:ext uri="{FF2B5EF4-FFF2-40B4-BE49-F238E27FC236}">
                  <a16:creationId xmlns:a16="http://schemas.microsoft.com/office/drawing/2014/main" id="{28010596-31ED-457E-99AC-9229CA7527F5}"/>
                </a:ext>
              </a:extLst>
            </p:cNvPr>
            <p:cNvSpPr/>
            <p:nvPr/>
          </p:nvSpPr>
          <p:spPr>
            <a:xfrm>
              <a:off x="5006925" y="5087900"/>
              <a:ext cx="24750" cy="12925"/>
            </a:xfrm>
            <a:custGeom>
              <a:avLst/>
              <a:gdLst/>
              <a:ahLst/>
              <a:cxnLst/>
              <a:rect l="l" t="t" r="r" b="b"/>
              <a:pathLst>
                <a:path w="990" h="517" extrusionOk="0">
                  <a:moveTo>
                    <a:pt x="570" y="0"/>
                  </a:moveTo>
                  <a:cubicBezTo>
                    <a:pt x="441" y="0"/>
                    <a:pt x="312" y="3"/>
                    <a:pt x="188" y="27"/>
                  </a:cubicBezTo>
                  <a:cubicBezTo>
                    <a:pt x="39" y="56"/>
                    <a:pt x="0" y="301"/>
                    <a:pt x="144" y="365"/>
                  </a:cubicBezTo>
                  <a:cubicBezTo>
                    <a:pt x="302" y="436"/>
                    <a:pt x="476" y="470"/>
                    <a:pt x="645" y="510"/>
                  </a:cubicBezTo>
                  <a:cubicBezTo>
                    <a:pt x="666" y="514"/>
                    <a:pt x="687" y="517"/>
                    <a:pt x="708" y="517"/>
                  </a:cubicBezTo>
                  <a:cubicBezTo>
                    <a:pt x="836" y="517"/>
                    <a:pt x="951" y="429"/>
                    <a:pt x="969" y="294"/>
                  </a:cubicBezTo>
                  <a:cubicBezTo>
                    <a:pt x="989" y="142"/>
                    <a:pt x="872" y="1"/>
                    <a:pt x="715" y="1"/>
                  </a:cubicBezTo>
                  <a:cubicBezTo>
                    <a:pt x="714" y="1"/>
                    <a:pt x="714" y="1"/>
                    <a:pt x="713" y="1"/>
                  </a:cubicBezTo>
                  <a:cubicBezTo>
                    <a:pt x="666" y="1"/>
                    <a:pt x="618" y="0"/>
                    <a:pt x="570" y="0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4089;p69">
              <a:extLst>
                <a:ext uri="{FF2B5EF4-FFF2-40B4-BE49-F238E27FC236}">
                  <a16:creationId xmlns:a16="http://schemas.microsoft.com/office/drawing/2014/main" id="{BBE0788C-E2D2-4F58-A93D-779D77D177D9}"/>
                </a:ext>
              </a:extLst>
            </p:cNvPr>
            <p:cNvSpPr/>
            <p:nvPr/>
          </p:nvSpPr>
          <p:spPr>
            <a:xfrm>
              <a:off x="4977925" y="5125550"/>
              <a:ext cx="47650" cy="18650"/>
            </a:xfrm>
            <a:custGeom>
              <a:avLst/>
              <a:gdLst/>
              <a:ahLst/>
              <a:cxnLst/>
              <a:rect l="l" t="t" r="r" b="b"/>
              <a:pathLst>
                <a:path w="1906" h="746" extrusionOk="0">
                  <a:moveTo>
                    <a:pt x="144" y="1"/>
                  </a:moveTo>
                  <a:cubicBezTo>
                    <a:pt x="45" y="1"/>
                    <a:pt x="0" y="145"/>
                    <a:pt x="65" y="220"/>
                  </a:cubicBezTo>
                  <a:cubicBezTo>
                    <a:pt x="354" y="553"/>
                    <a:pt x="824" y="746"/>
                    <a:pt x="1274" y="746"/>
                  </a:cubicBezTo>
                  <a:cubicBezTo>
                    <a:pt x="1414" y="746"/>
                    <a:pt x="1551" y="727"/>
                    <a:pt x="1680" y="689"/>
                  </a:cubicBezTo>
                  <a:cubicBezTo>
                    <a:pt x="1905" y="622"/>
                    <a:pt x="1864" y="278"/>
                    <a:pt x="1625" y="276"/>
                  </a:cubicBezTo>
                  <a:cubicBezTo>
                    <a:pt x="1380" y="274"/>
                    <a:pt x="1121" y="279"/>
                    <a:pt x="879" y="235"/>
                  </a:cubicBezTo>
                  <a:cubicBezTo>
                    <a:pt x="637" y="191"/>
                    <a:pt x="414" y="98"/>
                    <a:pt x="187" y="10"/>
                  </a:cubicBezTo>
                  <a:cubicBezTo>
                    <a:pt x="172" y="4"/>
                    <a:pt x="157" y="1"/>
                    <a:pt x="144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4090;p69">
              <a:extLst>
                <a:ext uri="{FF2B5EF4-FFF2-40B4-BE49-F238E27FC236}">
                  <a16:creationId xmlns:a16="http://schemas.microsoft.com/office/drawing/2014/main" id="{E19F44D5-4EA5-41C5-B66D-C6A9AB62E94F}"/>
                </a:ext>
              </a:extLst>
            </p:cNvPr>
            <p:cNvSpPr/>
            <p:nvPr/>
          </p:nvSpPr>
          <p:spPr>
            <a:xfrm>
              <a:off x="5362500" y="4804825"/>
              <a:ext cx="63225" cy="61800"/>
            </a:xfrm>
            <a:custGeom>
              <a:avLst/>
              <a:gdLst/>
              <a:ahLst/>
              <a:cxnLst/>
              <a:rect l="l" t="t" r="r" b="b"/>
              <a:pathLst>
                <a:path w="2529" h="2472" extrusionOk="0">
                  <a:moveTo>
                    <a:pt x="2293" y="0"/>
                  </a:moveTo>
                  <a:cubicBezTo>
                    <a:pt x="2272" y="0"/>
                    <a:pt x="2250" y="3"/>
                    <a:pt x="2227" y="10"/>
                  </a:cubicBezTo>
                  <a:cubicBezTo>
                    <a:pt x="2057" y="60"/>
                    <a:pt x="1944" y="200"/>
                    <a:pt x="1787" y="272"/>
                  </a:cubicBezTo>
                  <a:cubicBezTo>
                    <a:pt x="1633" y="341"/>
                    <a:pt x="1473" y="341"/>
                    <a:pt x="1309" y="350"/>
                  </a:cubicBezTo>
                  <a:cubicBezTo>
                    <a:pt x="963" y="370"/>
                    <a:pt x="656" y="456"/>
                    <a:pt x="409" y="710"/>
                  </a:cubicBezTo>
                  <a:cubicBezTo>
                    <a:pt x="191" y="933"/>
                    <a:pt x="59" y="1230"/>
                    <a:pt x="30" y="1540"/>
                  </a:cubicBezTo>
                  <a:cubicBezTo>
                    <a:pt x="1" y="1838"/>
                    <a:pt x="41" y="2266"/>
                    <a:pt x="300" y="2461"/>
                  </a:cubicBezTo>
                  <a:cubicBezTo>
                    <a:pt x="310" y="2468"/>
                    <a:pt x="322" y="2472"/>
                    <a:pt x="333" y="2472"/>
                  </a:cubicBezTo>
                  <a:cubicBezTo>
                    <a:pt x="366" y="2472"/>
                    <a:pt x="399" y="2443"/>
                    <a:pt x="411" y="2413"/>
                  </a:cubicBezTo>
                  <a:cubicBezTo>
                    <a:pt x="466" y="2271"/>
                    <a:pt x="447" y="2099"/>
                    <a:pt x="449" y="1950"/>
                  </a:cubicBezTo>
                  <a:cubicBezTo>
                    <a:pt x="452" y="1792"/>
                    <a:pt x="458" y="1642"/>
                    <a:pt x="500" y="1489"/>
                  </a:cubicBezTo>
                  <a:cubicBezTo>
                    <a:pt x="562" y="1251"/>
                    <a:pt x="722" y="1010"/>
                    <a:pt x="962" y="922"/>
                  </a:cubicBezTo>
                  <a:cubicBezTo>
                    <a:pt x="1081" y="879"/>
                    <a:pt x="1207" y="872"/>
                    <a:pt x="1335" y="872"/>
                  </a:cubicBezTo>
                  <a:cubicBezTo>
                    <a:pt x="1395" y="872"/>
                    <a:pt x="1456" y="873"/>
                    <a:pt x="1516" y="873"/>
                  </a:cubicBezTo>
                  <a:cubicBezTo>
                    <a:pt x="1638" y="873"/>
                    <a:pt x="1760" y="867"/>
                    <a:pt x="1877" y="829"/>
                  </a:cubicBezTo>
                  <a:cubicBezTo>
                    <a:pt x="2125" y="750"/>
                    <a:pt x="2465" y="575"/>
                    <a:pt x="2508" y="291"/>
                  </a:cubicBezTo>
                  <a:cubicBezTo>
                    <a:pt x="2529" y="148"/>
                    <a:pt x="2439" y="0"/>
                    <a:pt x="2293" y="0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4091;p69">
              <a:extLst>
                <a:ext uri="{FF2B5EF4-FFF2-40B4-BE49-F238E27FC236}">
                  <a16:creationId xmlns:a16="http://schemas.microsoft.com/office/drawing/2014/main" id="{AF72D688-28A3-446E-B86A-F6E7770E969F}"/>
                </a:ext>
              </a:extLst>
            </p:cNvPr>
            <p:cNvSpPr/>
            <p:nvPr/>
          </p:nvSpPr>
          <p:spPr>
            <a:xfrm>
              <a:off x="5399000" y="4798950"/>
              <a:ext cx="50850" cy="39525"/>
            </a:xfrm>
            <a:custGeom>
              <a:avLst/>
              <a:gdLst/>
              <a:ahLst/>
              <a:cxnLst/>
              <a:rect l="l" t="t" r="r" b="b"/>
              <a:pathLst>
                <a:path w="2034" h="1581" extrusionOk="0">
                  <a:moveTo>
                    <a:pt x="1723" y="1"/>
                  </a:moveTo>
                  <a:cubicBezTo>
                    <a:pt x="1609" y="1"/>
                    <a:pt x="1499" y="77"/>
                    <a:pt x="1491" y="235"/>
                  </a:cubicBezTo>
                  <a:cubicBezTo>
                    <a:pt x="1476" y="554"/>
                    <a:pt x="1267" y="829"/>
                    <a:pt x="1009" y="1005"/>
                  </a:cubicBezTo>
                  <a:cubicBezTo>
                    <a:pt x="868" y="1101"/>
                    <a:pt x="714" y="1171"/>
                    <a:pt x="555" y="1233"/>
                  </a:cubicBezTo>
                  <a:cubicBezTo>
                    <a:pt x="383" y="1300"/>
                    <a:pt x="204" y="1408"/>
                    <a:pt x="30" y="1460"/>
                  </a:cubicBezTo>
                  <a:cubicBezTo>
                    <a:pt x="0" y="1469"/>
                    <a:pt x="9" y="1508"/>
                    <a:pt x="38" y="1512"/>
                  </a:cubicBezTo>
                  <a:cubicBezTo>
                    <a:pt x="226" y="1533"/>
                    <a:pt x="385" y="1581"/>
                    <a:pt x="568" y="1581"/>
                  </a:cubicBezTo>
                  <a:cubicBezTo>
                    <a:pt x="609" y="1581"/>
                    <a:pt x="652" y="1578"/>
                    <a:pt x="696" y="1573"/>
                  </a:cubicBezTo>
                  <a:cubicBezTo>
                    <a:pt x="932" y="1542"/>
                    <a:pt x="1167" y="1482"/>
                    <a:pt x="1373" y="1358"/>
                  </a:cubicBezTo>
                  <a:cubicBezTo>
                    <a:pt x="1756" y="1129"/>
                    <a:pt x="2033" y="690"/>
                    <a:pt x="1978" y="235"/>
                  </a:cubicBezTo>
                  <a:cubicBezTo>
                    <a:pt x="1959" y="81"/>
                    <a:pt x="1839" y="1"/>
                    <a:pt x="1723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4092;p69">
              <a:extLst>
                <a:ext uri="{FF2B5EF4-FFF2-40B4-BE49-F238E27FC236}">
                  <a16:creationId xmlns:a16="http://schemas.microsoft.com/office/drawing/2014/main" id="{0CAE9173-6AF8-495B-9D58-F847BEAA5B5B}"/>
                </a:ext>
              </a:extLst>
            </p:cNvPr>
            <p:cNvSpPr/>
            <p:nvPr/>
          </p:nvSpPr>
          <p:spPr>
            <a:xfrm>
              <a:off x="5449800" y="4793800"/>
              <a:ext cx="34375" cy="33900"/>
            </a:xfrm>
            <a:custGeom>
              <a:avLst/>
              <a:gdLst/>
              <a:ahLst/>
              <a:cxnLst/>
              <a:rect l="l" t="t" r="r" b="b"/>
              <a:pathLst>
                <a:path w="1375" h="1356" extrusionOk="0">
                  <a:moveTo>
                    <a:pt x="1104" y="1"/>
                  </a:moveTo>
                  <a:cubicBezTo>
                    <a:pt x="1030" y="1"/>
                    <a:pt x="953" y="36"/>
                    <a:pt x="895" y="117"/>
                  </a:cubicBezTo>
                  <a:cubicBezTo>
                    <a:pt x="749" y="322"/>
                    <a:pt x="678" y="560"/>
                    <a:pt x="505" y="753"/>
                  </a:cubicBezTo>
                  <a:cubicBezTo>
                    <a:pt x="367" y="905"/>
                    <a:pt x="100" y="1042"/>
                    <a:pt x="21" y="1229"/>
                  </a:cubicBezTo>
                  <a:cubicBezTo>
                    <a:pt x="0" y="1275"/>
                    <a:pt x="17" y="1314"/>
                    <a:pt x="62" y="1332"/>
                  </a:cubicBezTo>
                  <a:cubicBezTo>
                    <a:pt x="101" y="1348"/>
                    <a:pt x="143" y="1355"/>
                    <a:pt x="185" y="1355"/>
                  </a:cubicBezTo>
                  <a:cubicBezTo>
                    <a:pt x="404" y="1355"/>
                    <a:pt x="659" y="1171"/>
                    <a:pt x="806" y="1053"/>
                  </a:cubicBezTo>
                  <a:cubicBezTo>
                    <a:pt x="1032" y="872"/>
                    <a:pt x="1297" y="602"/>
                    <a:pt x="1345" y="307"/>
                  </a:cubicBezTo>
                  <a:cubicBezTo>
                    <a:pt x="1374" y="126"/>
                    <a:pt x="1244" y="1"/>
                    <a:pt x="1104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4093;p69">
              <a:extLst>
                <a:ext uri="{FF2B5EF4-FFF2-40B4-BE49-F238E27FC236}">
                  <a16:creationId xmlns:a16="http://schemas.microsoft.com/office/drawing/2014/main" id="{4BAA8DBF-9803-490B-8814-8335F43A8E66}"/>
                </a:ext>
              </a:extLst>
            </p:cNvPr>
            <p:cNvSpPr/>
            <p:nvPr/>
          </p:nvSpPr>
          <p:spPr>
            <a:xfrm>
              <a:off x="5473625" y="4800125"/>
              <a:ext cx="45275" cy="26825"/>
            </a:xfrm>
            <a:custGeom>
              <a:avLst/>
              <a:gdLst/>
              <a:ahLst/>
              <a:cxnLst/>
              <a:rect l="l" t="t" r="r" b="b"/>
              <a:pathLst>
                <a:path w="1811" h="1073" extrusionOk="0">
                  <a:moveTo>
                    <a:pt x="1495" y="1"/>
                  </a:moveTo>
                  <a:cubicBezTo>
                    <a:pt x="1475" y="1"/>
                    <a:pt x="1455" y="3"/>
                    <a:pt x="1434" y="7"/>
                  </a:cubicBezTo>
                  <a:cubicBezTo>
                    <a:pt x="1289" y="40"/>
                    <a:pt x="1196" y="136"/>
                    <a:pt x="1079" y="222"/>
                  </a:cubicBezTo>
                  <a:cubicBezTo>
                    <a:pt x="955" y="312"/>
                    <a:pt x="825" y="391"/>
                    <a:pt x="691" y="465"/>
                  </a:cubicBezTo>
                  <a:cubicBezTo>
                    <a:pt x="480" y="585"/>
                    <a:pt x="176" y="680"/>
                    <a:pt x="31" y="882"/>
                  </a:cubicBezTo>
                  <a:cubicBezTo>
                    <a:pt x="1" y="927"/>
                    <a:pt x="21" y="1007"/>
                    <a:pt x="70" y="1030"/>
                  </a:cubicBezTo>
                  <a:cubicBezTo>
                    <a:pt x="138" y="1060"/>
                    <a:pt x="213" y="1072"/>
                    <a:pt x="291" y="1072"/>
                  </a:cubicBezTo>
                  <a:cubicBezTo>
                    <a:pt x="501" y="1072"/>
                    <a:pt x="732" y="982"/>
                    <a:pt x="909" y="908"/>
                  </a:cubicBezTo>
                  <a:cubicBezTo>
                    <a:pt x="1171" y="800"/>
                    <a:pt x="1582" y="641"/>
                    <a:pt x="1719" y="378"/>
                  </a:cubicBezTo>
                  <a:cubicBezTo>
                    <a:pt x="1811" y="199"/>
                    <a:pt x="1682" y="1"/>
                    <a:pt x="1495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4094;p69">
              <a:extLst>
                <a:ext uri="{FF2B5EF4-FFF2-40B4-BE49-F238E27FC236}">
                  <a16:creationId xmlns:a16="http://schemas.microsoft.com/office/drawing/2014/main" id="{9C56FE1B-9290-414C-B7E1-D8637B18635F}"/>
                </a:ext>
              </a:extLst>
            </p:cNvPr>
            <p:cNvSpPr/>
            <p:nvPr/>
          </p:nvSpPr>
          <p:spPr>
            <a:xfrm>
              <a:off x="5505875" y="4802075"/>
              <a:ext cx="71275" cy="27000"/>
            </a:xfrm>
            <a:custGeom>
              <a:avLst/>
              <a:gdLst/>
              <a:ahLst/>
              <a:cxnLst/>
              <a:rect l="l" t="t" r="r" b="b"/>
              <a:pathLst>
                <a:path w="2851" h="1080" extrusionOk="0">
                  <a:moveTo>
                    <a:pt x="1753" y="0"/>
                  </a:moveTo>
                  <a:cubicBezTo>
                    <a:pt x="1656" y="0"/>
                    <a:pt x="1559" y="12"/>
                    <a:pt x="1464" y="37"/>
                  </a:cubicBezTo>
                  <a:cubicBezTo>
                    <a:pt x="1166" y="115"/>
                    <a:pt x="964" y="326"/>
                    <a:pt x="720" y="495"/>
                  </a:cubicBezTo>
                  <a:cubicBezTo>
                    <a:pt x="583" y="589"/>
                    <a:pt x="439" y="649"/>
                    <a:pt x="285" y="713"/>
                  </a:cubicBezTo>
                  <a:cubicBezTo>
                    <a:pt x="186" y="754"/>
                    <a:pt x="73" y="794"/>
                    <a:pt x="6" y="882"/>
                  </a:cubicBezTo>
                  <a:cubicBezTo>
                    <a:pt x="1" y="888"/>
                    <a:pt x="2" y="898"/>
                    <a:pt x="6" y="906"/>
                  </a:cubicBezTo>
                  <a:cubicBezTo>
                    <a:pt x="77" y="1043"/>
                    <a:pt x="258" y="1080"/>
                    <a:pt x="416" y="1080"/>
                  </a:cubicBezTo>
                  <a:cubicBezTo>
                    <a:pt x="468" y="1080"/>
                    <a:pt x="518" y="1076"/>
                    <a:pt x="560" y="1070"/>
                  </a:cubicBezTo>
                  <a:cubicBezTo>
                    <a:pt x="846" y="1030"/>
                    <a:pt x="1078" y="888"/>
                    <a:pt x="1308" y="721"/>
                  </a:cubicBezTo>
                  <a:cubicBezTo>
                    <a:pt x="1458" y="609"/>
                    <a:pt x="1605" y="532"/>
                    <a:pt x="1783" y="532"/>
                  </a:cubicBezTo>
                  <a:cubicBezTo>
                    <a:pt x="1815" y="532"/>
                    <a:pt x="1848" y="534"/>
                    <a:pt x="1883" y="540"/>
                  </a:cubicBezTo>
                  <a:cubicBezTo>
                    <a:pt x="1984" y="555"/>
                    <a:pt x="2080" y="592"/>
                    <a:pt x="2164" y="650"/>
                  </a:cubicBezTo>
                  <a:cubicBezTo>
                    <a:pt x="2258" y="715"/>
                    <a:pt x="2310" y="813"/>
                    <a:pt x="2398" y="882"/>
                  </a:cubicBezTo>
                  <a:cubicBezTo>
                    <a:pt x="2452" y="924"/>
                    <a:pt x="2514" y="943"/>
                    <a:pt x="2573" y="943"/>
                  </a:cubicBezTo>
                  <a:cubicBezTo>
                    <a:pt x="2719" y="943"/>
                    <a:pt x="2850" y="825"/>
                    <a:pt x="2809" y="643"/>
                  </a:cubicBezTo>
                  <a:cubicBezTo>
                    <a:pt x="2752" y="395"/>
                    <a:pt x="2483" y="207"/>
                    <a:pt x="2264" y="110"/>
                  </a:cubicBezTo>
                  <a:cubicBezTo>
                    <a:pt x="2103" y="39"/>
                    <a:pt x="1928" y="0"/>
                    <a:pt x="1753" y="0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4095;p69">
              <a:extLst>
                <a:ext uri="{FF2B5EF4-FFF2-40B4-BE49-F238E27FC236}">
                  <a16:creationId xmlns:a16="http://schemas.microsoft.com/office/drawing/2014/main" id="{1FA00B6D-B780-452E-B3E1-30A67176CD62}"/>
                </a:ext>
              </a:extLst>
            </p:cNvPr>
            <p:cNvSpPr/>
            <p:nvPr/>
          </p:nvSpPr>
          <p:spPr>
            <a:xfrm>
              <a:off x="5569175" y="4827325"/>
              <a:ext cx="25850" cy="14600"/>
            </a:xfrm>
            <a:custGeom>
              <a:avLst/>
              <a:gdLst/>
              <a:ahLst/>
              <a:cxnLst/>
              <a:rect l="l" t="t" r="r" b="b"/>
              <a:pathLst>
                <a:path w="1034" h="584" extrusionOk="0">
                  <a:moveTo>
                    <a:pt x="608" y="0"/>
                  </a:moveTo>
                  <a:cubicBezTo>
                    <a:pt x="434" y="0"/>
                    <a:pt x="264" y="98"/>
                    <a:pt x="133" y="212"/>
                  </a:cubicBezTo>
                  <a:cubicBezTo>
                    <a:pt x="66" y="272"/>
                    <a:pt x="4" y="347"/>
                    <a:pt x="1" y="442"/>
                  </a:cubicBezTo>
                  <a:cubicBezTo>
                    <a:pt x="2" y="474"/>
                    <a:pt x="2" y="547"/>
                    <a:pt x="39" y="560"/>
                  </a:cubicBezTo>
                  <a:cubicBezTo>
                    <a:pt x="87" y="577"/>
                    <a:pt x="129" y="583"/>
                    <a:pt x="171" y="583"/>
                  </a:cubicBezTo>
                  <a:cubicBezTo>
                    <a:pt x="230" y="583"/>
                    <a:pt x="288" y="572"/>
                    <a:pt x="355" y="565"/>
                  </a:cubicBezTo>
                  <a:cubicBezTo>
                    <a:pt x="382" y="563"/>
                    <a:pt x="409" y="561"/>
                    <a:pt x="437" y="561"/>
                  </a:cubicBezTo>
                  <a:cubicBezTo>
                    <a:pt x="454" y="561"/>
                    <a:pt x="472" y="562"/>
                    <a:pt x="488" y="563"/>
                  </a:cubicBezTo>
                  <a:cubicBezTo>
                    <a:pt x="528" y="566"/>
                    <a:pt x="565" y="580"/>
                    <a:pt x="603" y="580"/>
                  </a:cubicBezTo>
                  <a:cubicBezTo>
                    <a:pt x="654" y="580"/>
                    <a:pt x="704" y="562"/>
                    <a:pt x="754" y="551"/>
                  </a:cubicBezTo>
                  <a:cubicBezTo>
                    <a:pt x="1034" y="484"/>
                    <a:pt x="992" y="110"/>
                    <a:pt x="754" y="25"/>
                  </a:cubicBezTo>
                  <a:cubicBezTo>
                    <a:pt x="706" y="8"/>
                    <a:pt x="657" y="0"/>
                    <a:pt x="608" y="0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4096;p69">
              <a:extLst>
                <a:ext uri="{FF2B5EF4-FFF2-40B4-BE49-F238E27FC236}">
                  <a16:creationId xmlns:a16="http://schemas.microsoft.com/office/drawing/2014/main" id="{7B023AEF-26A9-4A0F-97D4-2E3D8AF4F9B2}"/>
                </a:ext>
              </a:extLst>
            </p:cNvPr>
            <p:cNvSpPr/>
            <p:nvPr/>
          </p:nvSpPr>
          <p:spPr>
            <a:xfrm>
              <a:off x="5589850" y="4840450"/>
              <a:ext cx="19050" cy="13600"/>
            </a:xfrm>
            <a:custGeom>
              <a:avLst/>
              <a:gdLst/>
              <a:ahLst/>
              <a:cxnLst/>
              <a:rect l="l" t="t" r="r" b="b"/>
              <a:pathLst>
                <a:path w="762" h="544" extrusionOk="0">
                  <a:moveTo>
                    <a:pt x="473" y="1"/>
                  </a:moveTo>
                  <a:cubicBezTo>
                    <a:pt x="427" y="1"/>
                    <a:pt x="379" y="12"/>
                    <a:pt x="334" y="35"/>
                  </a:cubicBezTo>
                  <a:cubicBezTo>
                    <a:pt x="254" y="74"/>
                    <a:pt x="167" y="116"/>
                    <a:pt x="105" y="180"/>
                  </a:cubicBezTo>
                  <a:cubicBezTo>
                    <a:pt x="36" y="250"/>
                    <a:pt x="0" y="365"/>
                    <a:pt x="69" y="444"/>
                  </a:cubicBezTo>
                  <a:cubicBezTo>
                    <a:pt x="142" y="526"/>
                    <a:pt x="244" y="543"/>
                    <a:pt x="348" y="543"/>
                  </a:cubicBezTo>
                  <a:cubicBezTo>
                    <a:pt x="389" y="543"/>
                    <a:pt x="430" y="540"/>
                    <a:pt x="470" y="538"/>
                  </a:cubicBezTo>
                  <a:cubicBezTo>
                    <a:pt x="594" y="532"/>
                    <a:pt x="695" y="459"/>
                    <a:pt x="732" y="340"/>
                  </a:cubicBezTo>
                  <a:cubicBezTo>
                    <a:pt x="733" y="335"/>
                    <a:pt x="736" y="329"/>
                    <a:pt x="737" y="324"/>
                  </a:cubicBezTo>
                  <a:cubicBezTo>
                    <a:pt x="762" y="243"/>
                    <a:pt x="736" y="145"/>
                    <a:pt x="675" y="89"/>
                  </a:cubicBezTo>
                  <a:cubicBezTo>
                    <a:pt x="671" y="85"/>
                    <a:pt x="666" y="82"/>
                    <a:pt x="662" y="77"/>
                  </a:cubicBezTo>
                  <a:cubicBezTo>
                    <a:pt x="607" y="26"/>
                    <a:pt x="541" y="1"/>
                    <a:pt x="473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4097;p69">
              <a:extLst>
                <a:ext uri="{FF2B5EF4-FFF2-40B4-BE49-F238E27FC236}">
                  <a16:creationId xmlns:a16="http://schemas.microsoft.com/office/drawing/2014/main" id="{63025F21-D83E-4BEE-B489-7955B3FCA7C5}"/>
                </a:ext>
              </a:extLst>
            </p:cNvPr>
            <p:cNvSpPr/>
            <p:nvPr/>
          </p:nvSpPr>
          <p:spPr>
            <a:xfrm>
              <a:off x="5057700" y="5160075"/>
              <a:ext cx="55800" cy="18625"/>
            </a:xfrm>
            <a:custGeom>
              <a:avLst/>
              <a:gdLst/>
              <a:ahLst/>
              <a:cxnLst/>
              <a:rect l="l" t="t" r="r" b="b"/>
              <a:pathLst>
                <a:path w="2232" h="745" extrusionOk="0">
                  <a:moveTo>
                    <a:pt x="150" y="1"/>
                  </a:moveTo>
                  <a:cubicBezTo>
                    <a:pt x="143" y="1"/>
                    <a:pt x="135" y="1"/>
                    <a:pt x="128" y="1"/>
                  </a:cubicBezTo>
                  <a:cubicBezTo>
                    <a:pt x="62" y="5"/>
                    <a:pt x="0" y="70"/>
                    <a:pt x="25" y="138"/>
                  </a:cubicBezTo>
                  <a:cubicBezTo>
                    <a:pt x="130" y="444"/>
                    <a:pt x="553" y="593"/>
                    <a:pt x="837" y="671"/>
                  </a:cubicBezTo>
                  <a:cubicBezTo>
                    <a:pt x="1015" y="720"/>
                    <a:pt x="1196" y="745"/>
                    <a:pt x="1377" y="745"/>
                  </a:cubicBezTo>
                  <a:cubicBezTo>
                    <a:pt x="1566" y="745"/>
                    <a:pt x="1755" y="718"/>
                    <a:pt x="1940" y="665"/>
                  </a:cubicBezTo>
                  <a:cubicBezTo>
                    <a:pt x="2232" y="581"/>
                    <a:pt x="2137" y="175"/>
                    <a:pt x="1867" y="175"/>
                  </a:cubicBezTo>
                  <a:cubicBezTo>
                    <a:pt x="1848" y="175"/>
                    <a:pt x="1829" y="177"/>
                    <a:pt x="1808" y="182"/>
                  </a:cubicBezTo>
                  <a:cubicBezTo>
                    <a:pt x="1634" y="218"/>
                    <a:pt x="1453" y="239"/>
                    <a:pt x="1274" y="239"/>
                  </a:cubicBezTo>
                  <a:cubicBezTo>
                    <a:pt x="1158" y="239"/>
                    <a:pt x="1042" y="230"/>
                    <a:pt x="929" y="212"/>
                  </a:cubicBezTo>
                  <a:cubicBezTo>
                    <a:pt x="676" y="170"/>
                    <a:pt x="406" y="1"/>
                    <a:pt x="150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4098;p69">
              <a:extLst>
                <a:ext uri="{FF2B5EF4-FFF2-40B4-BE49-F238E27FC236}">
                  <a16:creationId xmlns:a16="http://schemas.microsoft.com/office/drawing/2014/main" id="{A11F7BA0-7AA8-444A-9706-A8AB74901BE8}"/>
                </a:ext>
              </a:extLst>
            </p:cNvPr>
            <p:cNvSpPr/>
            <p:nvPr/>
          </p:nvSpPr>
          <p:spPr>
            <a:xfrm>
              <a:off x="5229675" y="5153775"/>
              <a:ext cx="24600" cy="9050"/>
            </a:xfrm>
            <a:custGeom>
              <a:avLst/>
              <a:gdLst/>
              <a:ahLst/>
              <a:cxnLst/>
              <a:rect l="l" t="t" r="r" b="b"/>
              <a:pathLst>
                <a:path w="984" h="362" extrusionOk="0">
                  <a:moveTo>
                    <a:pt x="719" y="1"/>
                  </a:moveTo>
                  <a:cubicBezTo>
                    <a:pt x="591" y="1"/>
                    <a:pt x="465" y="7"/>
                    <a:pt x="337" y="27"/>
                  </a:cubicBezTo>
                  <a:cubicBezTo>
                    <a:pt x="231" y="43"/>
                    <a:pt x="95" y="52"/>
                    <a:pt x="22" y="141"/>
                  </a:cubicBezTo>
                  <a:cubicBezTo>
                    <a:pt x="0" y="166"/>
                    <a:pt x="0" y="195"/>
                    <a:pt x="22" y="221"/>
                  </a:cubicBezTo>
                  <a:cubicBezTo>
                    <a:pt x="94" y="310"/>
                    <a:pt x="231" y="319"/>
                    <a:pt x="337" y="336"/>
                  </a:cubicBezTo>
                  <a:cubicBezTo>
                    <a:pt x="475" y="356"/>
                    <a:pt x="610" y="361"/>
                    <a:pt x="752" y="361"/>
                  </a:cubicBezTo>
                  <a:cubicBezTo>
                    <a:pt x="983" y="360"/>
                    <a:pt x="983" y="3"/>
                    <a:pt x="752" y="1"/>
                  </a:cubicBezTo>
                  <a:cubicBezTo>
                    <a:pt x="741" y="1"/>
                    <a:pt x="730" y="1"/>
                    <a:pt x="719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4099;p69">
              <a:extLst>
                <a:ext uri="{FF2B5EF4-FFF2-40B4-BE49-F238E27FC236}">
                  <a16:creationId xmlns:a16="http://schemas.microsoft.com/office/drawing/2014/main" id="{F6080798-7579-4B86-A177-4B3358E2FD32}"/>
                </a:ext>
              </a:extLst>
            </p:cNvPr>
            <p:cNvSpPr/>
            <p:nvPr/>
          </p:nvSpPr>
          <p:spPr>
            <a:xfrm>
              <a:off x="5382175" y="5181050"/>
              <a:ext cx="35625" cy="12250"/>
            </a:xfrm>
            <a:custGeom>
              <a:avLst/>
              <a:gdLst/>
              <a:ahLst/>
              <a:cxnLst/>
              <a:rect l="l" t="t" r="r" b="b"/>
              <a:pathLst>
                <a:path w="1425" h="490" extrusionOk="0">
                  <a:moveTo>
                    <a:pt x="762" y="1"/>
                  </a:moveTo>
                  <a:cubicBezTo>
                    <a:pt x="544" y="1"/>
                    <a:pt x="321" y="34"/>
                    <a:pt x="140" y="102"/>
                  </a:cubicBezTo>
                  <a:cubicBezTo>
                    <a:pt x="49" y="135"/>
                    <a:pt x="0" y="285"/>
                    <a:pt x="109" y="335"/>
                  </a:cubicBezTo>
                  <a:cubicBezTo>
                    <a:pt x="335" y="438"/>
                    <a:pt x="622" y="490"/>
                    <a:pt x="892" y="490"/>
                  </a:cubicBezTo>
                  <a:cubicBezTo>
                    <a:pt x="1004" y="490"/>
                    <a:pt x="1113" y="481"/>
                    <a:pt x="1213" y="463"/>
                  </a:cubicBezTo>
                  <a:cubicBezTo>
                    <a:pt x="1424" y="424"/>
                    <a:pt x="1408" y="102"/>
                    <a:pt x="1213" y="53"/>
                  </a:cubicBezTo>
                  <a:cubicBezTo>
                    <a:pt x="1077" y="18"/>
                    <a:pt x="921" y="1"/>
                    <a:pt x="762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4100;p69">
              <a:extLst>
                <a:ext uri="{FF2B5EF4-FFF2-40B4-BE49-F238E27FC236}">
                  <a16:creationId xmlns:a16="http://schemas.microsoft.com/office/drawing/2014/main" id="{9161425C-DB4C-4B7D-A025-32E839CAE778}"/>
                </a:ext>
              </a:extLst>
            </p:cNvPr>
            <p:cNvSpPr/>
            <p:nvPr/>
          </p:nvSpPr>
          <p:spPr>
            <a:xfrm>
              <a:off x="5585625" y="5165925"/>
              <a:ext cx="26500" cy="18850"/>
            </a:xfrm>
            <a:custGeom>
              <a:avLst/>
              <a:gdLst/>
              <a:ahLst/>
              <a:cxnLst/>
              <a:rect l="l" t="t" r="r" b="b"/>
              <a:pathLst>
                <a:path w="1060" h="754" extrusionOk="0">
                  <a:moveTo>
                    <a:pt x="779" y="1"/>
                  </a:moveTo>
                  <a:cubicBezTo>
                    <a:pt x="712" y="1"/>
                    <a:pt x="645" y="26"/>
                    <a:pt x="592" y="74"/>
                  </a:cubicBezTo>
                  <a:cubicBezTo>
                    <a:pt x="515" y="145"/>
                    <a:pt x="433" y="212"/>
                    <a:pt x="347" y="272"/>
                  </a:cubicBezTo>
                  <a:cubicBezTo>
                    <a:pt x="251" y="341"/>
                    <a:pt x="135" y="389"/>
                    <a:pt x="68" y="488"/>
                  </a:cubicBezTo>
                  <a:cubicBezTo>
                    <a:pt x="0" y="589"/>
                    <a:pt x="76" y="695"/>
                    <a:pt x="168" y="734"/>
                  </a:cubicBezTo>
                  <a:cubicBezTo>
                    <a:pt x="201" y="748"/>
                    <a:pt x="237" y="753"/>
                    <a:pt x="274" y="753"/>
                  </a:cubicBezTo>
                  <a:cubicBezTo>
                    <a:pt x="377" y="753"/>
                    <a:pt x="491" y="712"/>
                    <a:pt x="575" y="678"/>
                  </a:cubicBezTo>
                  <a:cubicBezTo>
                    <a:pt x="720" y="621"/>
                    <a:pt x="840" y="543"/>
                    <a:pt x="957" y="439"/>
                  </a:cubicBezTo>
                  <a:cubicBezTo>
                    <a:pt x="1060" y="344"/>
                    <a:pt x="1052" y="169"/>
                    <a:pt x="957" y="74"/>
                  </a:cubicBezTo>
                  <a:cubicBezTo>
                    <a:pt x="906" y="24"/>
                    <a:pt x="843" y="1"/>
                    <a:pt x="779" y="1"/>
                  </a:cubicBezTo>
                  <a:close/>
                </a:path>
              </a:pathLst>
            </a:custGeom>
            <a:solidFill>
              <a:srgbClr val="FFF5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4101;p69">
              <a:extLst>
                <a:ext uri="{FF2B5EF4-FFF2-40B4-BE49-F238E27FC236}">
                  <a16:creationId xmlns:a16="http://schemas.microsoft.com/office/drawing/2014/main" id="{72E1819E-EC87-4EC4-9728-9C03A3E14AF4}"/>
                </a:ext>
              </a:extLst>
            </p:cNvPr>
            <p:cNvSpPr/>
            <p:nvPr/>
          </p:nvSpPr>
          <p:spPr>
            <a:xfrm>
              <a:off x="4974850" y="4337225"/>
              <a:ext cx="538800" cy="285925"/>
            </a:xfrm>
            <a:custGeom>
              <a:avLst/>
              <a:gdLst/>
              <a:ahLst/>
              <a:cxnLst/>
              <a:rect l="l" t="t" r="r" b="b"/>
              <a:pathLst>
                <a:path w="21552" h="11437" extrusionOk="0">
                  <a:moveTo>
                    <a:pt x="15876" y="0"/>
                  </a:moveTo>
                  <a:cubicBezTo>
                    <a:pt x="15828" y="0"/>
                    <a:pt x="15780" y="27"/>
                    <a:pt x="15757" y="79"/>
                  </a:cubicBezTo>
                  <a:cubicBezTo>
                    <a:pt x="15012" y="1762"/>
                    <a:pt x="12424" y="2493"/>
                    <a:pt x="10793" y="2754"/>
                  </a:cubicBezTo>
                  <a:cubicBezTo>
                    <a:pt x="10234" y="2843"/>
                    <a:pt x="9545" y="2915"/>
                    <a:pt x="8833" y="2915"/>
                  </a:cubicBezTo>
                  <a:cubicBezTo>
                    <a:pt x="7483" y="2915"/>
                    <a:pt x="6047" y="2656"/>
                    <a:pt x="5241" y="1763"/>
                  </a:cubicBezTo>
                  <a:cubicBezTo>
                    <a:pt x="5214" y="1733"/>
                    <a:pt x="5179" y="1719"/>
                    <a:pt x="5144" y="1719"/>
                  </a:cubicBezTo>
                  <a:cubicBezTo>
                    <a:pt x="5085" y="1719"/>
                    <a:pt x="5029" y="1760"/>
                    <a:pt x="5019" y="1828"/>
                  </a:cubicBezTo>
                  <a:cubicBezTo>
                    <a:pt x="4854" y="3008"/>
                    <a:pt x="3950" y="4162"/>
                    <a:pt x="2765" y="4450"/>
                  </a:cubicBezTo>
                  <a:cubicBezTo>
                    <a:pt x="2505" y="4513"/>
                    <a:pt x="2240" y="4539"/>
                    <a:pt x="1974" y="4539"/>
                  </a:cubicBezTo>
                  <a:cubicBezTo>
                    <a:pt x="1369" y="4539"/>
                    <a:pt x="756" y="4406"/>
                    <a:pt x="172" y="4283"/>
                  </a:cubicBezTo>
                  <a:cubicBezTo>
                    <a:pt x="165" y="4282"/>
                    <a:pt x="159" y="4281"/>
                    <a:pt x="152" y="4281"/>
                  </a:cubicBezTo>
                  <a:cubicBezTo>
                    <a:pt x="70" y="4281"/>
                    <a:pt x="0" y="4387"/>
                    <a:pt x="43" y="4460"/>
                  </a:cubicBezTo>
                  <a:cubicBezTo>
                    <a:pt x="1408" y="6800"/>
                    <a:pt x="2597" y="9232"/>
                    <a:pt x="4246" y="11392"/>
                  </a:cubicBezTo>
                  <a:cubicBezTo>
                    <a:pt x="4270" y="11423"/>
                    <a:pt x="4306" y="11437"/>
                    <a:pt x="4342" y="11437"/>
                  </a:cubicBezTo>
                  <a:cubicBezTo>
                    <a:pt x="4360" y="11437"/>
                    <a:pt x="4378" y="11434"/>
                    <a:pt x="4395" y="11427"/>
                  </a:cubicBezTo>
                  <a:cubicBezTo>
                    <a:pt x="6794" y="10544"/>
                    <a:pt x="9383" y="10060"/>
                    <a:pt x="11899" y="9656"/>
                  </a:cubicBezTo>
                  <a:cubicBezTo>
                    <a:pt x="14145" y="9296"/>
                    <a:pt x="16466" y="8979"/>
                    <a:pt x="18757" y="8979"/>
                  </a:cubicBezTo>
                  <a:cubicBezTo>
                    <a:pt x="19032" y="8979"/>
                    <a:pt x="19307" y="8983"/>
                    <a:pt x="19581" y="8993"/>
                  </a:cubicBezTo>
                  <a:cubicBezTo>
                    <a:pt x="19582" y="8993"/>
                    <a:pt x="19583" y="8993"/>
                    <a:pt x="19584" y="8993"/>
                  </a:cubicBezTo>
                  <a:cubicBezTo>
                    <a:pt x="19636" y="8993"/>
                    <a:pt x="19692" y="8967"/>
                    <a:pt x="19711" y="8912"/>
                  </a:cubicBezTo>
                  <a:cubicBezTo>
                    <a:pt x="20602" y="6345"/>
                    <a:pt x="20972" y="3662"/>
                    <a:pt x="21536" y="1014"/>
                  </a:cubicBezTo>
                  <a:cubicBezTo>
                    <a:pt x="21551" y="942"/>
                    <a:pt x="21479" y="874"/>
                    <a:pt x="21408" y="874"/>
                  </a:cubicBezTo>
                  <a:cubicBezTo>
                    <a:pt x="21391" y="874"/>
                    <a:pt x="21374" y="878"/>
                    <a:pt x="21358" y="888"/>
                  </a:cubicBezTo>
                  <a:cubicBezTo>
                    <a:pt x="20585" y="1337"/>
                    <a:pt x="19846" y="1717"/>
                    <a:pt x="18948" y="1857"/>
                  </a:cubicBezTo>
                  <a:cubicBezTo>
                    <a:pt x="18911" y="1859"/>
                    <a:pt x="18874" y="1859"/>
                    <a:pt x="18837" y="1859"/>
                  </a:cubicBezTo>
                  <a:cubicBezTo>
                    <a:pt x="17649" y="1859"/>
                    <a:pt x="16515" y="1144"/>
                    <a:pt x="15989" y="71"/>
                  </a:cubicBezTo>
                  <a:cubicBezTo>
                    <a:pt x="15965" y="24"/>
                    <a:pt x="15920" y="0"/>
                    <a:pt x="158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4102;p69">
              <a:extLst>
                <a:ext uri="{FF2B5EF4-FFF2-40B4-BE49-F238E27FC236}">
                  <a16:creationId xmlns:a16="http://schemas.microsoft.com/office/drawing/2014/main" id="{1E2DA7AD-A876-47A7-A2DE-561AEF7B4D06}"/>
                </a:ext>
              </a:extLst>
            </p:cNvPr>
            <p:cNvSpPr/>
            <p:nvPr/>
          </p:nvSpPr>
          <p:spPr>
            <a:xfrm>
              <a:off x="5072175" y="4528475"/>
              <a:ext cx="399925" cy="80750"/>
            </a:xfrm>
            <a:custGeom>
              <a:avLst/>
              <a:gdLst/>
              <a:ahLst/>
              <a:cxnLst/>
              <a:rect l="l" t="t" r="r" b="b"/>
              <a:pathLst>
                <a:path w="15997" h="3230" extrusionOk="0">
                  <a:moveTo>
                    <a:pt x="15134" y="1"/>
                  </a:moveTo>
                  <a:cubicBezTo>
                    <a:pt x="12663" y="1"/>
                    <a:pt x="10199" y="207"/>
                    <a:pt x="7765" y="645"/>
                  </a:cubicBezTo>
                  <a:cubicBezTo>
                    <a:pt x="5227" y="1102"/>
                    <a:pt x="2508" y="1706"/>
                    <a:pt x="178" y="2841"/>
                  </a:cubicBezTo>
                  <a:cubicBezTo>
                    <a:pt x="1" y="2928"/>
                    <a:pt x="54" y="3230"/>
                    <a:pt x="237" y="3230"/>
                  </a:cubicBezTo>
                  <a:cubicBezTo>
                    <a:pt x="254" y="3230"/>
                    <a:pt x="273" y="3227"/>
                    <a:pt x="292" y="3222"/>
                  </a:cubicBezTo>
                  <a:cubicBezTo>
                    <a:pt x="2741" y="2503"/>
                    <a:pt x="5102" y="1653"/>
                    <a:pt x="7623" y="1185"/>
                  </a:cubicBezTo>
                  <a:cubicBezTo>
                    <a:pt x="10089" y="727"/>
                    <a:pt x="12587" y="505"/>
                    <a:pt x="15094" y="505"/>
                  </a:cubicBezTo>
                  <a:cubicBezTo>
                    <a:pt x="15268" y="505"/>
                    <a:pt x="15442" y="506"/>
                    <a:pt x="15616" y="508"/>
                  </a:cubicBezTo>
                  <a:cubicBezTo>
                    <a:pt x="15617" y="508"/>
                    <a:pt x="15618" y="508"/>
                    <a:pt x="15619" y="508"/>
                  </a:cubicBezTo>
                  <a:cubicBezTo>
                    <a:pt x="15940" y="508"/>
                    <a:pt x="15997" y="8"/>
                    <a:pt x="15672" y="4"/>
                  </a:cubicBezTo>
                  <a:cubicBezTo>
                    <a:pt x="15493" y="2"/>
                    <a:pt x="15313" y="1"/>
                    <a:pt x="151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4103;p69">
              <a:extLst>
                <a:ext uri="{FF2B5EF4-FFF2-40B4-BE49-F238E27FC236}">
                  <a16:creationId xmlns:a16="http://schemas.microsoft.com/office/drawing/2014/main" id="{8383272E-8072-47D5-A3B7-96DA5F0A5A3F}"/>
                </a:ext>
              </a:extLst>
            </p:cNvPr>
            <p:cNvSpPr/>
            <p:nvPr/>
          </p:nvSpPr>
          <p:spPr>
            <a:xfrm>
              <a:off x="4995075" y="4376025"/>
              <a:ext cx="509900" cy="102675"/>
            </a:xfrm>
            <a:custGeom>
              <a:avLst/>
              <a:gdLst/>
              <a:ahLst/>
              <a:cxnLst/>
              <a:rect l="l" t="t" r="r" b="b"/>
              <a:pathLst>
                <a:path w="20396" h="4107" extrusionOk="0">
                  <a:moveTo>
                    <a:pt x="14766" y="1"/>
                  </a:moveTo>
                  <a:cubicBezTo>
                    <a:pt x="14707" y="1"/>
                    <a:pt x="14647" y="20"/>
                    <a:pt x="14601" y="58"/>
                  </a:cubicBezTo>
                  <a:cubicBezTo>
                    <a:pt x="13300" y="1132"/>
                    <a:pt x="11573" y="1403"/>
                    <a:pt x="9967" y="1737"/>
                  </a:cubicBezTo>
                  <a:cubicBezTo>
                    <a:pt x="9184" y="1899"/>
                    <a:pt x="8416" y="1984"/>
                    <a:pt x="7651" y="1984"/>
                  </a:cubicBezTo>
                  <a:cubicBezTo>
                    <a:pt x="6746" y="1984"/>
                    <a:pt x="5846" y="1864"/>
                    <a:pt x="4931" y="1613"/>
                  </a:cubicBezTo>
                  <a:cubicBezTo>
                    <a:pt x="4900" y="1604"/>
                    <a:pt x="4869" y="1599"/>
                    <a:pt x="4839" y="1599"/>
                  </a:cubicBezTo>
                  <a:cubicBezTo>
                    <a:pt x="4761" y="1599"/>
                    <a:pt x="4692" y="1632"/>
                    <a:pt x="4635" y="1701"/>
                  </a:cubicBezTo>
                  <a:cubicBezTo>
                    <a:pt x="3413" y="3198"/>
                    <a:pt x="1956" y="3435"/>
                    <a:pt x="166" y="3732"/>
                  </a:cubicBezTo>
                  <a:cubicBezTo>
                    <a:pt x="0" y="3760"/>
                    <a:pt x="26" y="3980"/>
                    <a:pt x="175" y="4014"/>
                  </a:cubicBezTo>
                  <a:cubicBezTo>
                    <a:pt x="456" y="4077"/>
                    <a:pt x="729" y="4106"/>
                    <a:pt x="996" y="4106"/>
                  </a:cubicBezTo>
                  <a:cubicBezTo>
                    <a:pt x="2355" y="4106"/>
                    <a:pt x="3545" y="3355"/>
                    <a:pt x="4602" y="2501"/>
                  </a:cubicBezTo>
                  <a:cubicBezTo>
                    <a:pt x="4844" y="2307"/>
                    <a:pt x="5125" y="2242"/>
                    <a:pt x="5426" y="2242"/>
                  </a:cubicBezTo>
                  <a:cubicBezTo>
                    <a:pt x="6005" y="2242"/>
                    <a:pt x="6658" y="2483"/>
                    <a:pt x="7243" y="2508"/>
                  </a:cubicBezTo>
                  <a:cubicBezTo>
                    <a:pt x="7364" y="2513"/>
                    <a:pt x="7484" y="2515"/>
                    <a:pt x="7605" y="2515"/>
                  </a:cubicBezTo>
                  <a:cubicBezTo>
                    <a:pt x="8495" y="2515"/>
                    <a:pt x="9363" y="2380"/>
                    <a:pt x="10239" y="2197"/>
                  </a:cubicBezTo>
                  <a:cubicBezTo>
                    <a:pt x="11158" y="2006"/>
                    <a:pt x="12089" y="1826"/>
                    <a:pt x="12980" y="1520"/>
                  </a:cubicBezTo>
                  <a:cubicBezTo>
                    <a:pt x="13462" y="1353"/>
                    <a:pt x="13897" y="1131"/>
                    <a:pt x="14343" y="892"/>
                  </a:cubicBezTo>
                  <a:cubicBezTo>
                    <a:pt x="14575" y="768"/>
                    <a:pt x="14668" y="712"/>
                    <a:pt x="14764" y="712"/>
                  </a:cubicBezTo>
                  <a:cubicBezTo>
                    <a:pt x="14856" y="712"/>
                    <a:pt x="14951" y="762"/>
                    <a:pt x="15172" y="851"/>
                  </a:cubicBezTo>
                  <a:cubicBezTo>
                    <a:pt x="16062" y="1209"/>
                    <a:pt x="16880" y="1386"/>
                    <a:pt x="17708" y="1386"/>
                  </a:cubicBezTo>
                  <a:cubicBezTo>
                    <a:pt x="18479" y="1386"/>
                    <a:pt x="19259" y="1232"/>
                    <a:pt x="20114" y="930"/>
                  </a:cubicBezTo>
                  <a:cubicBezTo>
                    <a:pt x="20395" y="831"/>
                    <a:pt x="20251" y="444"/>
                    <a:pt x="19995" y="444"/>
                  </a:cubicBezTo>
                  <a:cubicBezTo>
                    <a:pt x="19965" y="444"/>
                    <a:pt x="19933" y="449"/>
                    <a:pt x="19901" y="461"/>
                  </a:cubicBezTo>
                  <a:cubicBezTo>
                    <a:pt x="19128" y="734"/>
                    <a:pt x="18330" y="909"/>
                    <a:pt x="17549" y="909"/>
                  </a:cubicBezTo>
                  <a:cubicBezTo>
                    <a:pt x="16625" y="909"/>
                    <a:pt x="15724" y="664"/>
                    <a:pt x="14915" y="49"/>
                  </a:cubicBezTo>
                  <a:cubicBezTo>
                    <a:pt x="14873" y="17"/>
                    <a:pt x="14820" y="1"/>
                    <a:pt x="147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4104;p69">
              <a:extLst>
                <a:ext uri="{FF2B5EF4-FFF2-40B4-BE49-F238E27FC236}">
                  <a16:creationId xmlns:a16="http://schemas.microsoft.com/office/drawing/2014/main" id="{760AA424-C846-49FD-AA02-3E17A051CC39}"/>
                </a:ext>
              </a:extLst>
            </p:cNvPr>
            <p:cNvSpPr/>
            <p:nvPr/>
          </p:nvSpPr>
          <p:spPr>
            <a:xfrm>
              <a:off x="5034625" y="4510100"/>
              <a:ext cx="40075" cy="36525"/>
            </a:xfrm>
            <a:custGeom>
              <a:avLst/>
              <a:gdLst/>
              <a:ahLst/>
              <a:cxnLst/>
              <a:rect l="l" t="t" r="r" b="b"/>
              <a:pathLst>
                <a:path w="1603" h="1461" extrusionOk="0">
                  <a:moveTo>
                    <a:pt x="800" y="0"/>
                  </a:moveTo>
                  <a:cubicBezTo>
                    <a:pt x="763" y="0"/>
                    <a:pt x="725" y="3"/>
                    <a:pt x="686" y="10"/>
                  </a:cubicBezTo>
                  <a:cubicBezTo>
                    <a:pt x="309" y="70"/>
                    <a:pt x="1" y="460"/>
                    <a:pt x="80" y="846"/>
                  </a:cubicBezTo>
                  <a:cubicBezTo>
                    <a:pt x="154" y="1196"/>
                    <a:pt x="448" y="1461"/>
                    <a:pt x="802" y="1461"/>
                  </a:cubicBezTo>
                  <a:cubicBezTo>
                    <a:pt x="839" y="1461"/>
                    <a:pt x="878" y="1458"/>
                    <a:pt x="917" y="1451"/>
                  </a:cubicBezTo>
                  <a:cubicBezTo>
                    <a:pt x="1294" y="1390"/>
                    <a:pt x="1602" y="1002"/>
                    <a:pt x="1522" y="616"/>
                  </a:cubicBezTo>
                  <a:cubicBezTo>
                    <a:pt x="1449" y="265"/>
                    <a:pt x="1155" y="0"/>
                    <a:pt x="8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4105;p69">
              <a:extLst>
                <a:ext uri="{FF2B5EF4-FFF2-40B4-BE49-F238E27FC236}">
                  <a16:creationId xmlns:a16="http://schemas.microsoft.com/office/drawing/2014/main" id="{E7A96BDE-2E29-4B4A-9879-F94CC177C6EB}"/>
                </a:ext>
              </a:extLst>
            </p:cNvPr>
            <p:cNvSpPr/>
            <p:nvPr/>
          </p:nvSpPr>
          <p:spPr>
            <a:xfrm>
              <a:off x="5443500" y="4444525"/>
              <a:ext cx="40075" cy="36550"/>
            </a:xfrm>
            <a:custGeom>
              <a:avLst/>
              <a:gdLst/>
              <a:ahLst/>
              <a:cxnLst/>
              <a:rect l="l" t="t" r="r" b="b"/>
              <a:pathLst>
                <a:path w="1603" h="1462" extrusionOk="0">
                  <a:moveTo>
                    <a:pt x="800" y="1"/>
                  </a:moveTo>
                  <a:cubicBezTo>
                    <a:pt x="763" y="1"/>
                    <a:pt x="725" y="4"/>
                    <a:pt x="686" y="10"/>
                  </a:cubicBezTo>
                  <a:cubicBezTo>
                    <a:pt x="309" y="71"/>
                    <a:pt x="1" y="460"/>
                    <a:pt x="80" y="847"/>
                  </a:cubicBezTo>
                  <a:cubicBezTo>
                    <a:pt x="153" y="1197"/>
                    <a:pt x="446" y="1461"/>
                    <a:pt x="800" y="1461"/>
                  </a:cubicBezTo>
                  <a:cubicBezTo>
                    <a:pt x="838" y="1461"/>
                    <a:pt x="877" y="1458"/>
                    <a:pt x="917" y="1452"/>
                  </a:cubicBezTo>
                  <a:cubicBezTo>
                    <a:pt x="1294" y="1391"/>
                    <a:pt x="1602" y="1002"/>
                    <a:pt x="1522" y="616"/>
                  </a:cubicBezTo>
                  <a:cubicBezTo>
                    <a:pt x="1450" y="265"/>
                    <a:pt x="1155" y="1"/>
                    <a:pt x="8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4106;p69">
              <a:extLst>
                <a:ext uri="{FF2B5EF4-FFF2-40B4-BE49-F238E27FC236}">
                  <a16:creationId xmlns:a16="http://schemas.microsoft.com/office/drawing/2014/main" id="{CA9A26A4-E846-47AC-A3CC-C55597D7B4E4}"/>
                </a:ext>
              </a:extLst>
            </p:cNvPr>
            <p:cNvSpPr/>
            <p:nvPr/>
          </p:nvSpPr>
          <p:spPr>
            <a:xfrm>
              <a:off x="5230000" y="4457025"/>
              <a:ext cx="54700" cy="40150"/>
            </a:xfrm>
            <a:custGeom>
              <a:avLst/>
              <a:gdLst/>
              <a:ahLst/>
              <a:cxnLst/>
              <a:rect l="l" t="t" r="r" b="b"/>
              <a:pathLst>
                <a:path w="2188" h="1606" extrusionOk="0">
                  <a:moveTo>
                    <a:pt x="1112" y="1"/>
                  </a:moveTo>
                  <a:cubicBezTo>
                    <a:pt x="1066" y="1"/>
                    <a:pt x="1017" y="5"/>
                    <a:pt x="967" y="13"/>
                  </a:cubicBezTo>
                  <a:cubicBezTo>
                    <a:pt x="1" y="167"/>
                    <a:pt x="181" y="1605"/>
                    <a:pt x="1078" y="1605"/>
                  </a:cubicBezTo>
                  <a:cubicBezTo>
                    <a:pt x="1124" y="1605"/>
                    <a:pt x="1171" y="1601"/>
                    <a:pt x="1221" y="1594"/>
                  </a:cubicBezTo>
                  <a:cubicBezTo>
                    <a:pt x="2188" y="1438"/>
                    <a:pt x="2008" y="1"/>
                    <a:pt x="11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4107;p69">
              <a:extLst>
                <a:ext uri="{FF2B5EF4-FFF2-40B4-BE49-F238E27FC236}">
                  <a16:creationId xmlns:a16="http://schemas.microsoft.com/office/drawing/2014/main" id="{17202B4A-7339-4AFF-8B32-95231A6142B4}"/>
                </a:ext>
              </a:extLst>
            </p:cNvPr>
            <p:cNvSpPr/>
            <p:nvPr/>
          </p:nvSpPr>
          <p:spPr>
            <a:xfrm>
              <a:off x="5136300" y="4478750"/>
              <a:ext cx="49650" cy="36450"/>
            </a:xfrm>
            <a:custGeom>
              <a:avLst/>
              <a:gdLst/>
              <a:ahLst/>
              <a:cxnLst/>
              <a:rect l="l" t="t" r="r" b="b"/>
              <a:pathLst>
                <a:path w="1986" h="1458" extrusionOk="0">
                  <a:moveTo>
                    <a:pt x="1008" y="1"/>
                  </a:moveTo>
                  <a:cubicBezTo>
                    <a:pt x="966" y="1"/>
                    <a:pt x="923" y="4"/>
                    <a:pt x="878" y="11"/>
                  </a:cubicBezTo>
                  <a:cubicBezTo>
                    <a:pt x="0" y="153"/>
                    <a:pt x="164" y="1458"/>
                    <a:pt x="977" y="1458"/>
                  </a:cubicBezTo>
                  <a:cubicBezTo>
                    <a:pt x="1019" y="1458"/>
                    <a:pt x="1063" y="1454"/>
                    <a:pt x="1108" y="1447"/>
                  </a:cubicBezTo>
                  <a:cubicBezTo>
                    <a:pt x="1986" y="1306"/>
                    <a:pt x="1822" y="1"/>
                    <a:pt x="10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4108;p69">
              <a:extLst>
                <a:ext uri="{FF2B5EF4-FFF2-40B4-BE49-F238E27FC236}">
                  <a16:creationId xmlns:a16="http://schemas.microsoft.com/office/drawing/2014/main" id="{A0F39FDF-D621-4098-AC8E-B4F30F5D78E7}"/>
                </a:ext>
              </a:extLst>
            </p:cNvPr>
            <p:cNvSpPr/>
            <p:nvPr/>
          </p:nvSpPr>
          <p:spPr>
            <a:xfrm>
              <a:off x="5329400" y="4447775"/>
              <a:ext cx="49675" cy="36425"/>
            </a:xfrm>
            <a:custGeom>
              <a:avLst/>
              <a:gdLst/>
              <a:ahLst/>
              <a:cxnLst/>
              <a:rect l="l" t="t" r="r" b="b"/>
              <a:pathLst>
                <a:path w="1987" h="1457" extrusionOk="0">
                  <a:moveTo>
                    <a:pt x="1009" y="1"/>
                  </a:moveTo>
                  <a:cubicBezTo>
                    <a:pt x="967" y="1"/>
                    <a:pt x="923" y="4"/>
                    <a:pt x="878" y="12"/>
                  </a:cubicBezTo>
                  <a:cubicBezTo>
                    <a:pt x="0" y="154"/>
                    <a:pt x="164" y="1457"/>
                    <a:pt x="977" y="1457"/>
                  </a:cubicBezTo>
                  <a:cubicBezTo>
                    <a:pt x="1019" y="1457"/>
                    <a:pt x="1063" y="1454"/>
                    <a:pt x="1108" y="1446"/>
                  </a:cubicBezTo>
                  <a:cubicBezTo>
                    <a:pt x="1986" y="1306"/>
                    <a:pt x="1823" y="1"/>
                    <a:pt x="10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4109;p69">
              <a:extLst>
                <a:ext uri="{FF2B5EF4-FFF2-40B4-BE49-F238E27FC236}">
                  <a16:creationId xmlns:a16="http://schemas.microsoft.com/office/drawing/2014/main" id="{DB299108-7835-47B3-81C5-03795727D6CE}"/>
                </a:ext>
              </a:extLst>
            </p:cNvPr>
            <p:cNvSpPr/>
            <p:nvPr/>
          </p:nvSpPr>
          <p:spPr>
            <a:xfrm>
              <a:off x="5089350" y="4503275"/>
              <a:ext cx="24175" cy="20300"/>
            </a:xfrm>
            <a:custGeom>
              <a:avLst/>
              <a:gdLst/>
              <a:ahLst/>
              <a:cxnLst/>
              <a:rect l="l" t="t" r="r" b="b"/>
              <a:pathLst>
                <a:path w="967" h="812" extrusionOk="0">
                  <a:moveTo>
                    <a:pt x="562" y="1"/>
                  </a:moveTo>
                  <a:cubicBezTo>
                    <a:pt x="206" y="1"/>
                    <a:pt x="0" y="443"/>
                    <a:pt x="275" y="700"/>
                  </a:cubicBezTo>
                  <a:cubicBezTo>
                    <a:pt x="352" y="772"/>
                    <a:pt x="453" y="811"/>
                    <a:pt x="556" y="811"/>
                  </a:cubicBezTo>
                  <a:cubicBezTo>
                    <a:pt x="612" y="811"/>
                    <a:pt x="667" y="800"/>
                    <a:pt x="720" y="776"/>
                  </a:cubicBezTo>
                  <a:cubicBezTo>
                    <a:pt x="890" y="699"/>
                    <a:pt x="966" y="523"/>
                    <a:pt x="952" y="342"/>
                  </a:cubicBezTo>
                  <a:cubicBezTo>
                    <a:pt x="952" y="336"/>
                    <a:pt x="951" y="331"/>
                    <a:pt x="951" y="324"/>
                  </a:cubicBezTo>
                  <a:cubicBezTo>
                    <a:pt x="939" y="163"/>
                    <a:pt x="772" y="15"/>
                    <a:pt x="614" y="3"/>
                  </a:cubicBezTo>
                  <a:cubicBezTo>
                    <a:pt x="607" y="3"/>
                    <a:pt x="601" y="2"/>
                    <a:pt x="595" y="2"/>
                  </a:cubicBezTo>
                  <a:cubicBezTo>
                    <a:pt x="584" y="1"/>
                    <a:pt x="573" y="1"/>
                    <a:pt x="5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4110;p69">
              <a:extLst>
                <a:ext uri="{FF2B5EF4-FFF2-40B4-BE49-F238E27FC236}">
                  <a16:creationId xmlns:a16="http://schemas.microsoft.com/office/drawing/2014/main" id="{65971190-02E4-487B-B43C-8168C96915B9}"/>
                </a:ext>
              </a:extLst>
            </p:cNvPr>
            <p:cNvSpPr/>
            <p:nvPr/>
          </p:nvSpPr>
          <p:spPr>
            <a:xfrm>
              <a:off x="5401175" y="4451050"/>
              <a:ext cx="22025" cy="20550"/>
            </a:xfrm>
            <a:custGeom>
              <a:avLst/>
              <a:gdLst/>
              <a:ahLst/>
              <a:cxnLst/>
              <a:rect l="l" t="t" r="r" b="b"/>
              <a:pathLst>
                <a:path w="881" h="822" extrusionOk="0">
                  <a:moveTo>
                    <a:pt x="545" y="787"/>
                  </a:moveTo>
                  <a:cubicBezTo>
                    <a:pt x="545" y="787"/>
                    <a:pt x="545" y="787"/>
                    <a:pt x="545" y="788"/>
                  </a:cubicBezTo>
                  <a:cubicBezTo>
                    <a:pt x="545" y="787"/>
                    <a:pt x="545" y="787"/>
                    <a:pt x="545" y="787"/>
                  </a:cubicBezTo>
                  <a:close/>
                  <a:moveTo>
                    <a:pt x="486" y="0"/>
                  </a:moveTo>
                  <a:cubicBezTo>
                    <a:pt x="320" y="0"/>
                    <a:pt x="158" y="109"/>
                    <a:pt x="95" y="267"/>
                  </a:cubicBezTo>
                  <a:cubicBezTo>
                    <a:pt x="0" y="506"/>
                    <a:pt x="188" y="821"/>
                    <a:pt x="449" y="821"/>
                  </a:cubicBezTo>
                  <a:cubicBezTo>
                    <a:pt x="477" y="821"/>
                    <a:pt x="505" y="818"/>
                    <a:pt x="534" y="810"/>
                  </a:cubicBezTo>
                  <a:cubicBezTo>
                    <a:pt x="538" y="809"/>
                    <a:pt x="542" y="809"/>
                    <a:pt x="545" y="808"/>
                  </a:cubicBezTo>
                  <a:cubicBezTo>
                    <a:pt x="684" y="772"/>
                    <a:pt x="797" y="700"/>
                    <a:pt x="852" y="560"/>
                  </a:cubicBezTo>
                  <a:cubicBezTo>
                    <a:pt x="872" y="508"/>
                    <a:pt x="881" y="447"/>
                    <a:pt x="878" y="385"/>
                  </a:cubicBezTo>
                  <a:lnTo>
                    <a:pt x="878" y="385"/>
                  </a:lnTo>
                  <a:cubicBezTo>
                    <a:pt x="875" y="245"/>
                    <a:pt x="798" y="105"/>
                    <a:pt x="638" y="32"/>
                  </a:cubicBezTo>
                  <a:cubicBezTo>
                    <a:pt x="588" y="10"/>
                    <a:pt x="537" y="0"/>
                    <a:pt x="4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4111;p69">
              <a:extLst>
                <a:ext uri="{FF2B5EF4-FFF2-40B4-BE49-F238E27FC236}">
                  <a16:creationId xmlns:a16="http://schemas.microsoft.com/office/drawing/2014/main" id="{183B7579-8942-4F2F-8FB8-0C3383CFCD63}"/>
                </a:ext>
              </a:extLst>
            </p:cNvPr>
            <p:cNvSpPr/>
            <p:nvPr/>
          </p:nvSpPr>
          <p:spPr>
            <a:xfrm>
              <a:off x="5194975" y="4475900"/>
              <a:ext cx="27025" cy="19825"/>
            </a:xfrm>
            <a:custGeom>
              <a:avLst/>
              <a:gdLst/>
              <a:ahLst/>
              <a:cxnLst/>
              <a:rect l="l" t="t" r="r" b="b"/>
              <a:pathLst>
                <a:path w="1081" h="793" extrusionOk="0">
                  <a:moveTo>
                    <a:pt x="547" y="0"/>
                  </a:moveTo>
                  <a:cubicBezTo>
                    <a:pt x="525" y="0"/>
                    <a:pt x="501" y="2"/>
                    <a:pt x="477" y="6"/>
                  </a:cubicBezTo>
                  <a:cubicBezTo>
                    <a:pt x="1" y="83"/>
                    <a:pt x="89" y="793"/>
                    <a:pt x="531" y="793"/>
                  </a:cubicBezTo>
                  <a:cubicBezTo>
                    <a:pt x="554" y="793"/>
                    <a:pt x="577" y="791"/>
                    <a:pt x="602" y="787"/>
                  </a:cubicBezTo>
                  <a:cubicBezTo>
                    <a:pt x="1081" y="711"/>
                    <a:pt x="990" y="0"/>
                    <a:pt x="5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4112;p69">
              <a:extLst>
                <a:ext uri="{FF2B5EF4-FFF2-40B4-BE49-F238E27FC236}">
                  <a16:creationId xmlns:a16="http://schemas.microsoft.com/office/drawing/2014/main" id="{65BDEE07-E202-4574-84A0-5FC2A5565DA7}"/>
                </a:ext>
              </a:extLst>
            </p:cNvPr>
            <p:cNvSpPr/>
            <p:nvPr/>
          </p:nvSpPr>
          <p:spPr>
            <a:xfrm>
              <a:off x="5293000" y="4460175"/>
              <a:ext cx="27025" cy="19850"/>
            </a:xfrm>
            <a:custGeom>
              <a:avLst/>
              <a:gdLst/>
              <a:ahLst/>
              <a:cxnLst/>
              <a:rect l="l" t="t" r="r" b="b"/>
              <a:pathLst>
                <a:path w="1081" h="794" extrusionOk="0">
                  <a:moveTo>
                    <a:pt x="548" y="1"/>
                  </a:moveTo>
                  <a:cubicBezTo>
                    <a:pt x="525" y="1"/>
                    <a:pt x="502" y="2"/>
                    <a:pt x="478" y="6"/>
                  </a:cubicBezTo>
                  <a:cubicBezTo>
                    <a:pt x="0" y="84"/>
                    <a:pt x="90" y="793"/>
                    <a:pt x="531" y="793"/>
                  </a:cubicBezTo>
                  <a:cubicBezTo>
                    <a:pt x="554" y="793"/>
                    <a:pt x="578" y="791"/>
                    <a:pt x="602" y="787"/>
                  </a:cubicBezTo>
                  <a:cubicBezTo>
                    <a:pt x="1081" y="711"/>
                    <a:pt x="991" y="1"/>
                    <a:pt x="5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4113;p69">
              <a:extLst>
                <a:ext uri="{FF2B5EF4-FFF2-40B4-BE49-F238E27FC236}">
                  <a16:creationId xmlns:a16="http://schemas.microsoft.com/office/drawing/2014/main" id="{83DA57A2-4866-49D5-BD51-62FF8FC109FC}"/>
                </a:ext>
              </a:extLst>
            </p:cNvPr>
            <p:cNvSpPr/>
            <p:nvPr/>
          </p:nvSpPr>
          <p:spPr>
            <a:xfrm>
              <a:off x="5452925" y="4495350"/>
              <a:ext cx="17375" cy="34100"/>
            </a:xfrm>
            <a:custGeom>
              <a:avLst/>
              <a:gdLst/>
              <a:ahLst/>
              <a:cxnLst/>
              <a:rect l="l" t="t" r="r" b="b"/>
              <a:pathLst>
                <a:path w="695" h="1364" extrusionOk="0">
                  <a:moveTo>
                    <a:pt x="541" y="1"/>
                  </a:moveTo>
                  <a:cubicBezTo>
                    <a:pt x="503" y="1"/>
                    <a:pt x="465" y="18"/>
                    <a:pt x="435" y="61"/>
                  </a:cubicBezTo>
                  <a:cubicBezTo>
                    <a:pt x="227" y="353"/>
                    <a:pt x="108" y="790"/>
                    <a:pt x="31" y="1140"/>
                  </a:cubicBezTo>
                  <a:cubicBezTo>
                    <a:pt x="0" y="1280"/>
                    <a:pt x="118" y="1364"/>
                    <a:pt x="236" y="1364"/>
                  </a:cubicBezTo>
                  <a:cubicBezTo>
                    <a:pt x="317" y="1364"/>
                    <a:pt x="398" y="1324"/>
                    <a:pt x="433" y="1237"/>
                  </a:cubicBezTo>
                  <a:cubicBezTo>
                    <a:pt x="502" y="1061"/>
                    <a:pt x="546" y="871"/>
                    <a:pt x="595" y="686"/>
                  </a:cubicBezTo>
                  <a:cubicBezTo>
                    <a:pt x="643" y="510"/>
                    <a:pt x="695" y="342"/>
                    <a:pt x="690" y="158"/>
                  </a:cubicBezTo>
                  <a:cubicBezTo>
                    <a:pt x="688" y="71"/>
                    <a:pt x="616" y="1"/>
                    <a:pt x="5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4114;p69">
              <a:extLst>
                <a:ext uri="{FF2B5EF4-FFF2-40B4-BE49-F238E27FC236}">
                  <a16:creationId xmlns:a16="http://schemas.microsoft.com/office/drawing/2014/main" id="{83B40BB0-7A7B-437D-AEC2-5C10551EAA38}"/>
                </a:ext>
              </a:extLst>
            </p:cNvPr>
            <p:cNvSpPr/>
            <p:nvPr/>
          </p:nvSpPr>
          <p:spPr>
            <a:xfrm>
              <a:off x="5447900" y="4534375"/>
              <a:ext cx="11925" cy="11225"/>
            </a:xfrm>
            <a:custGeom>
              <a:avLst/>
              <a:gdLst/>
              <a:ahLst/>
              <a:cxnLst/>
              <a:rect l="l" t="t" r="r" b="b"/>
              <a:pathLst>
                <a:path w="477" h="449" extrusionOk="0">
                  <a:moveTo>
                    <a:pt x="266" y="0"/>
                  </a:moveTo>
                  <a:cubicBezTo>
                    <a:pt x="215" y="0"/>
                    <a:pt x="162" y="22"/>
                    <a:pt x="121" y="66"/>
                  </a:cubicBezTo>
                  <a:lnTo>
                    <a:pt x="107" y="79"/>
                  </a:lnTo>
                  <a:cubicBezTo>
                    <a:pt x="0" y="188"/>
                    <a:pt x="6" y="375"/>
                    <a:pt x="163" y="435"/>
                  </a:cubicBezTo>
                  <a:cubicBezTo>
                    <a:pt x="186" y="444"/>
                    <a:pt x="209" y="448"/>
                    <a:pt x="233" y="448"/>
                  </a:cubicBezTo>
                  <a:cubicBezTo>
                    <a:pt x="355" y="448"/>
                    <a:pt x="476" y="340"/>
                    <a:pt x="444" y="207"/>
                  </a:cubicBezTo>
                  <a:cubicBezTo>
                    <a:pt x="438" y="185"/>
                    <a:pt x="433" y="161"/>
                    <a:pt x="429" y="138"/>
                  </a:cubicBezTo>
                  <a:cubicBezTo>
                    <a:pt x="410" y="46"/>
                    <a:pt x="341" y="0"/>
                    <a:pt x="2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4115;p69">
              <a:extLst>
                <a:ext uri="{FF2B5EF4-FFF2-40B4-BE49-F238E27FC236}">
                  <a16:creationId xmlns:a16="http://schemas.microsoft.com/office/drawing/2014/main" id="{0B69CC37-7E28-4CFE-B6C8-AD0A96D13656}"/>
                </a:ext>
              </a:extLst>
            </p:cNvPr>
            <p:cNvSpPr/>
            <p:nvPr/>
          </p:nvSpPr>
          <p:spPr>
            <a:xfrm>
              <a:off x="5369675" y="4357300"/>
              <a:ext cx="29650" cy="26275"/>
            </a:xfrm>
            <a:custGeom>
              <a:avLst/>
              <a:gdLst/>
              <a:ahLst/>
              <a:cxnLst/>
              <a:rect l="l" t="t" r="r" b="b"/>
              <a:pathLst>
                <a:path w="1186" h="1051" extrusionOk="0">
                  <a:moveTo>
                    <a:pt x="220" y="1"/>
                  </a:moveTo>
                  <a:cubicBezTo>
                    <a:pt x="151" y="1"/>
                    <a:pt x="84" y="50"/>
                    <a:pt x="69" y="131"/>
                  </a:cubicBezTo>
                  <a:cubicBezTo>
                    <a:pt x="1" y="529"/>
                    <a:pt x="537" y="1050"/>
                    <a:pt x="931" y="1050"/>
                  </a:cubicBezTo>
                  <a:cubicBezTo>
                    <a:pt x="945" y="1050"/>
                    <a:pt x="958" y="1049"/>
                    <a:pt x="972" y="1048"/>
                  </a:cubicBezTo>
                  <a:cubicBezTo>
                    <a:pt x="1114" y="1034"/>
                    <a:pt x="1185" y="842"/>
                    <a:pt x="1090" y="736"/>
                  </a:cubicBezTo>
                  <a:cubicBezTo>
                    <a:pt x="966" y="600"/>
                    <a:pt x="770" y="557"/>
                    <a:pt x="632" y="431"/>
                  </a:cubicBezTo>
                  <a:cubicBezTo>
                    <a:pt x="510" y="319"/>
                    <a:pt x="441" y="172"/>
                    <a:pt x="332" y="52"/>
                  </a:cubicBezTo>
                  <a:cubicBezTo>
                    <a:pt x="300" y="17"/>
                    <a:pt x="260" y="1"/>
                    <a:pt x="2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4116;p69">
              <a:extLst>
                <a:ext uri="{FF2B5EF4-FFF2-40B4-BE49-F238E27FC236}">
                  <a16:creationId xmlns:a16="http://schemas.microsoft.com/office/drawing/2014/main" id="{5552D215-EE48-4468-9B68-203E95C41D47}"/>
                </a:ext>
              </a:extLst>
            </p:cNvPr>
            <p:cNvSpPr/>
            <p:nvPr/>
          </p:nvSpPr>
          <p:spPr>
            <a:xfrm>
              <a:off x="5403850" y="4382075"/>
              <a:ext cx="13725" cy="10325"/>
            </a:xfrm>
            <a:custGeom>
              <a:avLst/>
              <a:gdLst/>
              <a:ahLst/>
              <a:cxnLst/>
              <a:rect l="l" t="t" r="r" b="b"/>
              <a:pathLst>
                <a:path w="549" h="413" extrusionOk="0">
                  <a:moveTo>
                    <a:pt x="213" y="0"/>
                  </a:moveTo>
                  <a:cubicBezTo>
                    <a:pt x="199" y="0"/>
                    <a:pt x="185" y="1"/>
                    <a:pt x="170" y="2"/>
                  </a:cubicBezTo>
                  <a:cubicBezTo>
                    <a:pt x="74" y="12"/>
                    <a:pt x="1" y="137"/>
                    <a:pt x="51" y="223"/>
                  </a:cubicBezTo>
                  <a:cubicBezTo>
                    <a:pt x="78" y="269"/>
                    <a:pt x="107" y="302"/>
                    <a:pt x="144" y="342"/>
                  </a:cubicBezTo>
                  <a:cubicBezTo>
                    <a:pt x="190" y="388"/>
                    <a:pt x="250" y="413"/>
                    <a:pt x="308" y="413"/>
                  </a:cubicBezTo>
                  <a:cubicBezTo>
                    <a:pt x="375" y="413"/>
                    <a:pt x="440" y="380"/>
                    <a:pt x="479" y="310"/>
                  </a:cubicBezTo>
                  <a:cubicBezTo>
                    <a:pt x="548" y="181"/>
                    <a:pt x="465" y="32"/>
                    <a:pt x="324" y="11"/>
                  </a:cubicBezTo>
                  <a:cubicBezTo>
                    <a:pt x="286" y="5"/>
                    <a:pt x="251" y="0"/>
                    <a:pt x="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4117;p69">
              <a:extLst>
                <a:ext uri="{FF2B5EF4-FFF2-40B4-BE49-F238E27FC236}">
                  <a16:creationId xmlns:a16="http://schemas.microsoft.com/office/drawing/2014/main" id="{D46E1225-2268-476C-BA1C-32FCE739AB90}"/>
                </a:ext>
              </a:extLst>
            </p:cNvPr>
            <p:cNvSpPr/>
            <p:nvPr/>
          </p:nvSpPr>
          <p:spPr>
            <a:xfrm>
              <a:off x="5091425" y="4397250"/>
              <a:ext cx="21850" cy="24900"/>
            </a:xfrm>
            <a:custGeom>
              <a:avLst/>
              <a:gdLst/>
              <a:ahLst/>
              <a:cxnLst/>
              <a:rect l="l" t="t" r="r" b="b"/>
              <a:pathLst>
                <a:path w="874" h="996" extrusionOk="0">
                  <a:moveTo>
                    <a:pt x="668" y="0"/>
                  </a:moveTo>
                  <a:cubicBezTo>
                    <a:pt x="628" y="0"/>
                    <a:pt x="587" y="13"/>
                    <a:pt x="554" y="40"/>
                  </a:cubicBezTo>
                  <a:cubicBezTo>
                    <a:pt x="436" y="133"/>
                    <a:pt x="389" y="320"/>
                    <a:pt x="309" y="448"/>
                  </a:cubicBezTo>
                  <a:cubicBezTo>
                    <a:pt x="222" y="585"/>
                    <a:pt x="98" y="700"/>
                    <a:pt x="31" y="849"/>
                  </a:cubicBezTo>
                  <a:cubicBezTo>
                    <a:pt x="0" y="913"/>
                    <a:pt x="56" y="995"/>
                    <a:pt x="125" y="995"/>
                  </a:cubicBezTo>
                  <a:cubicBezTo>
                    <a:pt x="132" y="995"/>
                    <a:pt x="139" y="995"/>
                    <a:pt x="147" y="993"/>
                  </a:cubicBezTo>
                  <a:cubicBezTo>
                    <a:pt x="335" y="947"/>
                    <a:pt x="477" y="801"/>
                    <a:pt x="604" y="662"/>
                  </a:cubicBezTo>
                  <a:cubicBezTo>
                    <a:pt x="725" y="528"/>
                    <a:pt x="873" y="342"/>
                    <a:pt x="850" y="152"/>
                  </a:cubicBezTo>
                  <a:cubicBezTo>
                    <a:pt x="839" y="57"/>
                    <a:pt x="754" y="0"/>
                    <a:pt x="6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4118;p69">
              <a:extLst>
                <a:ext uri="{FF2B5EF4-FFF2-40B4-BE49-F238E27FC236}">
                  <a16:creationId xmlns:a16="http://schemas.microsoft.com/office/drawing/2014/main" id="{B84B3EAC-FD42-414B-A835-2BBDFA3C8D7E}"/>
                </a:ext>
              </a:extLst>
            </p:cNvPr>
            <p:cNvSpPr/>
            <p:nvPr/>
          </p:nvSpPr>
          <p:spPr>
            <a:xfrm>
              <a:off x="5011550" y="4490750"/>
              <a:ext cx="15925" cy="17125"/>
            </a:xfrm>
            <a:custGeom>
              <a:avLst/>
              <a:gdLst/>
              <a:ahLst/>
              <a:cxnLst/>
              <a:rect l="l" t="t" r="r" b="b"/>
              <a:pathLst>
                <a:path w="637" h="685" extrusionOk="0">
                  <a:moveTo>
                    <a:pt x="184" y="1"/>
                  </a:moveTo>
                  <a:cubicBezTo>
                    <a:pt x="87" y="1"/>
                    <a:pt x="1" y="82"/>
                    <a:pt x="6" y="208"/>
                  </a:cubicBezTo>
                  <a:cubicBezTo>
                    <a:pt x="11" y="360"/>
                    <a:pt x="111" y="499"/>
                    <a:pt x="214" y="606"/>
                  </a:cubicBezTo>
                  <a:cubicBezTo>
                    <a:pt x="262" y="655"/>
                    <a:pt x="325" y="684"/>
                    <a:pt x="390" y="684"/>
                  </a:cubicBezTo>
                  <a:cubicBezTo>
                    <a:pt x="436" y="684"/>
                    <a:pt x="482" y="669"/>
                    <a:pt x="523" y="636"/>
                  </a:cubicBezTo>
                  <a:cubicBezTo>
                    <a:pt x="610" y="565"/>
                    <a:pt x="636" y="413"/>
                    <a:pt x="553" y="327"/>
                  </a:cubicBezTo>
                  <a:cubicBezTo>
                    <a:pt x="472" y="242"/>
                    <a:pt x="411" y="143"/>
                    <a:pt x="327" y="62"/>
                  </a:cubicBezTo>
                  <a:cubicBezTo>
                    <a:pt x="283" y="20"/>
                    <a:pt x="232" y="1"/>
                    <a:pt x="1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2" name="Google Shape;1807;p46">
            <a:extLst>
              <a:ext uri="{FF2B5EF4-FFF2-40B4-BE49-F238E27FC236}">
                <a16:creationId xmlns:a16="http://schemas.microsoft.com/office/drawing/2014/main" id="{9A3CDEAA-5D33-4EFB-9B2F-A9D7A8B4F8A3}"/>
              </a:ext>
            </a:extLst>
          </p:cNvPr>
          <p:cNvGrpSpPr>
            <a:grpSpLocks noChangeAspect="1"/>
          </p:cNvGrpSpPr>
          <p:nvPr/>
        </p:nvGrpSpPr>
        <p:grpSpPr>
          <a:xfrm>
            <a:off x="5974561" y="4389963"/>
            <a:ext cx="665055" cy="876933"/>
            <a:chOff x="1057763" y="1943750"/>
            <a:chExt cx="297250" cy="3919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3" name="Google Shape;1808;p46">
              <a:extLst>
                <a:ext uri="{FF2B5EF4-FFF2-40B4-BE49-F238E27FC236}">
                  <a16:creationId xmlns:a16="http://schemas.microsoft.com/office/drawing/2014/main" id="{B17ADCED-6DEB-45D9-B645-EE717554B642}"/>
                </a:ext>
              </a:extLst>
            </p:cNvPr>
            <p:cNvSpPr/>
            <p:nvPr/>
          </p:nvSpPr>
          <p:spPr>
            <a:xfrm>
              <a:off x="1091663" y="2235750"/>
              <a:ext cx="229450" cy="93000"/>
            </a:xfrm>
            <a:custGeom>
              <a:avLst/>
              <a:gdLst/>
              <a:ahLst/>
              <a:cxnLst/>
              <a:rect l="l" t="t" r="r" b="b"/>
              <a:pathLst>
                <a:path w="9178" h="3720" extrusionOk="0">
                  <a:moveTo>
                    <a:pt x="2781" y="0"/>
                  </a:moveTo>
                  <a:cubicBezTo>
                    <a:pt x="1252" y="0"/>
                    <a:pt x="0" y="1252"/>
                    <a:pt x="0" y="2781"/>
                  </a:cubicBezTo>
                  <a:lnTo>
                    <a:pt x="0" y="3442"/>
                  </a:lnTo>
                  <a:cubicBezTo>
                    <a:pt x="0" y="3581"/>
                    <a:pt x="140" y="3720"/>
                    <a:pt x="313" y="3720"/>
                  </a:cubicBezTo>
                  <a:lnTo>
                    <a:pt x="8900" y="3720"/>
                  </a:lnTo>
                  <a:cubicBezTo>
                    <a:pt x="9039" y="3720"/>
                    <a:pt x="9178" y="3581"/>
                    <a:pt x="9178" y="3442"/>
                  </a:cubicBezTo>
                  <a:lnTo>
                    <a:pt x="9178" y="2781"/>
                  </a:lnTo>
                  <a:cubicBezTo>
                    <a:pt x="9178" y="1252"/>
                    <a:pt x="7961" y="0"/>
                    <a:pt x="6432" y="0"/>
                  </a:cubicBezTo>
                  <a:close/>
                </a:path>
              </a:pathLst>
            </a:custGeom>
            <a:solidFill>
              <a:srgbClr val="FF5C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1809;p46">
              <a:extLst>
                <a:ext uri="{FF2B5EF4-FFF2-40B4-BE49-F238E27FC236}">
                  <a16:creationId xmlns:a16="http://schemas.microsoft.com/office/drawing/2014/main" id="{89CCFD29-4957-4E8F-BF32-2DF88F53877A}"/>
                </a:ext>
              </a:extLst>
            </p:cNvPr>
            <p:cNvSpPr/>
            <p:nvPr/>
          </p:nvSpPr>
          <p:spPr>
            <a:xfrm>
              <a:off x="1228963" y="2235750"/>
              <a:ext cx="92150" cy="93000"/>
            </a:xfrm>
            <a:custGeom>
              <a:avLst/>
              <a:gdLst/>
              <a:ahLst/>
              <a:cxnLst/>
              <a:rect l="l" t="t" r="r" b="b"/>
              <a:pathLst>
                <a:path w="3686" h="3720" extrusionOk="0">
                  <a:moveTo>
                    <a:pt x="1" y="0"/>
                  </a:moveTo>
                  <a:cubicBezTo>
                    <a:pt x="1531" y="0"/>
                    <a:pt x="2747" y="1252"/>
                    <a:pt x="2747" y="2781"/>
                  </a:cubicBezTo>
                  <a:lnTo>
                    <a:pt x="2747" y="3442"/>
                  </a:lnTo>
                  <a:cubicBezTo>
                    <a:pt x="2747" y="3581"/>
                    <a:pt x="2608" y="3720"/>
                    <a:pt x="2469" y="3720"/>
                  </a:cubicBezTo>
                  <a:lnTo>
                    <a:pt x="3373" y="3720"/>
                  </a:lnTo>
                  <a:cubicBezTo>
                    <a:pt x="3547" y="3720"/>
                    <a:pt x="3686" y="3581"/>
                    <a:pt x="3686" y="3442"/>
                  </a:cubicBezTo>
                  <a:lnTo>
                    <a:pt x="3686" y="2781"/>
                  </a:lnTo>
                  <a:cubicBezTo>
                    <a:pt x="3686" y="1252"/>
                    <a:pt x="2434" y="0"/>
                    <a:pt x="905" y="0"/>
                  </a:cubicBezTo>
                  <a:close/>
                </a:path>
              </a:pathLst>
            </a:custGeom>
            <a:solidFill>
              <a:srgbClr val="D8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1810;p46">
              <a:extLst>
                <a:ext uri="{FF2B5EF4-FFF2-40B4-BE49-F238E27FC236}">
                  <a16:creationId xmlns:a16="http://schemas.microsoft.com/office/drawing/2014/main" id="{37435814-B983-4AC8-8739-7524251619EE}"/>
                </a:ext>
              </a:extLst>
            </p:cNvPr>
            <p:cNvSpPr/>
            <p:nvPr/>
          </p:nvSpPr>
          <p:spPr>
            <a:xfrm>
              <a:off x="1100363" y="2081925"/>
              <a:ext cx="42600" cy="60850"/>
            </a:xfrm>
            <a:custGeom>
              <a:avLst/>
              <a:gdLst/>
              <a:ahLst/>
              <a:cxnLst/>
              <a:rect l="l" t="t" r="r" b="b"/>
              <a:pathLst>
                <a:path w="1704" h="2434" extrusionOk="0">
                  <a:moveTo>
                    <a:pt x="800" y="0"/>
                  </a:moveTo>
                  <a:cubicBezTo>
                    <a:pt x="278" y="0"/>
                    <a:pt x="0" y="452"/>
                    <a:pt x="0" y="1113"/>
                  </a:cubicBezTo>
                  <a:cubicBezTo>
                    <a:pt x="0" y="1808"/>
                    <a:pt x="278" y="2434"/>
                    <a:pt x="800" y="2434"/>
                  </a:cubicBezTo>
                  <a:cubicBezTo>
                    <a:pt x="1286" y="2434"/>
                    <a:pt x="1703" y="1877"/>
                    <a:pt x="1703" y="1217"/>
                  </a:cubicBezTo>
                  <a:cubicBezTo>
                    <a:pt x="1703" y="556"/>
                    <a:pt x="1286" y="0"/>
                    <a:pt x="800" y="0"/>
                  </a:cubicBezTo>
                  <a:close/>
                </a:path>
              </a:pathLst>
            </a:custGeom>
            <a:solidFill>
              <a:srgbClr val="CA6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1811;p46">
              <a:extLst>
                <a:ext uri="{FF2B5EF4-FFF2-40B4-BE49-F238E27FC236}">
                  <a16:creationId xmlns:a16="http://schemas.microsoft.com/office/drawing/2014/main" id="{DF323136-9D49-42FA-A3A2-EFBF29FEC967}"/>
                </a:ext>
              </a:extLst>
            </p:cNvPr>
            <p:cNvSpPr/>
            <p:nvPr/>
          </p:nvSpPr>
          <p:spPr>
            <a:xfrm>
              <a:off x="1269813" y="2081925"/>
              <a:ext cx="42625" cy="60850"/>
            </a:xfrm>
            <a:custGeom>
              <a:avLst/>
              <a:gdLst/>
              <a:ahLst/>
              <a:cxnLst/>
              <a:rect l="l" t="t" r="r" b="b"/>
              <a:pathLst>
                <a:path w="1705" h="2434" extrusionOk="0">
                  <a:moveTo>
                    <a:pt x="905" y="0"/>
                  </a:moveTo>
                  <a:cubicBezTo>
                    <a:pt x="418" y="0"/>
                    <a:pt x="1" y="556"/>
                    <a:pt x="1" y="1217"/>
                  </a:cubicBezTo>
                  <a:cubicBezTo>
                    <a:pt x="1" y="1877"/>
                    <a:pt x="418" y="2434"/>
                    <a:pt x="905" y="2434"/>
                  </a:cubicBezTo>
                  <a:cubicBezTo>
                    <a:pt x="1426" y="2434"/>
                    <a:pt x="1704" y="1808"/>
                    <a:pt x="1704" y="1113"/>
                  </a:cubicBezTo>
                  <a:cubicBezTo>
                    <a:pt x="1704" y="452"/>
                    <a:pt x="1426" y="0"/>
                    <a:pt x="905" y="0"/>
                  </a:cubicBezTo>
                  <a:close/>
                </a:path>
              </a:pathLst>
            </a:custGeom>
            <a:solidFill>
              <a:srgbClr val="CA6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1812;p46">
              <a:extLst>
                <a:ext uri="{FF2B5EF4-FFF2-40B4-BE49-F238E27FC236}">
                  <a16:creationId xmlns:a16="http://schemas.microsoft.com/office/drawing/2014/main" id="{64D3792C-8A6B-40E6-82A2-76DE9B8BEAAE}"/>
                </a:ext>
              </a:extLst>
            </p:cNvPr>
            <p:cNvSpPr/>
            <p:nvPr/>
          </p:nvSpPr>
          <p:spPr>
            <a:xfrm>
              <a:off x="1132513" y="2008925"/>
              <a:ext cx="147750" cy="194675"/>
            </a:xfrm>
            <a:custGeom>
              <a:avLst/>
              <a:gdLst/>
              <a:ahLst/>
              <a:cxnLst/>
              <a:rect l="l" t="t" r="r" b="b"/>
              <a:pathLst>
                <a:path w="5910" h="7787" extrusionOk="0">
                  <a:moveTo>
                    <a:pt x="2955" y="0"/>
                  </a:moveTo>
                  <a:cubicBezTo>
                    <a:pt x="1356" y="0"/>
                    <a:pt x="70" y="1252"/>
                    <a:pt x="0" y="2816"/>
                  </a:cubicBezTo>
                  <a:lnTo>
                    <a:pt x="0" y="4832"/>
                  </a:lnTo>
                  <a:cubicBezTo>
                    <a:pt x="0" y="6466"/>
                    <a:pt x="765" y="7787"/>
                    <a:pt x="2955" y="7787"/>
                  </a:cubicBezTo>
                  <a:cubicBezTo>
                    <a:pt x="5110" y="7787"/>
                    <a:pt x="5875" y="6466"/>
                    <a:pt x="5910" y="4832"/>
                  </a:cubicBezTo>
                  <a:lnTo>
                    <a:pt x="5910" y="2816"/>
                  </a:lnTo>
                  <a:cubicBezTo>
                    <a:pt x="5840" y="1252"/>
                    <a:pt x="4554" y="0"/>
                    <a:pt x="2955" y="0"/>
                  </a:cubicBezTo>
                  <a:close/>
                </a:path>
              </a:pathLst>
            </a:custGeom>
            <a:solidFill>
              <a:srgbClr val="D788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1813;p46">
              <a:extLst>
                <a:ext uri="{FF2B5EF4-FFF2-40B4-BE49-F238E27FC236}">
                  <a16:creationId xmlns:a16="http://schemas.microsoft.com/office/drawing/2014/main" id="{738C325C-6534-4CDC-B6A9-85E641A008D2}"/>
                </a:ext>
              </a:extLst>
            </p:cNvPr>
            <p:cNvSpPr/>
            <p:nvPr/>
          </p:nvSpPr>
          <p:spPr>
            <a:xfrm>
              <a:off x="1195088" y="2006300"/>
              <a:ext cx="85175" cy="197300"/>
            </a:xfrm>
            <a:custGeom>
              <a:avLst/>
              <a:gdLst/>
              <a:ahLst/>
              <a:cxnLst/>
              <a:rect l="l" t="t" r="r" b="b"/>
              <a:pathLst>
                <a:path w="3407" h="7892" extrusionOk="0">
                  <a:moveTo>
                    <a:pt x="452" y="1"/>
                  </a:moveTo>
                  <a:cubicBezTo>
                    <a:pt x="313" y="1"/>
                    <a:pt x="139" y="1"/>
                    <a:pt x="0" y="36"/>
                  </a:cubicBezTo>
                  <a:cubicBezTo>
                    <a:pt x="1426" y="244"/>
                    <a:pt x="2468" y="1496"/>
                    <a:pt x="2468" y="2921"/>
                  </a:cubicBezTo>
                  <a:lnTo>
                    <a:pt x="2468" y="4937"/>
                  </a:lnTo>
                  <a:cubicBezTo>
                    <a:pt x="2468" y="6467"/>
                    <a:pt x="1808" y="7683"/>
                    <a:pt x="0" y="7857"/>
                  </a:cubicBezTo>
                  <a:cubicBezTo>
                    <a:pt x="139" y="7857"/>
                    <a:pt x="278" y="7892"/>
                    <a:pt x="452" y="7892"/>
                  </a:cubicBezTo>
                  <a:cubicBezTo>
                    <a:pt x="2607" y="7892"/>
                    <a:pt x="3372" y="6571"/>
                    <a:pt x="3407" y="4937"/>
                  </a:cubicBezTo>
                  <a:lnTo>
                    <a:pt x="3407" y="2921"/>
                  </a:lnTo>
                  <a:cubicBezTo>
                    <a:pt x="3407" y="1287"/>
                    <a:pt x="2086" y="1"/>
                    <a:pt x="452" y="1"/>
                  </a:cubicBezTo>
                  <a:close/>
                </a:path>
              </a:pathLst>
            </a:custGeom>
            <a:solidFill>
              <a:srgbClr val="CA6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1814;p46">
              <a:extLst>
                <a:ext uri="{FF2B5EF4-FFF2-40B4-BE49-F238E27FC236}">
                  <a16:creationId xmlns:a16="http://schemas.microsoft.com/office/drawing/2014/main" id="{269588DC-84AB-433E-8F25-5BD4E0F9151A}"/>
                </a:ext>
              </a:extLst>
            </p:cNvPr>
            <p:cNvSpPr/>
            <p:nvPr/>
          </p:nvSpPr>
          <p:spPr>
            <a:xfrm>
              <a:off x="1093388" y="1992400"/>
              <a:ext cx="226000" cy="121700"/>
            </a:xfrm>
            <a:custGeom>
              <a:avLst/>
              <a:gdLst/>
              <a:ahLst/>
              <a:cxnLst/>
              <a:rect l="l" t="t" r="r" b="b"/>
              <a:pathLst>
                <a:path w="9040" h="4868" extrusionOk="0">
                  <a:moveTo>
                    <a:pt x="4520" y="1"/>
                  </a:moveTo>
                  <a:cubicBezTo>
                    <a:pt x="1" y="1"/>
                    <a:pt x="1287" y="3929"/>
                    <a:pt x="1357" y="4137"/>
                  </a:cubicBezTo>
                  <a:cubicBezTo>
                    <a:pt x="1461" y="4346"/>
                    <a:pt x="1531" y="4589"/>
                    <a:pt x="1565" y="4867"/>
                  </a:cubicBezTo>
                  <a:cubicBezTo>
                    <a:pt x="1565" y="4867"/>
                    <a:pt x="2191" y="4346"/>
                    <a:pt x="2191" y="4172"/>
                  </a:cubicBezTo>
                  <a:cubicBezTo>
                    <a:pt x="2158" y="3875"/>
                    <a:pt x="2000" y="2140"/>
                    <a:pt x="2636" y="2140"/>
                  </a:cubicBezTo>
                  <a:cubicBezTo>
                    <a:pt x="2671" y="2140"/>
                    <a:pt x="2708" y="2145"/>
                    <a:pt x="2747" y="2156"/>
                  </a:cubicBezTo>
                  <a:cubicBezTo>
                    <a:pt x="3303" y="2330"/>
                    <a:pt x="3894" y="2434"/>
                    <a:pt x="4485" y="2434"/>
                  </a:cubicBezTo>
                  <a:cubicBezTo>
                    <a:pt x="5076" y="2434"/>
                    <a:pt x="5667" y="2330"/>
                    <a:pt x="6224" y="2121"/>
                  </a:cubicBezTo>
                  <a:cubicBezTo>
                    <a:pt x="6257" y="2114"/>
                    <a:pt x="6288" y="2110"/>
                    <a:pt x="6318" y="2110"/>
                  </a:cubicBezTo>
                  <a:cubicBezTo>
                    <a:pt x="6974" y="2110"/>
                    <a:pt x="6813" y="3873"/>
                    <a:pt x="6780" y="4172"/>
                  </a:cubicBezTo>
                  <a:cubicBezTo>
                    <a:pt x="6780" y="4346"/>
                    <a:pt x="7440" y="4867"/>
                    <a:pt x="7440" y="4867"/>
                  </a:cubicBezTo>
                  <a:cubicBezTo>
                    <a:pt x="7475" y="4624"/>
                    <a:pt x="7545" y="4381"/>
                    <a:pt x="7614" y="4137"/>
                  </a:cubicBezTo>
                  <a:cubicBezTo>
                    <a:pt x="7753" y="3825"/>
                    <a:pt x="9039" y="35"/>
                    <a:pt x="4520" y="35"/>
                  </a:cubicBezTo>
                  <a:lnTo>
                    <a:pt x="4520" y="1"/>
                  </a:ln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1815;p46">
              <a:extLst>
                <a:ext uri="{FF2B5EF4-FFF2-40B4-BE49-F238E27FC236}">
                  <a16:creationId xmlns:a16="http://schemas.microsoft.com/office/drawing/2014/main" id="{BFA26298-53DB-4267-8031-E2B1E315D6CE}"/>
                </a:ext>
              </a:extLst>
            </p:cNvPr>
            <p:cNvSpPr/>
            <p:nvPr/>
          </p:nvSpPr>
          <p:spPr>
            <a:xfrm>
              <a:off x="1195088" y="1992400"/>
              <a:ext cx="124300" cy="120825"/>
            </a:xfrm>
            <a:custGeom>
              <a:avLst/>
              <a:gdLst/>
              <a:ahLst/>
              <a:cxnLst/>
              <a:rect l="l" t="t" r="r" b="b"/>
              <a:pathLst>
                <a:path w="4972" h="4833" extrusionOk="0">
                  <a:moveTo>
                    <a:pt x="0" y="1"/>
                  </a:moveTo>
                  <a:cubicBezTo>
                    <a:pt x="3268" y="209"/>
                    <a:pt x="3025" y="2608"/>
                    <a:pt x="2781" y="3651"/>
                  </a:cubicBezTo>
                  <a:cubicBezTo>
                    <a:pt x="2781" y="3894"/>
                    <a:pt x="2746" y="4068"/>
                    <a:pt x="2746" y="4137"/>
                  </a:cubicBezTo>
                  <a:cubicBezTo>
                    <a:pt x="2712" y="4346"/>
                    <a:pt x="3407" y="4833"/>
                    <a:pt x="3407" y="4833"/>
                  </a:cubicBezTo>
                  <a:cubicBezTo>
                    <a:pt x="3407" y="4589"/>
                    <a:pt x="3477" y="4381"/>
                    <a:pt x="3546" y="4137"/>
                  </a:cubicBezTo>
                  <a:cubicBezTo>
                    <a:pt x="3685" y="3825"/>
                    <a:pt x="4971" y="35"/>
                    <a:pt x="452" y="35"/>
                  </a:cubicBezTo>
                  <a:lnTo>
                    <a:pt x="452" y="1"/>
                  </a:ln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1816;p46">
              <a:extLst>
                <a:ext uri="{FF2B5EF4-FFF2-40B4-BE49-F238E27FC236}">
                  <a16:creationId xmlns:a16="http://schemas.microsoft.com/office/drawing/2014/main" id="{4E9073D1-5F94-451A-AEC5-73B3D14375BB}"/>
                </a:ext>
              </a:extLst>
            </p:cNvPr>
            <p:cNvSpPr/>
            <p:nvPr/>
          </p:nvSpPr>
          <p:spPr>
            <a:xfrm>
              <a:off x="1195088" y="2263550"/>
              <a:ext cx="22625" cy="66075"/>
            </a:xfrm>
            <a:custGeom>
              <a:avLst/>
              <a:gdLst/>
              <a:ahLst/>
              <a:cxnLst/>
              <a:rect l="l" t="t" r="r" b="b"/>
              <a:pathLst>
                <a:path w="905" h="2643" extrusionOk="0">
                  <a:moveTo>
                    <a:pt x="0" y="1"/>
                  </a:moveTo>
                  <a:lnTo>
                    <a:pt x="0" y="2642"/>
                  </a:lnTo>
                  <a:lnTo>
                    <a:pt x="904" y="2642"/>
                  </a:lnTo>
                  <a:lnTo>
                    <a:pt x="904" y="1"/>
                  </a:lnTo>
                  <a:close/>
                </a:path>
              </a:pathLst>
            </a:custGeom>
            <a:solidFill>
              <a:srgbClr val="E2DE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1817;p46">
              <a:extLst>
                <a:ext uri="{FF2B5EF4-FFF2-40B4-BE49-F238E27FC236}">
                  <a16:creationId xmlns:a16="http://schemas.microsoft.com/office/drawing/2014/main" id="{1EC80DE1-797F-464C-9B4E-1B6BA7C2B513}"/>
                </a:ext>
              </a:extLst>
            </p:cNvPr>
            <p:cNvSpPr/>
            <p:nvPr/>
          </p:nvSpPr>
          <p:spPr>
            <a:xfrm>
              <a:off x="1122088" y="2137825"/>
              <a:ext cx="168625" cy="132050"/>
            </a:xfrm>
            <a:custGeom>
              <a:avLst/>
              <a:gdLst/>
              <a:ahLst/>
              <a:cxnLst/>
              <a:rect l="l" t="t" r="r" b="b"/>
              <a:pathLst>
                <a:path w="6745" h="5282" extrusionOk="0">
                  <a:moveTo>
                    <a:pt x="6011" y="1"/>
                  </a:moveTo>
                  <a:cubicBezTo>
                    <a:pt x="5940" y="1"/>
                    <a:pt x="5867" y="18"/>
                    <a:pt x="5806" y="59"/>
                  </a:cubicBezTo>
                  <a:cubicBezTo>
                    <a:pt x="5493" y="337"/>
                    <a:pt x="5597" y="2040"/>
                    <a:pt x="3372" y="2040"/>
                  </a:cubicBezTo>
                  <a:cubicBezTo>
                    <a:pt x="1147" y="2040"/>
                    <a:pt x="1286" y="337"/>
                    <a:pt x="939" y="93"/>
                  </a:cubicBezTo>
                  <a:cubicBezTo>
                    <a:pt x="874" y="50"/>
                    <a:pt x="797" y="21"/>
                    <a:pt x="722" y="21"/>
                  </a:cubicBezTo>
                  <a:cubicBezTo>
                    <a:pt x="676" y="21"/>
                    <a:pt x="631" y="32"/>
                    <a:pt x="591" y="59"/>
                  </a:cubicBezTo>
                  <a:cubicBezTo>
                    <a:pt x="209" y="198"/>
                    <a:pt x="0" y="615"/>
                    <a:pt x="104" y="997"/>
                  </a:cubicBezTo>
                  <a:cubicBezTo>
                    <a:pt x="209" y="1449"/>
                    <a:pt x="348" y="2144"/>
                    <a:pt x="591" y="3013"/>
                  </a:cubicBezTo>
                  <a:cubicBezTo>
                    <a:pt x="834" y="3674"/>
                    <a:pt x="1252" y="4265"/>
                    <a:pt x="1808" y="4682"/>
                  </a:cubicBezTo>
                  <a:cubicBezTo>
                    <a:pt x="2260" y="5082"/>
                    <a:pt x="2816" y="5282"/>
                    <a:pt x="3372" y="5282"/>
                  </a:cubicBezTo>
                  <a:cubicBezTo>
                    <a:pt x="3928" y="5282"/>
                    <a:pt x="4485" y="5082"/>
                    <a:pt x="4936" y="4682"/>
                  </a:cubicBezTo>
                  <a:cubicBezTo>
                    <a:pt x="5493" y="4265"/>
                    <a:pt x="5910" y="3674"/>
                    <a:pt x="6153" y="3013"/>
                  </a:cubicBezTo>
                  <a:cubicBezTo>
                    <a:pt x="6397" y="2144"/>
                    <a:pt x="6536" y="1449"/>
                    <a:pt x="6640" y="997"/>
                  </a:cubicBezTo>
                  <a:cubicBezTo>
                    <a:pt x="6744" y="580"/>
                    <a:pt x="6536" y="198"/>
                    <a:pt x="6153" y="24"/>
                  </a:cubicBezTo>
                  <a:cubicBezTo>
                    <a:pt x="6110" y="9"/>
                    <a:pt x="6061" y="1"/>
                    <a:pt x="6011" y="1"/>
                  </a:cubicBez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1818;p46">
              <a:extLst>
                <a:ext uri="{FF2B5EF4-FFF2-40B4-BE49-F238E27FC236}">
                  <a16:creationId xmlns:a16="http://schemas.microsoft.com/office/drawing/2014/main" id="{43666AC0-79F0-411C-B415-05C78FAE6F54}"/>
                </a:ext>
              </a:extLst>
            </p:cNvPr>
            <p:cNvSpPr/>
            <p:nvPr/>
          </p:nvSpPr>
          <p:spPr>
            <a:xfrm>
              <a:off x="1195088" y="2138325"/>
              <a:ext cx="95625" cy="132400"/>
            </a:xfrm>
            <a:custGeom>
              <a:avLst/>
              <a:gdLst/>
              <a:ahLst/>
              <a:cxnLst/>
              <a:rect l="l" t="t" r="r" b="b"/>
              <a:pathLst>
                <a:path w="3825" h="5296" extrusionOk="0">
                  <a:moveTo>
                    <a:pt x="3102" y="1"/>
                  </a:moveTo>
                  <a:cubicBezTo>
                    <a:pt x="3028" y="1"/>
                    <a:pt x="2950" y="30"/>
                    <a:pt x="2886" y="73"/>
                  </a:cubicBezTo>
                  <a:cubicBezTo>
                    <a:pt x="2781" y="143"/>
                    <a:pt x="2746" y="247"/>
                    <a:pt x="2712" y="351"/>
                  </a:cubicBezTo>
                  <a:cubicBezTo>
                    <a:pt x="2816" y="560"/>
                    <a:pt x="2851" y="769"/>
                    <a:pt x="2816" y="1012"/>
                  </a:cubicBezTo>
                  <a:cubicBezTo>
                    <a:pt x="2712" y="1429"/>
                    <a:pt x="2538" y="2159"/>
                    <a:pt x="2329" y="3028"/>
                  </a:cubicBezTo>
                  <a:cubicBezTo>
                    <a:pt x="2086" y="3689"/>
                    <a:pt x="1669" y="4280"/>
                    <a:pt x="1113" y="4697"/>
                  </a:cubicBezTo>
                  <a:cubicBezTo>
                    <a:pt x="800" y="4975"/>
                    <a:pt x="417" y="5149"/>
                    <a:pt x="0" y="5253"/>
                  </a:cubicBezTo>
                  <a:cubicBezTo>
                    <a:pt x="149" y="5281"/>
                    <a:pt x="298" y="5295"/>
                    <a:pt x="446" y="5295"/>
                  </a:cubicBezTo>
                  <a:cubicBezTo>
                    <a:pt x="1021" y="5295"/>
                    <a:pt x="1574" y="5084"/>
                    <a:pt x="2016" y="4697"/>
                  </a:cubicBezTo>
                  <a:cubicBezTo>
                    <a:pt x="2573" y="4280"/>
                    <a:pt x="2990" y="3689"/>
                    <a:pt x="3233" y="3028"/>
                  </a:cubicBezTo>
                  <a:cubicBezTo>
                    <a:pt x="3477" y="2159"/>
                    <a:pt x="3616" y="1429"/>
                    <a:pt x="3720" y="1012"/>
                  </a:cubicBezTo>
                  <a:cubicBezTo>
                    <a:pt x="3824" y="595"/>
                    <a:pt x="3616" y="178"/>
                    <a:pt x="3233" y="39"/>
                  </a:cubicBezTo>
                  <a:cubicBezTo>
                    <a:pt x="3193" y="12"/>
                    <a:pt x="3148" y="1"/>
                    <a:pt x="3102" y="1"/>
                  </a:cubicBez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1819;p46">
              <a:extLst>
                <a:ext uri="{FF2B5EF4-FFF2-40B4-BE49-F238E27FC236}">
                  <a16:creationId xmlns:a16="http://schemas.microsoft.com/office/drawing/2014/main" id="{0A88A639-2EC8-454F-9237-DE260E375FE8}"/>
                </a:ext>
              </a:extLst>
            </p:cNvPr>
            <p:cNvSpPr/>
            <p:nvPr/>
          </p:nvSpPr>
          <p:spPr>
            <a:xfrm>
              <a:off x="1129038" y="1960150"/>
              <a:ext cx="154725" cy="99200"/>
            </a:xfrm>
            <a:custGeom>
              <a:avLst/>
              <a:gdLst/>
              <a:ahLst/>
              <a:cxnLst/>
              <a:rect l="l" t="t" r="r" b="b"/>
              <a:pathLst>
                <a:path w="6189" h="3968" extrusionOk="0">
                  <a:moveTo>
                    <a:pt x="3259" y="1"/>
                  </a:moveTo>
                  <a:cubicBezTo>
                    <a:pt x="3204" y="1"/>
                    <a:pt x="3149" y="2"/>
                    <a:pt x="3094" y="4"/>
                  </a:cubicBezTo>
                  <a:cubicBezTo>
                    <a:pt x="1391" y="4"/>
                    <a:pt x="0" y="874"/>
                    <a:pt x="0" y="1986"/>
                  </a:cubicBezTo>
                  <a:cubicBezTo>
                    <a:pt x="0" y="3098"/>
                    <a:pt x="1391" y="3967"/>
                    <a:pt x="3094" y="3967"/>
                  </a:cubicBezTo>
                  <a:cubicBezTo>
                    <a:pt x="4798" y="3967"/>
                    <a:pt x="6188" y="3098"/>
                    <a:pt x="6188" y="1986"/>
                  </a:cubicBezTo>
                  <a:cubicBezTo>
                    <a:pt x="6119" y="1395"/>
                    <a:pt x="5806" y="874"/>
                    <a:pt x="5284" y="595"/>
                  </a:cubicBezTo>
                  <a:cubicBezTo>
                    <a:pt x="4671" y="208"/>
                    <a:pt x="3968" y="1"/>
                    <a:pt x="3259" y="1"/>
                  </a:cubicBezTo>
                  <a:close/>
                </a:path>
              </a:pathLst>
            </a:custGeom>
            <a:solidFill>
              <a:srgbClr val="FF5C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1820;p46">
              <a:extLst>
                <a:ext uri="{FF2B5EF4-FFF2-40B4-BE49-F238E27FC236}">
                  <a16:creationId xmlns:a16="http://schemas.microsoft.com/office/drawing/2014/main" id="{B6835340-AE3F-490A-B76F-2A93589F66BF}"/>
                </a:ext>
              </a:extLst>
            </p:cNvPr>
            <p:cNvSpPr/>
            <p:nvPr/>
          </p:nvSpPr>
          <p:spPr>
            <a:xfrm>
              <a:off x="1057763" y="1960250"/>
              <a:ext cx="297250" cy="113875"/>
            </a:xfrm>
            <a:custGeom>
              <a:avLst/>
              <a:gdLst/>
              <a:ahLst/>
              <a:cxnLst/>
              <a:rect l="l" t="t" r="r" b="b"/>
              <a:pathLst>
                <a:path w="11890" h="4555" extrusionOk="0">
                  <a:moveTo>
                    <a:pt x="4346" y="0"/>
                  </a:moveTo>
                  <a:cubicBezTo>
                    <a:pt x="1" y="730"/>
                    <a:pt x="2365" y="4554"/>
                    <a:pt x="2365" y="4554"/>
                  </a:cubicBezTo>
                  <a:lnTo>
                    <a:pt x="5945" y="3998"/>
                  </a:lnTo>
                  <a:lnTo>
                    <a:pt x="9526" y="4554"/>
                  </a:lnTo>
                  <a:cubicBezTo>
                    <a:pt x="9526" y="4554"/>
                    <a:pt x="11890" y="730"/>
                    <a:pt x="7544" y="35"/>
                  </a:cubicBezTo>
                  <a:cubicBezTo>
                    <a:pt x="7514" y="29"/>
                    <a:pt x="7486" y="26"/>
                    <a:pt x="7458" y="26"/>
                  </a:cubicBezTo>
                  <a:cubicBezTo>
                    <a:pt x="7326" y="26"/>
                    <a:pt x="7225" y="94"/>
                    <a:pt x="7197" y="209"/>
                  </a:cubicBezTo>
                  <a:lnTo>
                    <a:pt x="6258" y="2921"/>
                  </a:lnTo>
                  <a:cubicBezTo>
                    <a:pt x="6206" y="3060"/>
                    <a:pt x="6076" y="3129"/>
                    <a:pt x="5945" y="3129"/>
                  </a:cubicBezTo>
                  <a:cubicBezTo>
                    <a:pt x="5815" y="3129"/>
                    <a:pt x="5684" y="3060"/>
                    <a:pt x="5632" y="2921"/>
                  </a:cubicBezTo>
                  <a:lnTo>
                    <a:pt x="4694" y="209"/>
                  </a:lnTo>
                  <a:cubicBezTo>
                    <a:pt x="4659" y="70"/>
                    <a:pt x="4485" y="0"/>
                    <a:pt x="4346" y="0"/>
                  </a:cubicBezTo>
                  <a:close/>
                </a:path>
              </a:pathLst>
            </a:custGeom>
            <a:solidFill>
              <a:srgbClr val="6E6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1821;p46">
              <a:extLst>
                <a:ext uri="{FF2B5EF4-FFF2-40B4-BE49-F238E27FC236}">
                  <a16:creationId xmlns:a16="http://schemas.microsoft.com/office/drawing/2014/main" id="{18D3AFAE-2F56-4052-A6CC-4A8BA30B9D8D}"/>
                </a:ext>
              </a:extLst>
            </p:cNvPr>
            <p:cNvSpPr/>
            <p:nvPr/>
          </p:nvSpPr>
          <p:spPr>
            <a:xfrm>
              <a:off x="1238538" y="1960025"/>
              <a:ext cx="116475" cy="113225"/>
            </a:xfrm>
            <a:custGeom>
              <a:avLst/>
              <a:gdLst/>
              <a:ahLst/>
              <a:cxnLst/>
              <a:rect l="l" t="t" r="r" b="b"/>
              <a:pathLst>
                <a:path w="4659" h="4529" extrusionOk="0">
                  <a:moveTo>
                    <a:pt x="243" y="0"/>
                  </a:moveTo>
                  <a:cubicBezTo>
                    <a:pt x="138" y="0"/>
                    <a:pt x="58" y="63"/>
                    <a:pt x="0" y="149"/>
                  </a:cubicBezTo>
                  <a:cubicBezTo>
                    <a:pt x="3094" y="1018"/>
                    <a:pt x="1773" y="3799"/>
                    <a:pt x="1460" y="4424"/>
                  </a:cubicBezTo>
                  <a:lnTo>
                    <a:pt x="2295" y="4529"/>
                  </a:lnTo>
                  <a:cubicBezTo>
                    <a:pt x="2295" y="4529"/>
                    <a:pt x="4659" y="739"/>
                    <a:pt x="313" y="9"/>
                  </a:cubicBezTo>
                  <a:cubicBezTo>
                    <a:pt x="289" y="3"/>
                    <a:pt x="265" y="0"/>
                    <a:pt x="243" y="0"/>
                  </a:cubicBezTo>
                  <a:close/>
                </a:path>
              </a:pathLst>
            </a:custGeom>
            <a:solidFill>
              <a:srgbClr val="6E61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1822;p46">
              <a:extLst>
                <a:ext uri="{FF2B5EF4-FFF2-40B4-BE49-F238E27FC236}">
                  <a16:creationId xmlns:a16="http://schemas.microsoft.com/office/drawing/2014/main" id="{DF4338D4-0470-494A-A63E-0E07E3A51473}"/>
                </a:ext>
              </a:extLst>
            </p:cNvPr>
            <p:cNvSpPr/>
            <p:nvPr/>
          </p:nvSpPr>
          <p:spPr>
            <a:xfrm>
              <a:off x="1195088" y="1948950"/>
              <a:ext cx="22625" cy="43475"/>
            </a:xfrm>
            <a:custGeom>
              <a:avLst/>
              <a:gdLst/>
              <a:ahLst/>
              <a:cxnLst/>
              <a:rect l="l" t="t" r="r" b="b"/>
              <a:pathLst>
                <a:path w="905" h="1739" extrusionOk="0">
                  <a:moveTo>
                    <a:pt x="452" y="1"/>
                  </a:moveTo>
                  <a:cubicBezTo>
                    <a:pt x="209" y="1"/>
                    <a:pt x="0" y="383"/>
                    <a:pt x="0" y="870"/>
                  </a:cubicBezTo>
                  <a:cubicBezTo>
                    <a:pt x="0" y="1356"/>
                    <a:pt x="209" y="1739"/>
                    <a:pt x="452" y="1739"/>
                  </a:cubicBezTo>
                  <a:cubicBezTo>
                    <a:pt x="695" y="1739"/>
                    <a:pt x="904" y="1356"/>
                    <a:pt x="904" y="870"/>
                  </a:cubicBezTo>
                  <a:cubicBezTo>
                    <a:pt x="904" y="383"/>
                    <a:pt x="695" y="1"/>
                    <a:pt x="452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1823;p46">
              <a:extLst>
                <a:ext uri="{FF2B5EF4-FFF2-40B4-BE49-F238E27FC236}">
                  <a16:creationId xmlns:a16="http://schemas.microsoft.com/office/drawing/2014/main" id="{4F410F53-EB6F-40B3-827D-7EBA084BCF98}"/>
                </a:ext>
              </a:extLst>
            </p:cNvPr>
            <p:cNvSpPr/>
            <p:nvPr/>
          </p:nvSpPr>
          <p:spPr>
            <a:xfrm>
              <a:off x="1098138" y="2041950"/>
              <a:ext cx="214300" cy="40000"/>
            </a:xfrm>
            <a:custGeom>
              <a:avLst/>
              <a:gdLst/>
              <a:ahLst/>
              <a:cxnLst/>
              <a:rect l="l" t="t" r="r" b="b"/>
              <a:pathLst>
                <a:path w="8572" h="1600" extrusionOk="0">
                  <a:moveTo>
                    <a:pt x="4330" y="0"/>
                  </a:moveTo>
                  <a:cubicBezTo>
                    <a:pt x="3009" y="0"/>
                    <a:pt x="1688" y="243"/>
                    <a:pt x="437" y="730"/>
                  </a:cubicBezTo>
                  <a:cubicBezTo>
                    <a:pt x="1" y="979"/>
                    <a:pt x="234" y="1591"/>
                    <a:pt x="662" y="1591"/>
                  </a:cubicBezTo>
                  <a:cubicBezTo>
                    <a:pt x="712" y="1591"/>
                    <a:pt x="765" y="1583"/>
                    <a:pt x="819" y="1564"/>
                  </a:cubicBezTo>
                  <a:cubicBezTo>
                    <a:pt x="1932" y="1113"/>
                    <a:pt x="3148" y="904"/>
                    <a:pt x="4330" y="904"/>
                  </a:cubicBezTo>
                  <a:cubicBezTo>
                    <a:pt x="5512" y="904"/>
                    <a:pt x="6729" y="1113"/>
                    <a:pt x="7841" y="1564"/>
                  </a:cubicBezTo>
                  <a:cubicBezTo>
                    <a:pt x="7876" y="1599"/>
                    <a:pt x="7945" y="1599"/>
                    <a:pt x="8015" y="1599"/>
                  </a:cubicBezTo>
                  <a:cubicBezTo>
                    <a:pt x="8224" y="1599"/>
                    <a:pt x="8397" y="1495"/>
                    <a:pt x="8467" y="1321"/>
                  </a:cubicBezTo>
                  <a:cubicBezTo>
                    <a:pt x="8571" y="1113"/>
                    <a:pt x="8467" y="834"/>
                    <a:pt x="8224" y="730"/>
                  </a:cubicBezTo>
                  <a:cubicBezTo>
                    <a:pt x="6972" y="243"/>
                    <a:pt x="5651" y="0"/>
                    <a:pt x="4330" y="0"/>
                  </a:cubicBezTo>
                  <a:close/>
                </a:path>
              </a:pathLst>
            </a:custGeom>
            <a:solidFill>
              <a:srgbClr val="F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1824;p46">
              <a:extLst>
                <a:ext uri="{FF2B5EF4-FFF2-40B4-BE49-F238E27FC236}">
                  <a16:creationId xmlns:a16="http://schemas.microsoft.com/office/drawing/2014/main" id="{3F48AD25-13E8-4910-896B-DE7A8684D895}"/>
                </a:ext>
              </a:extLst>
            </p:cNvPr>
            <p:cNvSpPr/>
            <p:nvPr/>
          </p:nvSpPr>
          <p:spPr>
            <a:xfrm>
              <a:off x="1195088" y="2041950"/>
              <a:ext cx="117350" cy="40000"/>
            </a:xfrm>
            <a:custGeom>
              <a:avLst/>
              <a:gdLst/>
              <a:ahLst/>
              <a:cxnLst/>
              <a:rect l="l" t="t" r="r" b="b"/>
              <a:pathLst>
                <a:path w="4694" h="1600" extrusionOk="0">
                  <a:moveTo>
                    <a:pt x="0" y="0"/>
                  </a:moveTo>
                  <a:cubicBezTo>
                    <a:pt x="1182" y="35"/>
                    <a:pt x="2329" y="278"/>
                    <a:pt x="3442" y="730"/>
                  </a:cubicBezTo>
                  <a:cubicBezTo>
                    <a:pt x="3650" y="834"/>
                    <a:pt x="3755" y="1113"/>
                    <a:pt x="3650" y="1321"/>
                  </a:cubicBezTo>
                  <a:cubicBezTo>
                    <a:pt x="3650" y="1356"/>
                    <a:pt x="3616" y="1391"/>
                    <a:pt x="3616" y="1425"/>
                  </a:cubicBezTo>
                  <a:cubicBezTo>
                    <a:pt x="3720" y="1460"/>
                    <a:pt x="3859" y="1495"/>
                    <a:pt x="3963" y="1564"/>
                  </a:cubicBezTo>
                  <a:cubicBezTo>
                    <a:pt x="4033" y="1599"/>
                    <a:pt x="4102" y="1599"/>
                    <a:pt x="4137" y="1599"/>
                  </a:cubicBezTo>
                  <a:cubicBezTo>
                    <a:pt x="4346" y="1599"/>
                    <a:pt x="4519" y="1495"/>
                    <a:pt x="4589" y="1321"/>
                  </a:cubicBezTo>
                  <a:cubicBezTo>
                    <a:pt x="4693" y="1113"/>
                    <a:pt x="4589" y="834"/>
                    <a:pt x="4346" y="730"/>
                  </a:cubicBezTo>
                  <a:cubicBezTo>
                    <a:pt x="3094" y="243"/>
                    <a:pt x="1773" y="0"/>
                    <a:pt x="452" y="0"/>
                  </a:cubicBezTo>
                  <a:close/>
                </a:path>
              </a:pathLst>
            </a:custGeom>
            <a:solidFill>
              <a:srgbClr val="E2DE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1825;p46">
              <a:extLst>
                <a:ext uri="{FF2B5EF4-FFF2-40B4-BE49-F238E27FC236}">
                  <a16:creationId xmlns:a16="http://schemas.microsoft.com/office/drawing/2014/main" id="{AB3FE246-AAA5-4C66-8E7F-5BDC8631F924}"/>
                </a:ext>
              </a:extLst>
            </p:cNvPr>
            <p:cNvSpPr/>
            <p:nvPr/>
          </p:nvSpPr>
          <p:spPr>
            <a:xfrm>
              <a:off x="1084763" y="1943750"/>
              <a:ext cx="241575" cy="391950"/>
            </a:xfrm>
            <a:custGeom>
              <a:avLst/>
              <a:gdLst/>
              <a:ahLst/>
              <a:cxnLst/>
              <a:rect l="l" t="t" r="r" b="b"/>
              <a:pathLst>
                <a:path w="9663" h="15678" extrusionOk="0">
                  <a:moveTo>
                    <a:pt x="4865" y="452"/>
                  </a:moveTo>
                  <a:cubicBezTo>
                    <a:pt x="4935" y="452"/>
                    <a:pt x="5108" y="660"/>
                    <a:pt x="5108" y="1078"/>
                  </a:cubicBezTo>
                  <a:cubicBezTo>
                    <a:pt x="5108" y="1495"/>
                    <a:pt x="4935" y="1703"/>
                    <a:pt x="4865" y="1703"/>
                  </a:cubicBezTo>
                  <a:cubicBezTo>
                    <a:pt x="4796" y="1703"/>
                    <a:pt x="4622" y="1460"/>
                    <a:pt x="4622" y="1078"/>
                  </a:cubicBezTo>
                  <a:cubicBezTo>
                    <a:pt x="4622" y="660"/>
                    <a:pt x="4796" y="452"/>
                    <a:pt x="4865" y="452"/>
                  </a:cubicBezTo>
                  <a:close/>
                  <a:moveTo>
                    <a:pt x="5560" y="904"/>
                  </a:moveTo>
                  <a:cubicBezTo>
                    <a:pt x="5665" y="904"/>
                    <a:pt x="5734" y="939"/>
                    <a:pt x="5839" y="973"/>
                  </a:cubicBezTo>
                  <a:lnTo>
                    <a:pt x="4969" y="3476"/>
                  </a:lnTo>
                  <a:cubicBezTo>
                    <a:pt x="4935" y="3511"/>
                    <a:pt x="4900" y="3546"/>
                    <a:pt x="4865" y="3546"/>
                  </a:cubicBezTo>
                  <a:cubicBezTo>
                    <a:pt x="4830" y="3546"/>
                    <a:pt x="4796" y="3511"/>
                    <a:pt x="4761" y="3476"/>
                  </a:cubicBezTo>
                  <a:lnTo>
                    <a:pt x="3892" y="973"/>
                  </a:lnTo>
                  <a:cubicBezTo>
                    <a:pt x="3996" y="973"/>
                    <a:pt x="4100" y="939"/>
                    <a:pt x="4170" y="904"/>
                  </a:cubicBezTo>
                  <a:lnTo>
                    <a:pt x="4170" y="1078"/>
                  </a:lnTo>
                  <a:cubicBezTo>
                    <a:pt x="4170" y="1703"/>
                    <a:pt x="4483" y="2155"/>
                    <a:pt x="4865" y="2155"/>
                  </a:cubicBezTo>
                  <a:cubicBezTo>
                    <a:pt x="5248" y="2155"/>
                    <a:pt x="5560" y="1669"/>
                    <a:pt x="5560" y="1078"/>
                  </a:cubicBezTo>
                  <a:lnTo>
                    <a:pt x="5560" y="904"/>
                  </a:lnTo>
                  <a:close/>
                  <a:moveTo>
                    <a:pt x="3301" y="869"/>
                  </a:moveTo>
                  <a:cubicBezTo>
                    <a:pt x="3336" y="869"/>
                    <a:pt x="3405" y="869"/>
                    <a:pt x="3405" y="939"/>
                  </a:cubicBezTo>
                  <a:lnTo>
                    <a:pt x="4344" y="3615"/>
                  </a:lnTo>
                  <a:cubicBezTo>
                    <a:pt x="4344" y="3650"/>
                    <a:pt x="4344" y="3685"/>
                    <a:pt x="4378" y="3720"/>
                  </a:cubicBezTo>
                  <a:cubicBezTo>
                    <a:pt x="3996" y="3720"/>
                    <a:pt x="3683" y="3754"/>
                    <a:pt x="3370" y="3789"/>
                  </a:cubicBezTo>
                  <a:cubicBezTo>
                    <a:pt x="2779" y="3024"/>
                    <a:pt x="2293" y="2190"/>
                    <a:pt x="1945" y="1321"/>
                  </a:cubicBezTo>
                  <a:cubicBezTo>
                    <a:pt x="2362" y="1078"/>
                    <a:pt x="2849" y="939"/>
                    <a:pt x="3301" y="869"/>
                  </a:cubicBezTo>
                  <a:close/>
                  <a:moveTo>
                    <a:pt x="6399" y="855"/>
                  </a:moveTo>
                  <a:cubicBezTo>
                    <a:pt x="6409" y="855"/>
                    <a:pt x="6419" y="859"/>
                    <a:pt x="6429" y="869"/>
                  </a:cubicBezTo>
                  <a:cubicBezTo>
                    <a:pt x="6881" y="939"/>
                    <a:pt x="7368" y="1078"/>
                    <a:pt x="7785" y="1321"/>
                  </a:cubicBezTo>
                  <a:cubicBezTo>
                    <a:pt x="7438" y="2190"/>
                    <a:pt x="6951" y="3024"/>
                    <a:pt x="6360" y="3789"/>
                  </a:cubicBezTo>
                  <a:cubicBezTo>
                    <a:pt x="6047" y="3754"/>
                    <a:pt x="5734" y="3720"/>
                    <a:pt x="5387" y="3685"/>
                  </a:cubicBezTo>
                  <a:cubicBezTo>
                    <a:pt x="5387" y="3685"/>
                    <a:pt x="5387" y="3650"/>
                    <a:pt x="5387" y="3615"/>
                  </a:cubicBezTo>
                  <a:lnTo>
                    <a:pt x="6325" y="904"/>
                  </a:lnTo>
                  <a:cubicBezTo>
                    <a:pt x="6350" y="879"/>
                    <a:pt x="6374" y="855"/>
                    <a:pt x="6399" y="855"/>
                  </a:cubicBezTo>
                  <a:close/>
                  <a:moveTo>
                    <a:pt x="1528" y="1599"/>
                  </a:moveTo>
                  <a:cubicBezTo>
                    <a:pt x="1876" y="2399"/>
                    <a:pt x="2293" y="3163"/>
                    <a:pt x="2849" y="3893"/>
                  </a:cubicBezTo>
                  <a:cubicBezTo>
                    <a:pt x="2258" y="3998"/>
                    <a:pt x="1702" y="4137"/>
                    <a:pt x="1146" y="4345"/>
                  </a:cubicBezTo>
                  <a:cubicBezTo>
                    <a:pt x="937" y="3754"/>
                    <a:pt x="694" y="2851"/>
                    <a:pt x="1111" y="2121"/>
                  </a:cubicBezTo>
                  <a:cubicBezTo>
                    <a:pt x="1215" y="1912"/>
                    <a:pt x="1354" y="1738"/>
                    <a:pt x="1528" y="1599"/>
                  </a:cubicBezTo>
                  <a:close/>
                  <a:moveTo>
                    <a:pt x="4865" y="4171"/>
                  </a:moveTo>
                  <a:cubicBezTo>
                    <a:pt x="6151" y="4171"/>
                    <a:pt x="7438" y="4380"/>
                    <a:pt x="8620" y="4867"/>
                  </a:cubicBezTo>
                  <a:lnTo>
                    <a:pt x="8654" y="4867"/>
                  </a:lnTo>
                  <a:cubicBezTo>
                    <a:pt x="8689" y="4901"/>
                    <a:pt x="8759" y="4936"/>
                    <a:pt x="8759" y="5006"/>
                  </a:cubicBezTo>
                  <a:cubicBezTo>
                    <a:pt x="8793" y="5041"/>
                    <a:pt x="8793" y="5110"/>
                    <a:pt x="8759" y="5180"/>
                  </a:cubicBezTo>
                  <a:cubicBezTo>
                    <a:pt x="8724" y="5249"/>
                    <a:pt x="8654" y="5284"/>
                    <a:pt x="8550" y="5284"/>
                  </a:cubicBezTo>
                  <a:cubicBezTo>
                    <a:pt x="8533" y="5301"/>
                    <a:pt x="8524" y="5310"/>
                    <a:pt x="8515" y="5310"/>
                  </a:cubicBezTo>
                  <a:cubicBezTo>
                    <a:pt x="8507" y="5310"/>
                    <a:pt x="8498" y="5301"/>
                    <a:pt x="8480" y="5284"/>
                  </a:cubicBezTo>
                  <a:cubicBezTo>
                    <a:pt x="7406" y="4893"/>
                    <a:pt x="6270" y="4655"/>
                    <a:pt x="5102" y="4655"/>
                  </a:cubicBezTo>
                  <a:cubicBezTo>
                    <a:pt x="5023" y="4655"/>
                    <a:pt x="4944" y="4656"/>
                    <a:pt x="4865" y="4658"/>
                  </a:cubicBezTo>
                  <a:cubicBezTo>
                    <a:pt x="4789" y="4656"/>
                    <a:pt x="4712" y="4655"/>
                    <a:pt x="4635" y="4655"/>
                  </a:cubicBezTo>
                  <a:cubicBezTo>
                    <a:pt x="3495" y="4655"/>
                    <a:pt x="2359" y="4895"/>
                    <a:pt x="1285" y="5319"/>
                  </a:cubicBezTo>
                  <a:lnTo>
                    <a:pt x="1285" y="5284"/>
                  </a:lnTo>
                  <a:cubicBezTo>
                    <a:pt x="1250" y="5293"/>
                    <a:pt x="1215" y="5297"/>
                    <a:pt x="1182" y="5297"/>
                  </a:cubicBezTo>
                  <a:cubicBezTo>
                    <a:pt x="1083" y="5297"/>
                    <a:pt x="998" y="5258"/>
                    <a:pt x="972" y="5180"/>
                  </a:cubicBezTo>
                  <a:cubicBezTo>
                    <a:pt x="902" y="5041"/>
                    <a:pt x="972" y="4901"/>
                    <a:pt x="1076" y="4867"/>
                  </a:cubicBezTo>
                  <a:lnTo>
                    <a:pt x="1111" y="4867"/>
                  </a:lnTo>
                  <a:cubicBezTo>
                    <a:pt x="2293" y="4380"/>
                    <a:pt x="3579" y="4171"/>
                    <a:pt x="4865" y="4171"/>
                  </a:cubicBezTo>
                  <a:close/>
                  <a:moveTo>
                    <a:pt x="2258" y="5423"/>
                  </a:moveTo>
                  <a:cubicBezTo>
                    <a:pt x="2258" y="5701"/>
                    <a:pt x="2258" y="5944"/>
                    <a:pt x="2293" y="6083"/>
                  </a:cubicBezTo>
                  <a:cubicBezTo>
                    <a:pt x="2258" y="6153"/>
                    <a:pt x="2188" y="6222"/>
                    <a:pt x="2119" y="6292"/>
                  </a:cubicBezTo>
                  <a:lnTo>
                    <a:pt x="2049" y="6362"/>
                  </a:lnTo>
                  <a:cubicBezTo>
                    <a:pt x="1980" y="6014"/>
                    <a:pt x="1910" y="5979"/>
                    <a:pt x="1806" y="5562"/>
                  </a:cubicBezTo>
                  <a:cubicBezTo>
                    <a:pt x="1945" y="5527"/>
                    <a:pt x="2084" y="5458"/>
                    <a:pt x="2258" y="5423"/>
                  </a:cubicBezTo>
                  <a:close/>
                  <a:moveTo>
                    <a:pt x="7438" y="5430"/>
                  </a:moveTo>
                  <a:lnTo>
                    <a:pt x="7438" y="5430"/>
                  </a:lnTo>
                  <a:cubicBezTo>
                    <a:pt x="7600" y="5467"/>
                    <a:pt x="7757" y="5530"/>
                    <a:pt x="7855" y="5562"/>
                  </a:cubicBezTo>
                  <a:cubicBezTo>
                    <a:pt x="7820" y="5701"/>
                    <a:pt x="7785" y="5840"/>
                    <a:pt x="7750" y="5979"/>
                  </a:cubicBezTo>
                  <a:cubicBezTo>
                    <a:pt x="7681" y="6118"/>
                    <a:pt x="7646" y="6257"/>
                    <a:pt x="7611" y="6396"/>
                  </a:cubicBezTo>
                  <a:cubicBezTo>
                    <a:pt x="7542" y="6292"/>
                    <a:pt x="7472" y="6188"/>
                    <a:pt x="7403" y="6083"/>
                  </a:cubicBezTo>
                  <a:cubicBezTo>
                    <a:pt x="7403" y="5946"/>
                    <a:pt x="7437" y="5672"/>
                    <a:pt x="7438" y="5430"/>
                  </a:cubicBezTo>
                  <a:close/>
                  <a:moveTo>
                    <a:pt x="8272" y="5771"/>
                  </a:moveTo>
                  <a:cubicBezTo>
                    <a:pt x="8724" y="5771"/>
                    <a:pt x="8828" y="6222"/>
                    <a:pt x="8828" y="6674"/>
                  </a:cubicBezTo>
                  <a:cubicBezTo>
                    <a:pt x="8828" y="7188"/>
                    <a:pt x="8626" y="7701"/>
                    <a:pt x="8288" y="7717"/>
                  </a:cubicBezTo>
                  <a:lnTo>
                    <a:pt x="8288" y="7717"/>
                  </a:lnTo>
                  <a:cubicBezTo>
                    <a:pt x="8190" y="7713"/>
                    <a:pt x="8094" y="7680"/>
                    <a:pt x="8029" y="7648"/>
                  </a:cubicBezTo>
                  <a:lnTo>
                    <a:pt x="8029" y="7439"/>
                  </a:lnTo>
                  <a:lnTo>
                    <a:pt x="8029" y="6813"/>
                  </a:lnTo>
                  <a:cubicBezTo>
                    <a:pt x="8029" y="6605"/>
                    <a:pt x="8063" y="6396"/>
                    <a:pt x="8133" y="6153"/>
                  </a:cubicBezTo>
                  <a:cubicBezTo>
                    <a:pt x="8202" y="6049"/>
                    <a:pt x="8237" y="5910"/>
                    <a:pt x="8272" y="5771"/>
                  </a:cubicBezTo>
                  <a:close/>
                  <a:moveTo>
                    <a:pt x="1389" y="5771"/>
                  </a:moveTo>
                  <a:cubicBezTo>
                    <a:pt x="1424" y="5979"/>
                    <a:pt x="1528" y="6188"/>
                    <a:pt x="1597" y="6396"/>
                  </a:cubicBezTo>
                  <a:cubicBezTo>
                    <a:pt x="1632" y="6535"/>
                    <a:pt x="1667" y="6709"/>
                    <a:pt x="1702" y="6848"/>
                  </a:cubicBezTo>
                  <a:lnTo>
                    <a:pt x="1702" y="7439"/>
                  </a:lnTo>
                  <a:lnTo>
                    <a:pt x="1702" y="7648"/>
                  </a:lnTo>
                  <a:cubicBezTo>
                    <a:pt x="1597" y="7717"/>
                    <a:pt x="1493" y="7752"/>
                    <a:pt x="1424" y="7752"/>
                  </a:cubicBezTo>
                  <a:cubicBezTo>
                    <a:pt x="1041" y="7752"/>
                    <a:pt x="833" y="7196"/>
                    <a:pt x="833" y="6674"/>
                  </a:cubicBezTo>
                  <a:cubicBezTo>
                    <a:pt x="833" y="6222"/>
                    <a:pt x="972" y="5805"/>
                    <a:pt x="1389" y="5771"/>
                  </a:cubicBezTo>
                  <a:close/>
                  <a:moveTo>
                    <a:pt x="4830" y="5084"/>
                  </a:moveTo>
                  <a:cubicBezTo>
                    <a:pt x="5543" y="5084"/>
                    <a:pt x="6256" y="5162"/>
                    <a:pt x="6951" y="5319"/>
                  </a:cubicBezTo>
                  <a:cubicBezTo>
                    <a:pt x="6951" y="5631"/>
                    <a:pt x="6951" y="5944"/>
                    <a:pt x="6916" y="6083"/>
                  </a:cubicBezTo>
                  <a:cubicBezTo>
                    <a:pt x="6916" y="6153"/>
                    <a:pt x="6881" y="6396"/>
                    <a:pt x="7577" y="6918"/>
                  </a:cubicBezTo>
                  <a:lnTo>
                    <a:pt x="7577" y="7439"/>
                  </a:lnTo>
                  <a:cubicBezTo>
                    <a:pt x="7577" y="7474"/>
                    <a:pt x="7577" y="7509"/>
                    <a:pt x="7577" y="7543"/>
                  </a:cubicBezTo>
                  <a:cubicBezTo>
                    <a:pt x="7542" y="7535"/>
                    <a:pt x="7505" y="7530"/>
                    <a:pt x="7467" y="7530"/>
                  </a:cubicBezTo>
                  <a:cubicBezTo>
                    <a:pt x="7355" y="7530"/>
                    <a:pt x="7238" y="7569"/>
                    <a:pt x="7159" y="7648"/>
                  </a:cubicBezTo>
                  <a:cubicBezTo>
                    <a:pt x="7020" y="7787"/>
                    <a:pt x="6916" y="7961"/>
                    <a:pt x="6847" y="8169"/>
                  </a:cubicBezTo>
                  <a:cubicBezTo>
                    <a:pt x="6673" y="8760"/>
                    <a:pt x="6360" y="9560"/>
                    <a:pt x="4865" y="9560"/>
                  </a:cubicBezTo>
                  <a:cubicBezTo>
                    <a:pt x="3370" y="9560"/>
                    <a:pt x="3057" y="8760"/>
                    <a:pt x="2884" y="8169"/>
                  </a:cubicBezTo>
                  <a:cubicBezTo>
                    <a:pt x="2814" y="7961"/>
                    <a:pt x="2710" y="7787"/>
                    <a:pt x="2571" y="7648"/>
                  </a:cubicBezTo>
                  <a:cubicBezTo>
                    <a:pt x="2493" y="7569"/>
                    <a:pt x="2375" y="7530"/>
                    <a:pt x="2263" y="7530"/>
                  </a:cubicBezTo>
                  <a:cubicBezTo>
                    <a:pt x="2225" y="7530"/>
                    <a:pt x="2188" y="7535"/>
                    <a:pt x="2154" y="7543"/>
                  </a:cubicBezTo>
                  <a:lnTo>
                    <a:pt x="2154" y="6918"/>
                  </a:lnTo>
                  <a:cubicBezTo>
                    <a:pt x="2258" y="6813"/>
                    <a:pt x="2327" y="6744"/>
                    <a:pt x="2432" y="6640"/>
                  </a:cubicBezTo>
                  <a:lnTo>
                    <a:pt x="2467" y="6605"/>
                  </a:lnTo>
                  <a:cubicBezTo>
                    <a:pt x="2675" y="6396"/>
                    <a:pt x="2779" y="6222"/>
                    <a:pt x="2745" y="6083"/>
                  </a:cubicBezTo>
                  <a:cubicBezTo>
                    <a:pt x="2710" y="5840"/>
                    <a:pt x="2710" y="5562"/>
                    <a:pt x="2710" y="5319"/>
                  </a:cubicBezTo>
                  <a:cubicBezTo>
                    <a:pt x="3405" y="5162"/>
                    <a:pt x="4118" y="5084"/>
                    <a:pt x="4830" y="5084"/>
                  </a:cubicBezTo>
                  <a:close/>
                  <a:moveTo>
                    <a:pt x="2501" y="11993"/>
                  </a:moveTo>
                  <a:cubicBezTo>
                    <a:pt x="2710" y="12202"/>
                    <a:pt x="2918" y="12445"/>
                    <a:pt x="3162" y="12619"/>
                  </a:cubicBezTo>
                  <a:cubicBezTo>
                    <a:pt x="3440" y="12897"/>
                    <a:pt x="3788" y="13071"/>
                    <a:pt x="4170" y="13175"/>
                  </a:cubicBezTo>
                  <a:lnTo>
                    <a:pt x="4170" y="15226"/>
                  </a:lnTo>
                  <a:lnTo>
                    <a:pt x="589" y="15226"/>
                  </a:lnTo>
                  <a:cubicBezTo>
                    <a:pt x="555" y="15191"/>
                    <a:pt x="520" y="15156"/>
                    <a:pt x="520" y="15122"/>
                  </a:cubicBezTo>
                  <a:lnTo>
                    <a:pt x="520" y="14461"/>
                  </a:lnTo>
                  <a:cubicBezTo>
                    <a:pt x="520" y="13244"/>
                    <a:pt x="1354" y="12236"/>
                    <a:pt x="2501" y="11993"/>
                  </a:cubicBezTo>
                  <a:close/>
                  <a:moveTo>
                    <a:pt x="5108" y="13279"/>
                  </a:moveTo>
                  <a:lnTo>
                    <a:pt x="5108" y="15226"/>
                  </a:lnTo>
                  <a:lnTo>
                    <a:pt x="4622" y="15226"/>
                  </a:lnTo>
                  <a:lnTo>
                    <a:pt x="4622" y="13279"/>
                  </a:lnTo>
                  <a:close/>
                  <a:moveTo>
                    <a:pt x="4865" y="0"/>
                  </a:moveTo>
                  <a:cubicBezTo>
                    <a:pt x="4622" y="35"/>
                    <a:pt x="4378" y="174"/>
                    <a:pt x="4309" y="452"/>
                  </a:cubicBezTo>
                  <a:cubicBezTo>
                    <a:pt x="4100" y="452"/>
                    <a:pt x="3892" y="487"/>
                    <a:pt x="3683" y="556"/>
                  </a:cubicBezTo>
                  <a:cubicBezTo>
                    <a:pt x="3597" y="470"/>
                    <a:pt x="3465" y="408"/>
                    <a:pt x="3343" y="408"/>
                  </a:cubicBezTo>
                  <a:cubicBezTo>
                    <a:pt x="3316" y="408"/>
                    <a:pt x="3291" y="411"/>
                    <a:pt x="3266" y="417"/>
                  </a:cubicBezTo>
                  <a:cubicBezTo>
                    <a:pt x="1980" y="626"/>
                    <a:pt x="1146" y="1112"/>
                    <a:pt x="728" y="1877"/>
                  </a:cubicBezTo>
                  <a:cubicBezTo>
                    <a:pt x="242" y="2781"/>
                    <a:pt x="485" y="3859"/>
                    <a:pt x="763" y="4519"/>
                  </a:cubicBezTo>
                  <a:cubicBezTo>
                    <a:pt x="520" y="4728"/>
                    <a:pt x="450" y="5041"/>
                    <a:pt x="555" y="5319"/>
                  </a:cubicBezTo>
                  <a:cubicBezTo>
                    <a:pt x="589" y="5423"/>
                    <a:pt x="659" y="5527"/>
                    <a:pt x="763" y="5597"/>
                  </a:cubicBezTo>
                  <a:cubicBezTo>
                    <a:pt x="520" y="5875"/>
                    <a:pt x="381" y="6257"/>
                    <a:pt x="416" y="6640"/>
                  </a:cubicBezTo>
                  <a:cubicBezTo>
                    <a:pt x="416" y="7404"/>
                    <a:pt x="763" y="8169"/>
                    <a:pt x="1424" y="8169"/>
                  </a:cubicBezTo>
                  <a:cubicBezTo>
                    <a:pt x="1354" y="8378"/>
                    <a:pt x="1319" y="8586"/>
                    <a:pt x="1389" y="8795"/>
                  </a:cubicBezTo>
                  <a:cubicBezTo>
                    <a:pt x="1458" y="9108"/>
                    <a:pt x="1528" y="9490"/>
                    <a:pt x="1632" y="9838"/>
                  </a:cubicBezTo>
                  <a:cubicBezTo>
                    <a:pt x="1662" y="9928"/>
                    <a:pt x="1745" y="10018"/>
                    <a:pt x="1856" y="10018"/>
                  </a:cubicBezTo>
                  <a:cubicBezTo>
                    <a:pt x="1874" y="10018"/>
                    <a:pt x="1892" y="10016"/>
                    <a:pt x="1910" y="10012"/>
                  </a:cubicBezTo>
                  <a:cubicBezTo>
                    <a:pt x="2015" y="9977"/>
                    <a:pt x="2084" y="9838"/>
                    <a:pt x="2084" y="9733"/>
                  </a:cubicBezTo>
                  <a:cubicBezTo>
                    <a:pt x="1980" y="9386"/>
                    <a:pt x="1910" y="9003"/>
                    <a:pt x="1841" y="8691"/>
                  </a:cubicBezTo>
                  <a:cubicBezTo>
                    <a:pt x="1771" y="8412"/>
                    <a:pt x="1910" y="8100"/>
                    <a:pt x="2188" y="7995"/>
                  </a:cubicBezTo>
                  <a:cubicBezTo>
                    <a:pt x="2212" y="7995"/>
                    <a:pt x="2250" y="7980"/>
                    <a:pt x="2284" y="7980"/>
                  </a:cubicBezTo>
                  <a:cubicBezTo>
                    <a:pt x="2300" y="7980"/>
                    <a:pt x="2316" y="7984"/>
                    <a:pt x="2327" y="7995"/>
                  </a:cubicBezTo>
                  <a:cubicBezTo>
                    <a:pt x="2362" y="8100"/>
                    <a:pt x="2432" y="8204"/>
                    <a:pt x="2467" y="8308"/>
                  </a:cubicBezTo>
                  <a:cubicBezTo>
                    <a:pt x="2675" y="8899"/>
                    <a:pt x="3057" y="10012"/>
                    <a:pt x="4900" y="10012"/>
                  </a:cubicBezTo>
                  <a:cubicBezTo>
                    <a:pt x="6708" y="10012"/>
                    <a:pt x="7090" y="8899"/>
                    <a:pt x="7299" y="8308"/>
                  </a:cubicBezTo>
                  <a:cubicBezTo>
                    <a:pt x="7333" y="8204"/>
                    <a:pt x="7368" y="8100"/>
                    <a:pt x="7438" y="7995"/>
                  </a:cubicBezTo>
                  <a:cubicBezTo>
                    <a:pt x="7449" y="7984"/>
                    <a:pt x="7465" y="7980"/>
                    <a:pt x="7481" y="7980"/>
                  </a:cubicBezTo>
                  <a:cubicBezTo>
                    <a:pt x="7515" y="7980"/>
                    <a:pt x="7553" y="7995"/>
                    <a:pt x="7577" y="7995"/>
                  </a:cubicBezTo>
                  <a:cubicBezTo>
                    <a:pt x="7855" y="8100"/>
                    <a:pt x="7994" y="8412"/>
                    <a:pt x="7924" y="8691"/>
                  </a:cubicBezTo>
                  <a:cubicBezTo>
                    <a:pt x="7855" y="9142"/>
                    <a:pt x="7681" y="9838"/>
                    <a:pt x="7438" y="10707"/>
                  </a:cubicBezTo>
                  <a:cubicBezTo>
                    <a:pt x="7333" y="11020"/>
                    <a:pt x="7194" y="11333"/>
                    <a:pt x="6986" y="11576"/>
                  </a:cubicBezTo>
                  <a:cubicBezTo>
                    <a:pt x="6777" y="11819"/>
                    <a:pt x="6569" y="12063"/>
                    <a:pt x="6325" y="12271"/>
                  </a:cubicBezTo>
                  <a:cubicBezTo>
                    <a:pt x="5908" y="12619"/>
                    <a:pt x="5404" y="12793"/>
                    <a:pt x="4900" y="12793"/>
                  </a:cubicBezTo>
                  <a:cubicBezTo>
                    <a:pt x="4396" y="12793"/>
                    <a:pt x="3892" y="12619"/>
                    <a:pt x="3475" y="12271"/>
                  </a:cubicBezTo>
                  <a:cubicBezTo>
                    <a:pt x="3231" y="12063"/>
                    <a:pt x="3023" y="11819"/>
                    <a:pt x="2814" y="11576"/>
                  </a:cubicBezTo>
                  <a:cubicBezTo>
                    <a:pt x="2606" y="11333"/>
                    <a:pt x="2432" y="11020"/>
                    <a:pt x="2362" y="10707"/>
                  </a:cubicBezTo>
                  <a:cubicBezTo>
                    <a:pt x="2332" y="10616"/>
                    <a:pt x="2224" y="10526"/>
                    <a:pt x="2128" y="10526"/>
                  </a:cubicBezTo>
                  <a:cubicBezTo>
                    <a:pt x="2113" y="10526"/>
                    <a:pt x="2098" y="10528"/>
                    <a:pt x="2084" y="10533"/>
                  </a:cubicBezTo>
                  <a:cubicBezTo>
                    <a:pt x="1945" y="10568"/>
                    <a:pt x="1876" y="10707"/>
                    <a:pt x="1910" y="10846"/>
                  </a:cubicBezTo>
                  <a:cubicBezTo>
                    <a:pt x="1945" y="11089"/>
                    <a:pt x="2049" y="11333"/>
                    <a:pt x="2188" y="11576"/>
                  </a:cubicBezTo>
                  <a:cubicBezTo>
                    <a:pt x="902" y="11958"/>
                    <a:pt x="33" y="13105"/>
                    <a:pt x="33" y="14461"/>
                  </a:cubicBezTo>
                  <a:lnTo>
                    <a:pt x="33" y="15122"/>
                  </a:lnTo>
                  <a:cubicBezTo>
                    <a:pt x="1" y="15414"/>
                    <a:pt x="242" y="15646"/>
                    <a:pt x="530" y="15646"/>
                  </a:cubicBezTo>
                  <a:cubicBezTo>
                    <a:pt x="549" y="15646"/>
                    <a:pt x="569" y="15645"/>
                    <a:pt x="589" y="15643"/>
                  </a:cubicBezTo>
                  <a:lnTo>
                    <a:pt x="6673" y="15643"/>
                  </a:lnTo>
                  <a:cubicBezTo>
                    <a:pt x="6812" y="15643"/>
                    <a:pt x="6916" y="15539"/>
                    <a:pt x="6916" y="15400"/>
                  </a:cubicBezTo>
                  <a:cubicBezTo>
                    <a:pt x="6916" y="15295"/>
                    <a:pt x="6812" y="15191"/>
                    <a:pt x="6673" y="15191"/>
                  </a:cubicBezTo>
                  <a:lnTo>
                    <a:pt x="5560" y="15191"/>
                  </a:lnTo>
                  <a:lnTo>
                    <a:pt x="5560" y="13175"/>
                  </a:lnTo>
                  <a:cubicBezTo>
                    <a:pt x="5943" y="13071"/>
                    <a:pt x="6290" y="12897"/>
                    <a:pt x="6569" y="12619"/>
                  </a:cubicBezTo>
                  <a:cubicBezTo>
                    <a:pt x="6812" y="12445"/>
                    <a:pt x="7020" y="12202"/>
                    <a:pt x="7229" y="11993"/>
                  </a:cubicBezTo>
                  <a:cubicBezTo>
                    <a:pt x="8376" y="12236"/>
                    <a:pt x="9210" y="13244"/>
                    <a:pt x="9210" y="14461"/>
                  </a:cubicBezTo>
                  <a:lnTo>
                    <a:pt x="9210" y="15122"/>
                  </a:lnTo>
                  <a:cubicBezTo>
                    <a:pt x="9245" y="15156"/>
                    <a:pt x="9210" y="15226"/>
                    <a:pt x="9141" y="15226"/>
                  </a:cubicBezTo>
                  <a:lnTo>
                    <a:pt x="7716" y="15226"/>
                  </a:lnTo>
                  <a:cubicBezTo>
                    <a:pt x="7702" y="15221"/>
                    <a:pt x="7688" y="15219"/>
                    <a:pt x="7675" y="15219"/>
                  </a:cubicBezTo>
                  <a:cubicBezTo>
                    <a:pt x="7586" y="15219"/>
                    <a:pt x="7507" y="15314"/>
                    <a:pt x="7507" y="15434"/>
                  </a:cubicBezTo>
                  <a:cubicBezTo>
                    <a:pt x="7507" y="15574"/>
                    <a:pt x="7611" y="15678"/>
                    <a:pt x="7716" y="15678"/>
                  </a:cubicBezTo>
                  <a:lnTo>
                    <a:pt x="9141" y="15678"/>
                  </a:lnTo>
                  <a:cubicBezTo>
                    <a:pt x="9419" y="15678"/>
                    <a:pt x="9662" y="15434"/>
                    <a:pt x="9662" y="15122"/>
                  </a:cubicBezTo>
                  <a:lnTo>
                    <a:pt x="9662" y="14461"/>
                  </a:lnTo>
                  <a:cubicBezTo>
                    <a:pt x="9662" y="13731"/>
                    <a:pt x="9419" y="13036"/>
                    <a:pt x="8967" y="12514"/>
                  </a:cubicBezTo>
                  <a:cubicBezTo>
                    <a:pt x="8585" y="12063"/>
                    <a:pt x="8063" y="11750"/>
                    <a:pt x="7507" y="11576"/>
                  </a:cubicBezTo>
                  <a:cubicBezTo>
                    <a:pt x="7681" y="11367"/>
                    <a:pt x="7785" y="11124"/>
                    <a:pt x="7855" y="10881"/>
                  </a:cubicBezTo>
                  <a:cubicBezTo>
                    <a:pt x="8098" y="10012"/>
                    <a:pt x="8272" y="9282"/>
                    <a:pt x="8376" y="8830"/>
                  </a:cubicBezTo>
                  <a:cubicBezTo>
                    <a:pt x="8411" y="8621"/>
                    <a:pt x="8411" y="8412"/>
                    <a:pt x="8307" y="8204"/>
                  </a:cubicBezTo>
                  <a:cubicBezTo>
                    <a:pt x="9002" y="8204"/>
                    <a:pt x="9350" y="7439"/>
                    <a:pt x="9350" y="6674"/>
                  </a:cubicBezTo>
                  <a:cubicBezTo>
                    <a:pt x="9350" y="6292"/>
                    <a:pt x="9245" y="5910"/>
                    <a:pt x="9002" y="5631"/>
                  </a:cubicBezTo>
                  <a:cubicBezTo>
                    <a:pt x="9071" y="5562"/>
                    <a:pt x="9141" y="5458"/>
                    <a:pt x="9176" y="5353"/>
                  </a:cubicBezTo>
                  <a:cubicBezTo>
                    <a:pt x="9245" y="5214"/>
                    <a:pt x="9245" y="5006"/>
                    <a:pt x="9176" y="4832"/>
                  </a:cubicBezTo>
                  <a:cubicBezTo>
                    <a:pt x="9141" y="4728"/>
                    <a:pt x="9071" y="4658"/>
                    <a:pt x="9002" y="4554"/>
                  </a:cubicBezTo>
                  <a:cubicBezTo>
                    <a:pt x="9245" y="3963"/>
                    <a:pt x="9350" y="3268"/>
                    <a:pt x="9280" y="2607"/>
                  </a:cubicBezTo>
                  <a:cubicBezTo>
                    <a:pt x="9295" y="2490"/>
                    <a:pt x="9199" y="2441"/>
                    <a:pt x="9091" y="2441"/>
                  </a:cubicBezTo>
                  <a:cubicBezTo>
                    <a:pt x="8941" y="2441"/>
                    <a:pt x="8768" y="2535"/>
                    <a:pt x="8828" y="2677"/>
                  </a:cubicBezTo>
                  <a:cubicBezTo>
                    <a:pt x="8898" y="3268"/>
                    <a:pt x="8828" y="3824"/>
                    <a:pt x="8585" y="4345"/>
                  </a:cubicBezTo>
                  <a:cubicBezTo>
                    <a:pt x="8029" y="4137"/>
                    <a:pt x="7472" y="3998"/>
                    <a:pt x="6881" y="3893"/>
                  </a:cubicBezTo>
                  <a:cubicBezTo>
                    <a:pt x="7403" y="3198"/>
                    <a:pt x="7855" y="2399"/>
                    <a:pt x="8168" y="1599"/>
                  </a:cubicBezTo>
                  <a:cubicBezTo>
                    <a:pt x="8272" y="1669"/>
                    <a:pt x="8341" y="1738"/>
                    <a:pt x="8446" y="1842"/>
                  </a:cubicBezTo>
                  <a:cubicBezTo>
                    <a:pt x="8476" y="1888"/>
                    <a:pt x="8518" y="1907"/>
                    <a:pt x="8564" y="1907"/>
                  </a:cubicBezTo>
                  <a:cubicBezTo>
                    <a:pt x="8726" y="1907"/>
                    <a:pt x="8929" y="1665"/>
                    <a:pt x="8793" y="1530"/>
                  </a:cubicBezTo>
                  <a:cubicBezTo>
                    <a:pt x="8168" y="904"/>
                    <a:pt x="7368" y="521"/>
                    <a:pt x="6499" y="452"/>
                  </a:cubicBezTo>
                  <a:cubicBezTo>
                    <a:pt x="6456" y="443"/>
                    <a:pt x="6414" y="439"/>
                    <a:pt x="6375" y="439"/>
                  </a:cubicBezTo>
                  <a:cubicBezTo>
                    <a:pt x="6256" y="439"/>
                    <a:pt x="6151" y="478"/>
                    <a:pt x="6047" y="556"/>
                  </a:cubicBezTo>
                  <a:cubicBezTo>
                    <a:pt x="5839" y="521"/>
                    <a:pt x="5630" y="452"/>
                    <a:pt x="5421" y="452"/>
                  </a:cubicBezTo>
                  <a:cubicBezTo>
                    <a:pt x="5352" y="174"/>
                    <a:pt x="5108" y="35"/>
                    <a:pt x="4865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1826;p46">
              <a:extLst>
                <a:ext uri="{FF2B5EF4-FFF2-40B4-BE49-F238E27FC236}">
                  <a16:creationId xmlns:a16="http://schemas.microsoft.com/office/drawing/2014/main" id="{3B303175-1EE6-4831-8B0A-CE5FA8DF4FA1}"/>
                </a:ext>
              </a:extLst>
            </p:cNvPr>
            <p:cNvSpPr/>
            <p:nvPr/>
          </p:nvSpPr>
          <p:spPr>
            <a:xfrm>
              <a:off x="1195088" y="2137200"/>
              <a:ext cx="23725" cy="12300"/>
            </a:xfrm>
            <a:custGeom>
              <a:avLst/>
              <a:gdLst/>
              <a:ahLst/>
              <a:cxnLst/>
              <a:rect l="l" t="t" r="r" b="b"/>
              <a:pathLst>
                <a:path w="949" h="492" extrusionOk="0">
                  <a:moveTo>
                    <a:pt x="655" y="0"/>
                  </a:moveTo>
                  <a:cubicBezTo>
                    <a:pt x="634" y="0"/>
                    <a:pt x="613" y="5"/>
                    <a:pt x="591" y="14"/>
                  </a:cubicBezTo>
                  <a:cubicBezTo>
                    <a:pt x="539" y="31"/>
                    <a:pt x="496" y="40"/>
                    <a:pt x="452" y="40"/>
                  </a:cubicBezTo>
                  <a:cubicBezTo>
                    <a:pt x="409" y="40"/>
                    <a:pt x="365" y="31"/>
                    <a:pt x="313" y="14"/>
                  </a:cubicBezTo>
                  <a:cubicBezTo>
                    <a:pt x="299" y="9"/>
                    <a:pt x="285" y="7"/>
                    <a:pt x="270" y="7"/>
                  </a:cubicBezTo>
                  <a:cubicBezTo>
                    <a:pt x="173" y="7"/>
                    <a:pt x="65" y="97"/>
                    <a:pt x="35" y="188"/>
                  </a:cubicBezTo>
                  <a:cubicBezTo>
                    <a:pt x="0" y="327"/>
                    <a:pt x="70" y="431"/>
                    <a:pt x="209" y="466"/>
                  </a:cubicBezTo>
                  <a:cubicBezTo>
                    <a:pt x="296" y="483"/>
                    <a:pt x="374" y="492"/>
                    <a:pt x="452" y="492"/>
                  </a:cubicBezTo>
                  <a:cubicBezTo>
                    <a:pt x="530" y="492"/>
                    <a:pt x="609" y="483"/>
                    <a:pt x="695" y="466"/>
                  </a:cubicBezTo>
                  <a:cubicBezTo>
                    <a:pt x="948" y="434"/>
                    <a:pt x="856" y="0"/>
                    <a:pt x="655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1827;p46">
              <a:extLst>
                <a:ext uri="{FF2B5EF4-FFF2-40B4-BE49-F238E27FC236}">
                  <a16:creationId xmlns:a16="http://schemas.microsoft.com/office/drawing/2014/main" id="{60EE2D10-9074-460C-A11B-6FC73F25D285}"/>
                </a:ext>
              </a:extLst>
            </p:cNvPr>
            <p:cNvSpPr/>
            <p:nvPr/>
          </p:nvSpPr>
          <p:spPr>
            <a:xfrm>
              <a:off x="1160038" y="2075625"/>
              <a:ext cx="34200" cy="13600"/>
            </a:xfrm>
            <a:custGeom>
              <a:avLst/>
              <a:gdLst/>
              <a:ahLst/>
              <a:cxnLst/>
              <a:rect l="l" t="t" r="r" b="b"/>
              <a:pathLst>
                <a:path w="1368" h="544" extrusionOk="0">
                  <a:moveTo>
                    <a:pt x="720" y="0"/>
                  </a:moveTo>
                  <a:cubicBezTo>
                    <a:pt x="568" y="0"/>
                    <a:pt x="411" y="26"/>
                    <a:pt x="255" y="78"/>
                  </a:cubicBezTo>
                  <a:cubicBezTo>
                    <a:pt x="1" y="78"/>
                    <a:pt x="124" y="543"/>
                    <a:pt x="333" y="543"/>
                  </a:cubicBezTo>
                  <a:cubicBezTo>
                    <a:pt x="353" y="543"/>
                    <a:pt x="373" y="539"/>
                    <a:pt x="394" y="530"/>
                  </a:cubicBezTo>
                  <a:cubicBezTo>
                    <a:pt x="498" y="478"/>
                    <a:pt x="611" y="452"/>
                    <a:pt x="724" y="452"/>
                  </a:cubicBezTo>
                  <a:cubicBezTo>
                    <a:pt x="837" y="452"/>
                    <a:pt x="950" y="478"/>
                    <a:pt x="1055" y="530"/>
                  </a:cubicBezTo>
                  <a:lnTo>
                    <a:pt x="1124" y="530"/>
                  </a:lnTo>
                  <a:cubicBezTo>
                    <a:pt x="1333" y="461"/>
                    <a:pt x="1367" y="183"/>
                    <a:pt x="1159" y="78"/>
                  </a:cubicBezTo>
                  <a:cubicBezTo>
                    <a:pt x="1020" y="26"/>
                    <a:pt x="872" y="0"/>
                    <a:pt x="720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1828;p46">
              <a:extLst>
                <a:ext uri="{FF2B5EF4-FFF2-40B4-BE49-F238E27FC236}">
                  <a16:creationId xmlns:a16="http://schemas.microsoft.com/office/drawing/2014/main" id="{F2E8B6FB-D3BE-4C38-9F16-BFDF67C5F4B6}"/>
                </a:ext>
              </a:extLst>
            </p:cNvPr>
            <p:cNvSpPr/>
            <p:nvPr/>
          </p:nvSpPr>
          <p:spPr>
            <a:xfrm>
              <a:off x="1218538" y="2075625"/>
              <a:ext cx="32200" cy="13500"/>
            </a:xfrm>
            <a:custGeom>
              <a:avLst/>
              <a:gdLst/>
              <a:ahLst/>
              <a:cxnLst/>
              <a:rect l="l" t="t" r="r" b="b"/>
              <a:pathLst>
                <a:path w="1288" h="540" extrusionOk="0">
                  <a:moveTo>
                    <a:pt x="648" y="0"/>
                  </a:moveTo>
                  <a:cubicBezTo>
                    <a:pt x="496" y="0"/>
                    <a:pt x="348" y="26"/>
                    <a:pt x="209" y="78"/>
                  </a:cubicBezTo>
                  <a:cubicBezTo>
                    <a:pt x="70" y="113"/>
                    <a:pt x="1" y="217"/>
                    <a:pt x="36" y="356"/>
                  </a:cubicBezTo>
                  <a:cubicBezTo>
                    <a:pt x="70" y="461"/>
                    <a:pt x="140" y="530"/>
                    <a:pt x="244" y="530"/>
                  </a:cubicBezTo>
                  <a:lnTo>
                    <a:pt x="314" y="530"/>
                  </a:lnTo>
                  <a:cubicBezTo>
                    <a:pt x="418" y="496"/>
                    <a:pt x="531" y="478"/>
                    <a:pt x="644" y="478"/>
                  </a:cubicBezTo>
                  <a:cubicBezTo>
                    <a:pt x="757" y="478"/>
                    <a:pt x="870" y="496"/>
                    <a:pt x="974" y="530"/>
                  </a:cubicBezTo>
                  <a:cubicBezTo>
                    <a:pt x="998" y="536"/>
                    <a:pt x="1022" y="539"/>
                    <a:pt x="1045" y="539"/>
                  </a:cubicBezTo>
                  <a:cubicBezTo>
                    <a:pt x="1157" y="539"/>
                    <a:pt x="1252" y="472"/>
                    <a:pt x="1252" y="356"/>
                  </a:cubicBezTo>
                  <a:cubicBezTo>
                    <a:pt x="1287" y="217"/>
                    <a:pt x="1218" y="113"/>
                    <a:pt x="1113" y="78"/>
                  </a:cubicBezTo>
                  <a:cubicBezTo>
                    <a:pt x="957" y="26"/>
                    <a:pt x="800" y="0"/>
                    <a:pt x="648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1829;p46">
              <a:extLst>
                <a:ext uri="{FF2B5EF4-FFF2-40B4-BE49-F238E27FC236}">
                  <a16:creationId xmlns:a16="http://schemas.microsoft.com/office/drawing/2014/main" id="{97279790-4D57-43D3-A95B-8DA2B7700C8E}"/>
                </a:ext>
              </a:extLst>
            </p:cNvPr>
            <p:cNvSpPr/>
            <p:nvPr/>
          </p:nvSpPr>
          <p:spPr>
            <a:xfrm>
              <a:off x="1183838" y="2156625"/>
              <a:ext cx="43425" cy="15050"/>
            </a:xfrm>
            <a:custGeom>
              <a:avLst/>
              <a:gdLst/>
              <a:ahLst/>
              <a:cxnLst/>
              <a:rect l="l" t="t" r="r" b="b"/>
              <a:pathLst>
                <a:path w="1737" h="602" extrusionOk="0">
                  <a:moveTo>
                    <a:pt x="1497" y="0"/>
                  </a:moveTo>
                  <a:cubicBezTo>
                    <a:pt x="1453" y="0"/>
                    <a:pt x="1403" y="12"/>
                    <a:pt x="1354" y="37"/>
                  </a:cubicBezTo>
                  <a:cubicBezTo>
                    <a:pt x="1215" y="106"/>
                    <a:pt x="1059" y="141"/>
                    <a:pt x="902" y="141"/>
                  </a:cubicBezTo>
                  <a:cubicBezTo>
                    <a:pt x="746" y="141"/>
                    <a:pt x="589" y="106"/>
                    <a:pt x="450" y="37"/>
                  </a:cubicBezTo>
                  <a:cubicBezTo>
                    <a:pt x="409" y="16"/>
                    <a:pt x="368" y="7"/>
                    <a:pt x="331" y="7"/>
                  </a:cubicBezTo>
                  <a:cubicBezTo>
                    <a:pt x="120" y="7"/>
                    <a:pt x="0" y="301"/>
                    <a:pt x="207" y="419"/>
                  </a:cubicBezTo>
                  <a:cubicBezTo>
                    <a:pt x="415" y="541"/>
                    <a:pt x="650" y="601"/>
                    <a:pt x="889" y="601"/>
                  </a:cubicBezTo>
                  <a:cubicBezTo>
                    <a:pt x="1128" y="601"/>
                    <a:pt x="1371" y="541"/>
                    <a:pt x="1597" y="419"/>
                  </a:cubicBezTo>
                  <a:cubicBezTo>
                    <a:pt x="1702" y="349"/>
                    <a:pt x="1736" y="210"/>
                    <a:pt x="1667" y="106"/>
                  </a:cubicBezTo>
                  <a:cubicBezTo>
                    <a:pt x="1644" y="39"/>
                    <a:pt x="1579" y="0"/>
                    <a:pt x="1497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1830;p46">
              <a:extLst>
                <a:ext uri="{FF2B5EF4-FFF2-40B4-BE49-F238E27FC236}">
                  <a16:creationId xmlns:a16="http://schemas.microsoft.com/office/drawing/2014/main" id="{A80D60FE-E29B-46A9-8731-DE19124F87C8}"/>
                </a:ext>
              </a:extLst>
            </p:cNvPr>
            <p:cNvSpPr/>
            <p:nvPr/>
          </p:nvSpPr>
          <p:spPr>
            <a:xfrm>
              <a:off x="1168138" y="2103650"/>
              <a:ext cx="12200" cy="16525"/>
            </a:xfrm>
            <a:custGeom>
              <a:avLst/>
              <a:gdLst/>
              <a:ahLst/>
              <a:cxnLst/>
              <a:rect l="l" t="t" r="r" b="b"/>
              <a:pathLst>
                <a:path w="488" h="661" extrusionOk="0">
                  <a:moveTo>
                    <a:pt x="244" y="0"/>
                  </a:moveTo>
                  <a:cubicBezTo>
                    <a:pt x="105" y="0"/>
                    <a:pt x="1" y="105"/>
                    <a:pt x="35" y="244"/>
                  </a:cubicBezTo>
                  <a:lnTo>
                    <a:pt x="35" y="417"/>
                  </a:lnTo>
                  <a:cubicBezTo>
                    <a:pt x="1" y="556"/>
                    <a:pt x="105" y="661"/>
                    <a:pt x="244" y="661"/>
                  </a:cubicBezTo>
                  <a:cubicBezTo>
                    <a:pt x="383" y="661"/>
                    <a:pt x="487" y="556"/>
                    <a:pt x="487" y="417"/>
                  </a:cubicBezTo>
                  <a:lnTo>
                    <a:pt x="487" y="244"/>
                  </a:lnTo>
                  <a:cubicBezTo>
                    <a:pt x="487" y="105"/>
                    <a:pt x="383" y="0"/>
                    <a:pt x="244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1831;p46">
              <a:extLst>
                <a:ext uri="{FF2B5EF4-FFF2-40B4-BE49-F238E27FC236}">
                  <a16:creationId xmlns:a16="http://schemas.microsoft.com/office/drawing/2014/main" id="{7A9677F3-5AED-4131-9E63-BDF092B6F6D1}"/>
                </a:ext>
              </a:extLst>
            </p:cNvPr>
            <p:cNvSpPr/>
            <p:nvPr/>
          </p:nvSpPr>
          <p:spPr>
            <a:xfrm>
              <a:off x="1232463" y="2103650"/>
              <a:ext cx="11300" cy="16325"/>
            </a:xfrm>
            <a:custGeom>
              <a:avLst/>
              <a:gdLst/>
              <a:ahLst/>
              <a:cxnLst/>
              <a:rect l="l" t="t" r="r" b="b"/>
              <a:pathLst>
                <a:path w="452" h="653" extrusionOk="0">
                  <a:moveTo>
                    <a:pt x="243" y="0"/>
                  </a:moveTo>
                  <a:cubicBezTo>
                    <a:pt x="104" y="0"/>
                    <a:pt x="0" y="105"/>
                    <a:pt x="0" y="244"/>
                  </a:cubicBezTo>
                  <a:lnTo>
                    <a:pt x="0" y="417"/>
                  </a:lnTo>
                  <a:cubicBezTo>
                    <a:pt x="0" y="574"/>
                    <a:pt x="113" y="652"/>
                    <a:pt x="226" y="652"/>
                  </a:cubicBezTo>
                  <a:cubicBezTo>
                    <a:pt x="339" y="652"/>
                    <a:pt x="452" y="574"/>
                    <a:pt x="452" y="417"/>
                  </a:cubicBezTo>
                  <a:lnTo>
                    <a:pt x="452" y="244"/>
                  </a:lnTo>
                  <a:cubicBezTo>
                    <a:pt x="452" y="105"/>
                    <a:pt x="382" y="0"/>
                    <a:pt x="243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7" name="Google Shape;1832;p46">
            <a:extLst>
              <a:ext uri="{FF2B5EF4-FFF2-40B4-BE49-F238E27FC236}">
                <a16:creationId xmlns:a16="http://schemas.microsoft.com/office/drawing/2014/main" id="{422DFE75-21AF-4FF5-A6E5-F1E8AB2FB505}"/>
              </a:ext>
            </a:extLst>
          </p:cNvPr>
          <p:cNvGrpSpPr>
            <a:grpSpLocks noChangeAspect="1"/>
          </p:cNvGrpSpPr>
          <p:nvPr/>
        </p:nvGrpSpPr>
        <p:grpSpPr>
          <a:xfrm>
            <a:off x="6613721" y="4380766"/>
            <a:ext cx="538644" cy="876038"/>
            <a:chOff x="3617188" y="3193000"/>
            <a:chExt cx="240750" cy="3915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28" name="Google Shape;1833;p46">
              <a:extLst>
                <a:ext uri="{FF2B5EF4-FFF2-40B4-BE49-F238E27FC236}">
                  <a16:creationId xmlns:a16="http://schemas.microsoft.com/office/drawing/2014/main" id="{35E3FB5B-85F1-414B-8FAE-9511C9879D06}"/>
                </a:ext>
              </a:extLst>
            </p:cNvPr>
            <p:cNvSpPr/>
            <p:nvPr/>
          </p:nvSpPr>
          <p:spPr>
            <a:xfrm>
              <a:off x="3623263" y="3485450"/>
              <a:ext cx="228600" cy="93000"/>
            </a:xfrm>
            <a:custGeom>
              <a:avLst/>
              <a:gdLst/>
              <a:ahLst/>
              <a:cxnLst/>
              <a:rect l="l" t="t" r="r" b="b"/>
              <a:pathLst>
                <a:path w="9144" h="3720" extrusionOk="0">
                  <a:moveTo>
                    <a:pt x="2747" y="0"/>
                  </a:moveTo>
                  <a:cubicBezTo>
                    <a:pt x="1217" y="0"/>
                    <a:pt x="0" y="1217"/>
                    <a:pt x="0" y="2747"/>
                  </a:cubicBezTo>
                  <a:lnTo>
                    <a:pt x="0" y="3407"/>
                  </a:lnTo>
                  <a:cubicBezTo>
                    <a:pt x="0" y="3581"/>
                    <a:pt x="139" y="3720"/>
                    <a:pt x="279" y="3720"/>
                  </a:cubicBezTo>
                  <a:lnTo>
                    <a:pt x="8865" y="3720"/>
                  </a:lnTo>
                  <a:cubicBezTo>
                    <a:pt x="9004" y="3720"/>
                    <a:pt x="9143" y="3581"/>
                    <a:pt x="9143" y="3407"/>
                  </a:cubicBezTo>
                  <a:lnTo>
                    <a:pt x="9143" y="2747"/>
                  </a:lnTo>
                  <a:cubicBezTo>
                    <a:pt x="9143" y="1217"/>
                    <a:pt x="7926" y="0"/>
                    <a:pt x="6397" y="0"/>
                  </a:cubicBezTo>
                  <a:close/>
                </a:path>
              </a:pathLst>
            </a:custGeom>
            <a:solidFill>
              <a:srgbClr val="FF5C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1834;p46">
              <a:extLst>
                <a:ext uri="{FF2B5EF4-FFF2-40B4-BE49-F238E27FC236}">
                  <a16:creationId xmlns:a16="http://schemas.microsoft.com/office/drawing/2014/main" id="{D99A0FC0-4397-45B7-A765-48CCE0EB3D6C}"/>
                </a:ext>
              </a:extLst>
            </p:cNvPr>
            <p:cNvSpPr/>
            <p:nvPr/>
          </p:nvSpPr>
          <p:spPr>
            <a:xfrm>
              <a:off x="3623263" y="3485450"/>
              <a:ext cx="229450" cy="93000"/>
            </a:xfrm>
            <a:custGeom>
              <a:avLst/>
              <a:gdLst/>
              <a:ahLst/>
              <a:cxnLst/>
              <a:rect l="l" t="t" r="r" b="b"/>
              <a:pathLst>
                <a:path w="9178" h="3720" extrusionOk="0">
                  <a:moveTo>
                    <a:pt x="2747" y="0"/>
                  </a:moveTo>
                  <a:cubicBezTo>
                    <a:pt x="1808" y="0"/>
                    <a:pt x="939" y="487"/>
                    <a:pt x="418" y="1287"/>
                  </a:cubicBezTo>
                  <a:cubicBezTo>
                    <a:pt x="139" y="1738"/>
                    <a:pt x="0" y="2225"/>
                    <a:pt x="0" y="2747"/>
                  </a:cubicBezTo>
                  <a:lnTo>
                    <a:pt x="0" y="3407"/>
                  </a:lnTo>
                  <a:cubicBezTo>
                    <a:pt x="0" y="3581"/>
                    <a:pt x="139" y="3720"/>
                    <a:pt x="279" y="3720"/>
                  </a:cubicBezTo>
                  <a:lnTo>
                    <a:pt x="8865" y="3720"/>
                  </a:lnTo>
                  <a:cubicBezTo>
                    <a:pt x="9004" y="3720"/>
                    <a:pt x="9143" y="3581"/>
                    <a:pt x="9143" y="3407"/>
                  </a:cubicBezTo>
                  <a:lnTo>
                    <a:pt x="9143" y="2747"/>
                  </a:lnTo>
                  <a:lnTo>
                    <a:pt x="9178" y="2747"/>
                  </a:lnTo>
                  <a:cubicBezTo>
                    <a:pt x="9178" y="2225"/>
                    <a:pt x="9039" y="1738"/>
                    <a:pt x="8761" y="1287"/>
                  </a:cubicBezTo>
                  <a:cubicBezTo>
                    <a:pt x="8239" y="487"/>
                    <a:pt x="7370" y="0"/>
                    <a:pt x="6397" y="0"/>
                  </a:cubicBezTo>
                  <a:close/>
                </a:path>
              </a:pathLst>
            </a:custGeom>
            <a:solidFill>
              <a:srgbClr val="014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1835;p46">
              <a:extLst>
                <a:ext uri="{FF2B5EF4-FFF2-40B4-BE49-F238E27FC236}">
                  <a16:creationId xmlns:a16="http://schemas.microsoft.com/office/drawing/2014/main" id="{8492032E-A606-47BD-9CC3-384FA1732ED0}"/>
                </a:ext>
              </a:extLst>
            </p:cNvPr>
            <p:cNvSpPr/>
            <p:nvPr/>
          </p:nvSpPr>
          <p:spPr>
            <a:xfrm>
              <a:off x="3759713" y="3485450"/>
              <a:ext cx="92150" cy="93000"/>
            </a:xfrm>
            <a:custGeom>
              <a:avLst/>
              <a:gdLst/>
              <a:ahLst/>
              <a:cxnLst/>
              <a:rect l="l" t="t" r="r" b="b"/>
              <a:pathLst>
                <a:path w="3686" h="3720" extrusionOk="0">
                  <a:moveTo>
                    <a:pt x="0" y="0"/>
                  </a:moveTo>
                  <a:cubicBezTo>
                    <a:pt x="1530" y="0"/>
                    <a:pt x="2781" y="1217"/>
                    <a:pt x="2781" y="2747"/>
                  </a:cubicBezTo>
                  <a:lnTo>
                    <a:pt x="2781" y="3407"/>
                  </a:lnTo>
                  <a:cubicBezTo>
                    <a:pt x="2781" y="3581"/>
                    <a:pt x="2642" y="3720"/>
                    <a:pt x="2468" y="3720"/>
                  </a:cubicBezTo>
                  <a:lnTo>
                    <a:pt x="3407" y="3720"/>
                  </a:lnTo>
                  <a:cubicBezTo>
                    <a:pt x="3546" y="3720"/>
                    <a:pt x="3685" y="3581"/>
                    <a:pt x="3685" y="3407"/>
                  </a:cubicBezTo>
                  <a:lnTo>
                    <a:pt x="3685" y="2747"/>
                  </a:lnTo>
                  <a:cubicBezTo>
                    <a:pt x="3685" y="1217"/>
                    <a:pt x="2468" y="0"/>
                    <a:pt x="939" y="0"/>
                  </a:cubicBezTo>
                  <a:close/>
                </a:path>
              </a:pathLst>
            </a:custGeom>
            <a:solidFill>
              <a:srgbClr val="09A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1836;p46">
              <a:extLst>
                <a:ext uri="{FF2B5EF4-FFF2-40B4-BE49-F238E27FC236}">
                  <a16:creationId xmlns:a16="http://schemas.microsoft.com/office/drawing/2014/main" id="{34429067-4C30-42A5-B5D7-D824EA2E97B6}"/>
                </a:ext>
              </a:extLst>
            </p:cNvPr>
            <p:cNvSpPr/>
            <p:nvPr/>
          </p:nvSpPr>
          <p:spPr>
            <a:xfrm>
              <a:off x="3682363" y="3485450"/>
              <a:ext cx="110400" cy="93000"/>
            </a:xfrm>
            <a:custGeom>
              <a:avLst/>
              <a:gdLst/>
              <a:ahLst/>
              <a:cxnLst/>
              <a:rect l="l" t="t" r="r" b="b"/>
              <a:pathLst>
                <a:path w="4416" h="3720" extrusionOk="0">
                  <a:moveTo>
                    <a:pt x="383" y="0"/>
                  </a:moveTo>
                  <a:cubicBezTo>
                    <a:pt x="244" y="0"/>
                    <a:pt x="139" y="0"/>
                    <a:pt x="0" y="35"/>
                  </a:cubicBezTo>
                  <a:cubicBezTo>
                    <a:pt x="696" y="1182"/>
                    <a:pt x="1078" y="2434"/>
                    <a:pt x="1217" y="3720"/>
                  </a:cubicBezTo>
                  <a:lnTo>
                    <a:pt x="3198" y="3720"/>
                  </a:lnTo>
                  <a:cubicBezTo>
                    <a:pt x="3338" y="2434"/>
                    <a:pt x="3720" y="1182"/>
                    <a:pt x="4415" y="35"/>
                  </a:cubicBezTo>
                  <a:cubicBezTo>
                    <a:pt x="4276" y="0"/>
                    <a:pt x="4137" y="0"/>
                    <a:pt x="4033" y="0"/>
                  </a:cubicBezTo>
                  <a:close/>
                </a:path>
              </a:pathLst>
            </a:custGeom>
            <a:solidFill>
              <a:srgbClr val="6E6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1837;p46">
              <a:extLst>
                <a:ext uri="{FF2B5EF4-FFF2-40B4-BE49-F238E27FC236}">
                  <a16:creationId xmlns:a16="http://schemas.microsoft.com/office/drawing/2014/main" id="{B22F7336-D2B6-47AF-86E6-37ADE98C559A}"/>
                </a:ext>
              </a:extLst>
            </p:cNvPr>
            <p:cNvSpPr/>
            <p:nvPr/>
          </p:nvSpPr>
          <p:spPr>
            <a:xfrm>
              <a:off x="3738838" y="3485450"/>
              <a:ext cx="53050" cy="93000"/>
            </a:xfrm>
            <a:custGeom>
              <a:avLst/>
              <a:gdLst/>
              <a:ahLst/>
              <a:cxnLst/>
              <a:rect l="l" t="t" r="r" b="b"/>
              <a:pathLst>
                <a:path w="2122" h="3720" extrusionOk="0">
                  <a:moveTo>
                    <a:pt x="835" y="0"/>
                  </a:moveTo>
                  <a:cubicBezTo>
                    <a:pt x="974" y="0"/>
                    <a:pt x="1113" y="0"/>
                    <a:pt x="1218" y="35"/>
                  </a:cubicBezTo>
                  <a:cubicBezTo>
                    <a:pt x="557" y="1147"/>
                    <a:pt x="140" y="2399"/>
                    <a:pt x="1" y="3720"/>
                  </a:cubicBezTo>
                  <a:lnTo>
                    <a:pt x="939" y="3720"/>
                  </a:lnTo>
                  <a:cubicBezTo>
                    <a:pt x="1079" y="2399"/>
                    <a:pt x="1461" y="1147"/>
                    <a:pt x="2121" y="35"/>
                  </a:cubicBezTo>
                  <a:cubicBezTo>
                    <a:pt x="2017" y="0"/>
                    <a:pt x="1878" y="0"/>
                    <a:pt x="1774" y="0"/>
                  </a:cubicBezTo>
                  <a:close/>
                </a:path>
              </a:pathLst>
            </a:custGeom>
            <a:solidFill>
              <a:srgbClr val="6E61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1838;p46">
              <a:extLst>
                <a:ext uri="{FF2B5EF4-FFF2-40B4-BE49-F238E27FC236}">
                  <a16:creationId xmlns:a16="http://schemas.microsoft.com/office/drawing/2014/main" id="{02C1DF4B-C798-4250-844B-5573A451E074}"/>
                </a:ext>
              </a:extLst>
            </p:cNvPr>
            <p:cNvSpPr/>
            <p:nvPr/>
          </p:nvSpPr>
          <p:spPr>
            <a:xfrm>
              <a:off x="3631088" y="3330750"/>
              <a:ext cx="43475" cy="60850"/>
            </a:xfrm>
            <a:custGeom>
              <a:avLst/>
              <a:gdLst/>
              <a:ahLst/>
              <a:cxnLst/>
              <a:rect l="l" t="t" r="r" b="b"/>
              <a:pathLst>
                <a:path w="1739" h="2434" extrusionOk="0">
                  <a:moveTo>
                    <a:pt x="800" y="1"/>
                  </a:moveTo>
                  <a:cubicBezTo>
                    <a:pt x="313" y="1"/>
                    <a:pt x="0" y="453"/>
                    <a:pt x="0" y="1148"/>
                  </a:cubicBezTo>
                  <a:cubicBezTo>
                    <a:pt x="0" y="1843"/>
                    <a:pt x="313" y="2434"/>
                    <a:pt x="800" y="2434"/>
                  </a:cubicBezTo>
                  <a:cubicBezTo>
                    <a:pt x="1321" y="2434"/>
                    <a:pt x="1738" y="1913"/>
                    <a:pt x="1738" y="1252"/>
                  </a:cubicBezTo>
                  <a:lnTo>
                    <a:pt x="1738" y="1217"/>
                  </a:lnTo>
                  <a:cubicBezTo>
                    <a:pt x="1738" y="557"/>
                    <a:pt x="1321" y="1"/>
                    <a:pt x="800" y="1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1839;p46">
              <a:extLst>
                <a:ext uri="{FF2B5EF4-FFF2-40B4-BE49-F238E27FC236}">
                  <a16:creationId xmlns:a16="http://schemas.microsoft.com/office/drawing/2014/main" id="{E21F5285-4AB3-41DC-AFD6-5D4063A97572}"/>
                </a:ext>
              </a:extLst>
            </p:cNvPr>
            <p:cNvSpPr/>
            <p:nvPr/>
          </p:nvSpPr>
          <p:spPr>
            <a:xfrm>
              <a:off x="3801413" y="3330750"/>
              <a:ext cx="42625" cy="60850"/>
            </a:xfrm>
            <a:custGeom>
              <a:avLst/>
              <a:gdLst/>
              <a:ahLst/>
              <a:cxnLst/>
              <a:rect l="l" t="t" r="r" b="b"/>
              <a:pathLst>
                <a:path w="1705" h="2434" extrusionOk="0">
                  <a:moveTo>
                    <a:pt x="905" y="1"/>
                  </a:moveTo>
                  <a:cubicBezTo>
                    <a:pt x="383" y="1"/>
                    <a:pt x="1" y="592"/>
                    <a:pt x="1" y="1252"/>
                  </a:cubicBezTo>
                  <a:cubicBezTo>
                    <a:pt x="1" y="1913"/>
                    <a:pt x="383" y="2434"/>
                    <a:pt x="905" y="2434"/>
                  </a:cubicBezTo>
                  <a:cubicBezTo>
                    <a:pt x="1391" y="2434"/>
                    <a:pt x="1704" y="1843"/>
                    <a:pt x="1704" y="1148"/>
                  </a:cubicBezTo>
                  <a:cubicBezTo>
                    <a:pt x="1704" y="453"/>
                    <a:pt x="1391" y="1"/>
                    <a:pt x="905" y="1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1840;p46">
              <a:extLst>
                <a:ext uri="{FF2B5EF4-FFF2-40B4-BE49-F238E27FC236}">
                  <a16:creationId xmlns:a16="http://schemas.microsoft.com/office/drawing/2014/main" id="{699DF5F6-F56D-44D4-AE4D-F149D869058E}"/>
                </a:ext>
              </a:extLst>
            </p:cNvPr>
            <p:cNvSpPr/>
            <p:nvPr/>
          </p:nvSpPr>
          <p:spPr>
            <a:xfrm>
              <a:off x="3664113" y="3255150"/>
              <a:ext cx="146900" cy="197300"/>
            </a:xfrm>
            <a:custGeom>
              <a:avLst/>
              <a:gdLst/>
              <a:ahLst/>
              <a:cxnLst/>
              <a:rect l="l" t="t" r="r" b="b"/>
              <a:pathLst>
                <a:path w="5876" h="7892" extrusionOk="0">
                  <a:moveTo>
                    <a:pt x="2955" y="0"/>
                  </a:moveTo>
                  <a:cubicBezTo>
                    <a:pt x="1321" y="0"/>
                    <a:pt x="0" y="1321"/>
                    <a:pt x="0" y="2955"/>
                  </a:cubicBezTo>
                  <a:lnTo>
                    <a:pt x="0" y="4937"/>
                  </a:lnTo>
                  <a:cubicBezTo>
                    <a:pt x="0" y="6570"/>
                    <a:pt x="1321" y="7891"/>
                    <a:pt x="2955" y="7891"/>
                  </a:cubicBezTo>
                  <a:cubicBezTo>
                    <a:pt x="4554" y="7891"/>
                    <a:pt x="5875" y="6570"/>
                    <a:pt x="5875" y="4937"/>
                  </a:cubicBezTo>
                  <a:lnTo>
                    <a:pt x="5875" y="2955"/>
                  </a:lnTo>
                  <a:cubicBezTo>
                    <a:pt x="5875" y="1321"/>
                    <a:pt x="4554" y="0"/>
                    <a:pt x="2955" y="0"/>
                  </a:cubicBezTo>
                  <a:close/>
                </a:path>
              </a:pathLst>
            </a:custGeom>
            <a:solidFill>
              <a:srgbClr val="FED2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1841;p46">
              <a:extLst>
                <a:ext uri="{FF2B5EF4-FFF2-40B4-BE49-F238E27FC236}">
                  <a16:creationId xmlns:a16="http://schemas.microsoft.com/office/drawing/2014/main" id="{8307EB23-B58E-4CAD-8F47-F368C6189A7A}"/>
                </a:ext>
              </a:extLst>
            </p:cNvPr>
            <p:cNvSpPr/>
            <p:nvPr/>
          </p:nvSpPr>
          <p:spPr>
            <a:xfrm>
              <a:off x="3725813" y="3255150"/>
              <a:ext cx="85200" cy="197300"/>
            </a:xfrm>
            <a:custGeom>
              <a:avLst/>
              <a:gdLst/>
              <a:ahLst/>
              <a:cxnLst/>
              <a:rect l="l" t="t" r="r" b="b"/>
              <a:pathLst>
                <a:path w="3408" h="7892" extrusionOk="0">
                  <a:moveTo>
                    <a:pt x="487" y="0"/>
                  </a:moveTo>
                  <a:cubicBezTo>
                    <a:pt x="313" y="0"/>
                    <a:pt x="174" y="0"/>
                    <a:pt x="0" y="35"/>
                  </a:cubicBezTo>
                  <a:cubicBezTo>
                    <a:pt x="1460" y="244"/>
                    <a:pt x="2503" y="1495"/>
                    <a:pt x="2503" y="2955"/>
                  </a:cubicBezTo>
                  <a:lnTo>
                    <a:pt x="2503" y="4937"/>
                  </a:lnTo>
                  <a:cubicBezTo>
                    <a:pt x="2503" y="6397"/>
                    <a:pt x="1460" y="7613"/>
                    <a:pt x="0" y="7857"/>
                  </a:cubicBezTo>
                  <a:cubicBezTo>
                    <a:pt x="174" y="7891"/>
                    <a:pt x="313" y="7891"/>
                    <a:pt x="452" y="7891"/>
                  </a:cubicBezTo>
                  <a:cubicBezTo>
                    <a:pt x="2086" y="7891"/>
                    <a:pt x="3407" y="6570"/>
                    <a:pt x="3407" y="4937"/>
                  </a:cubicBezTo>
                  <a:lnTo>
                    <a:pt x="3407" y="2955"/>
                  </a:lnTo>
                  <a:cubicBezTo>
                    <a:pt x="3407" y="1321"/>
                    <a:pt x="2086" y="0"/>
                    <a:pt x="487" y="0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1842;p46">
              <a:extLst>
                <a:ext uri="{FF2B5EF4-FFF2-40B4-BE49-F238E27FC236}">
                  <a16:creationId xmlns:a16="http://schemas.microsoft.com/office/drawing/2014/main" id="{974EB59B-A22D-4D3A-BBB5-18A5EEB445FF}"/>
                </a:ext>
              </a:extLst>
            </p:cNvPr>
            <p:cNvSpPr/>
            <p:nvPr/>
          </p:nvSpPr>
          <p:spPr>
            <a:xfrm>
              <a:off x="3642388" y="3378200"/>
              <a:ext cx="190350" cy="111625"/>
            </a:xfrm>
            <a:custGeom>
              <a:avLst/>
              <a:gdLst/>
              <a:ahLst/>
              <a:cxnLst/>
              <a:rect l="l" t="t" r="r" b="b"/>
              <a:pathLst>
                <a:path w="7614" h="4465" extrusionOk="0">
                  <a:moveTo>
                    <a:pt x="969" y="0"/>
                  </a:moveTo>
                  <a:cubicBezTo>
                    <a:pt x="908" y="0"/>
                    <a:pt x="869" y="15"/>
                    <a:pt x="869" y="15"/>
                  </a:cubicBezTo>
                  <a:cubicBezTo>
                    <a:pt x="869" y="15"/>
                    <a:pt x="0" y="258"/>
                    <a:pt x="417" y="2239"/>
                  </a:cubicBezTo>
                  <a:cubicBezTo>
                    <a:pt x="869" y="4360"/>
                    <a:pt x="3824" y="4464"/>
                    <a:pt x="3824" y="4464"/>
                  </a:cubicBezTo>
                  <a:cubicBezTo>
                    <a:pt x="3824" y="4464"/>
                    <a:pt x="6779" y="4360"/>
                    <a:pt x="7231" y="2239"/>
                  </a:cubicBezTo>
                  <a:lnTo>
                    <a:pt x="7196" y="2239"/>
                  </a:lnTo>
                  <a:cubicBezTo>
                    <a:pt x="7613" y="258"/>
                    <a:pt x="6744" y="15"/>
                    <a:pt x="6744" y="15"/>
                  </a:cubicBezTo>
                  <a:cubicBezTo>
                    <a:pt x="6744" y="15"/>
                    <a:pt x="6709" y="0"/>
                    <a:pt x="6652" y="0"/>
                  </a:cubicBezTo>
                  <a:cubicBezTo>
                    <a:pt x="6532" y="0"/>
                    <a:pt x="6319" y="65"/>
                    <a:pt x="6153" y="466"/>
                  </a:cubicBezTo>
                  <a:cubicBezTo>
                    <a:pt x="5910" y="1023"/>
                    <a:pt x="5284" y="1336"/>
                    <a:pt x="3824" y="1336"/>
                  </a:cubicBezTo>
                  <a:cubicBezTo>
                    <a:pt x="2329" y="1336"/>
                    <a:pt x="1704" y="1057"/>
                    <a:pt x="1460" y="466"/>
                  </a:cubicBezTo>
                  <a:cubicBezTo>
                    <a:pt x="1318" y="65"/>
                    <a:pt x="1096" y="0"/>
                    <a:pt x="969" y="0"/>
                  </a:cubicBezTo>
                  <a:close/>
                </a:path>
              </a:pathLst>
            </a:custGeom>
            <a:solidFill>
              <a:srgbClr val="F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1843;p46">
              <a:extLst>
                <a:ext uri="{FF2B5EF4-FFF2-40B4-BE49-F238E27FC236}">
                  <a16:creationId xmlns:a16="http://schemas.microsoft.com/office/drawing/2014/main" id="{E1F1A3AA-26D0-4967-9C97-6B0801AC6A93}"/>
                </a:ext>
              </a:extLst>
            </p:cNvPr>
            <p:cNvSpPr/>
            <p:nvPr/>
          </p:nvSpPr>
          <p:spPr>
            <a:xfrm>
              <a:off x="3726688" y="3378300"/>
              <a:ext cx="106925" cy="111525"/>
            </a:xfrm>
            <a:custGeom>
              <a:avLst/>
              <a:gdLst/>
              <a:ahLst/>
              <a:cxnLst/>
              <a:rect l="l" t="t" r="r" b="b"/>
              <a:pathLst>
                <a:path w="4277" h="4461" extrusionOk="0">
                  <a:moveTo>
                    <a:pt x="3325" y="0"/>
                  </a:moveTo>
                  <a:cubicBezTo>
                    <a:pt x="3216" y="0"/>
                    <a:pt x="3017" y="49"/>
                    <a:pt x="2851" y="358"/>
                  </a:cubicBezTo>
                  <a:cubicBezTo>
                    <a:pt x="3025" y="671"/>
                    <a:pt x="3164" y="1227"/>
                    <a:pt x="2955" y="2235"/>
                  </a:cubicBezTo>
                  <a:cubicBezTo>
                    <a:pt x="2607" y="3834"/>
                    <a:pt x="835" y="4286"/>
                    <a:pt x="0" y="4391"/>
                  </a:cubicBezTo>
                  <a:cubicBezTo>
                    <a:pt x="139" y="4425"/>
                    <a:pt x="313" y="4460"/>
                    <a:pt x="452" y="4460"/>
                  </a:cubicBezTo>
                  <a:cubicBezTo>
                    <a:pt x="452" y="4460"/>
                    <a:pt x="3407" y="4321"/>
                    <a:pt x="3859" y="2235"/>
                  </a:cubicBezTo>
                  <a:cubicBezTo>
                    <a:pt x="4276" y="254"/>
                    <a:pt x="3407" y="11"/>
                    <a:pt x="3407" y="11"/>
                  </a:cubicBezTo>
                  <a:cubicBezTo>
                    <a:pt x="3407" y="11"/>
                    <a:pt x="3376" y="0"/>
                    <a:pt x="3325" y="0"/>
                  </a:cubicBezTo>
                  <a:close/>
                </a:path>
              </a:pathLst>
            </a:custGeom>
            <a:solidFill>
              <a:srgbClr val="E2DE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1844;p46">
              <a:extLst>
                <a:ext uri="{FF2B5EF4-FFF2-40B4-BE49-F238E27FC236}">
                  <a16:creationId xmlns:a16="http://schemas.microsoft.com/office/drawing/2014/main" id="{73B0A9A9-502E-4AEC-AE56-DE58161F0316}"/>
                </a:ext>
              </a:extLst>
            </p:cNvPr>
            <p:cNvSpPr/>
            <p:nvPr/>
          </p:nvSpPr>
          <p:spPr>
            <a:xfrm>
              <a:off x="3625088" y="3242100"/>
              <a:ext cx="224950" cy="120825"/>
            </a:xfrm>
            <a:custGeom>
              <a:avLst/>
              <a:gdLst/>
              <a:ahLst/>
              <a:cxnLst/>
              <a:rect l="l" t="t" r="r" b="b"/>
              <a:pathLst>
                <a:path w="8998" h="4833" extrusionOk="0">
                  <a:moveTo>
                    <a:pt x="4481" y="1"/>
                  </a:moveTo>
                  <a:cubicBezTo>
                    <a:pt x="4487" y="1"/>
                    <a:pt x="4493" y="1"/>
                    <a:pt x="4499" y="1"/>
                  </a:cubicBezTo>
                  <a:lnTo>
                    <a:pt x="4499" y="1"/>
                  </a:lnTo>
                  <a:cubicBezTo>
                    <a:pt x="4505" y="1"/>
                    <a:pt x="4510" y="1"/>
                    <a:pt x="4516" y="1"/>
                  </a:cubicBezTo>
                  <a:close/>
                  <a:moveTo>
                    <a:pt x="4499" y="1"/>
                  </a:moveTo>
                  <a:cubicBezTo>
                    <a:pt x="0" y="11"/>
                    <a:pt x="1249" y="3895"/>
                    <a:pt x="1353" y="4103"/>
                  </a:cubicBezTo>
                  <a:cubicBezTo>
                    <a:pt x="1422" y="4346"/>
                    <a:pt x="1492" y="4590"/>
                    <a:pt x="1561" y="4833"/>
                  </a:cubicBezTo>
                  <a:cubicBezTo>
                    <a:pt x="1561" y="4833"/>
                    <a:pt x="2187" y="4346"/>
                    <a:pt x="2152" y="4138"/>
                  </a:cubicBezTo>
                  <a:cubicBezTo>
                    <a:pt x="2119" y="3839"/>
                    <a:pt x="1959" y="2110"/>
                    <a:pt x="2643" y="2110"/>
                  </a:cubicBezTo>
                  <a:cubicBezTo>
                    <a:pt x="2675" y="2110"/>
                    <a:pt x="2708" y="2114"/>
                    <a:pt x="2743" y="2121"/>
                  </a:cubicBezTo>
                  <a:cubicBezTo>
                    <a:pt x="3299" y="2330"/>
                    <a:pt x="3882" y="2434"/>
                    <a:pt x="4468" y="2434"/>
                  </a:cubicBezTo>
                  <a:cubicBezTo>
                    <a:pt x="5055" y="2434"/>
                    <a:pt x="5646" y="2330"/>
                    <a:pt x="6219" y="2121"/>
                  </a:cubicBezTo>
                  <a:cubicBezTo>
                    <a:pt x="6253" y="2114"/>
                    <a:pt x="6285" y="2110"/>
                    <a:pt x="6315" y="2110"/>
                  </a:cubicBezTo>
                  <a:cubicBezTo>
                    <a:pt x="6969" y="2110"/>
                    <a:pt x="6809" y="3839"/>
                    <a:pt x="6776" y="4138"/>
                  </a:cubicBezTo>
                  <a:cubicBezTo>
                    <a:pt x="6741" y="4346"/>
                    <a:pt x="7436" y="4833"/>
                    <a:pt x="7436" y="4833"/>
                  </a:cubicBezTo>
                  <a:cubicBezTo>
                    <a:pt x="7436" y="4590"/>
                    <a:pt x="7506" y="4346"/>
                    <a:pt x="7575" y="4103"/>
                  </a:cubicBezTo>
                  <a:cubicBezTo>
                    <a:pt x="7714" y="3790"/>
                    <a:pt x="8997" y="11"/>
                    <a:pt x="4499" y="1"/>
                  </a:cubicBezTo>
                  <a:close/>
                </a:path>
              </a:pathLst>
            </a:custGeom>
            <a:solidFill>
              <a:srgbClr val="E2DE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1845;p46">
              <a:extLst>
                <a:ext uri="{FF2B5EF4-FFF2-40B4-BE49-F238E27FC236}">
                  <a16:creationId xmlns:a16="http://schemas.microsoft.com/office/drawing/2014/main" id="{767E9FC9-58BE-4FBE-B728-43AA3972BD7F}"/>
                </a:ext>
              </a:extLst>
            </p:cNvPr>
            <p:cNvSpPr/>
            <p:nvPr/>
          </p:nvSpPr>
          <p:spPr>
            <a:xfrm>
              <a:off x="3637163" y="3291575"/>
              <a:ext cx="203750" cy="23650"/>
            </a:xfrm>
            <a:custGeom>
              <a:avLst/>
              <a:gdLst/>
              <a:ahLst/>
              <a:cxnLst/>
              <a:rect l="l" t="t" r="r" b="b"/>
              <a:pathLst>
                <a:path w="8150" h="946" extrusionOk="0">
                  <a:moveTo>
                    <a:pt x="7569" y="0"/>
                  </a:moveTo>
                  <a:cubicBezTo>
                    <a:pt x="7550" y="0"/>
                    <a:pt x="7530" y="1"/>
                    <a:pt x="7509" y="3"/>
                  </a:cubicBezTo>
                  <a:lnTo>
                    <a:pt x="557" y="3"/>
                  </a:lnTo>
                  <a:cubicBezTo>
                    <a:pt x="1" y="73"/>
                    <a:pt x="1" y="872"/>
                    <a:pt x="557" y="942"/>
                  </a:cubicBezTo>
                  <a:lnTo>
                    <a:pt x="7509" y="942"/>
                  </a:lnTo>
                  <a:cubicBezTo>
                    <a:pt x="7530" y="944"/>
                    <a:pt x="7550" y="945"/>
                    <a:pt x="7569" y="945"/>
                  </a:cubicBezTo>
                  <a:cubicBezTo>
                    <a:pt x="8150" y="945"/>
                    <a:pt x="8150" y="0"/>
                    <a:pt x="7569" y="0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1846;p46">
              <a:extLst>
                <a:ext uri="{FF2B5EF4-FFF2-40B4-BE49-F238E27FC236}">
                  <a16:creationId xmlns:a16="http://schemas.microsoft.com/office/drawing/2014/main" id="{2FA3C6D2-4951-449F-A073-CB0846AB5C40}"/>
                </a:ext>
              </a:extLst>
            </p:cNvPr>
            <p:cNvSpPr/>
            <p:nvPr/>
          </p:nvSpPr>
          <p:spPr>
            <a:xfrm>
              <a:off x="3639063" y="3198875"/>
              <a:ext cx="196275" cy="92800"/>
            </a:xfrm>
            <a:custGeom>
              <a:avLst/>
              <a:gdLst/>
              <a:ahLst/>
              <a:cxnLst/>
              <a:rect l="l" t="t" r="r" b="b"/>
              <a:pathLst>
                <a:path w="7851" h="3712" extrusionOk="0">
                  <a:moveTo>
                    <a:pt x="3940" y="0"/>
                  </a:moveTo>
                  <a:cubicBezTo>
                    <a:pt x="3922" y="0"/>
                    <a:pt x="3905" y="9"/>
                    <a:pt x="3888" y="27"/>
                  </a:cubicBezTo>
                  <a:lnTo>
                    <a:pt x="1941" y="1452"/>
                  </a:lnTo>
                  <a:lnTo>
                    <a:pt x="1837" y="1452"/>
                  </a:lnTo>
                  <a:lnTo>
                    <a:pt x="168" y="861"/>
                  </a:lnTo>
                  <a:cubicBezTo>
                    <a:pt x="149" y="855"/>
                    <a:pt x="132" y="852"/>
                    <a:pt x="116" y="852"/>
                  </a:cubicBezTo>
                  <a:cubicBezTo>
                    <a:pt x="42" y="852"/>
                    <a:pt x="0" y="914"/>
                    <a:pt x="29" y="1000"/>
                  </a:cubicBezTo>
                  <a:lnTo>
                    <a:pt x="446" y="3711"/>
                  </a:lnTo>
                  <a:lnTo>
                    <a:pt x="7433" y="3711"/>
                  </a:lnTo>
                  <a:lnTo>
                    <a:pt x="7851" y="1000"/>
                  </a:lnTo>
                  <a:cubicBezTo>
                    <a:pt x="7851" y="914"/>
                    <a:pt x="7803" y="852"/>
                    <a:pt x="7748" y="852"/>
                  </a:cubicBezTo>
                  <a:cubicBezTo>
                    <a:pt x="7736" y="852"/>
                    <a:pt x="7724" y="855"/>
                    <a:pt x="7711" y="861"/>
                  </a:cubicBezTo>
                  <a:lnTo>
                    <a:pt x="6043" y="1452"/>
                  </a:lnTo>
                  <a:lnTo>
                    <a:pt x="5939" y="1452"/>
                  </a:lnTo>
                  <a:lnTo>
                    <a:pt x="3992" y="27"/>
                  </a:lnTo>
                  <a:cubicBezTo>
                    <a:pt x="3974" y="9"/>
                    <a:pt x="3957" y="0"/>
                    <a:pt x="3940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1847;p46">
              <a:extLst>
                <a:ext uri="{FF2B5EF4-FFF2-40B4-BE49-F238E27FC236}">
                  <a16:creationId xmlns:a16="http://schemas.microsoft.com/office/drawing/2014/main" id="{610CEA5F-347D-451D-820A-BEE03314030A}"/>
                </a:ext>
              </a:extLst>
            </p:cNvPr>
            <p:cNvSpPr/>
            <p:nvPr/>
          </p:nvSpPr>
          <p:spPr>
            <a:xfrm>
              <a:off x="3801413" y="3220375"/>
              <a:ext cx="34625" cy="72175"/>
            </a:xfrm>
            <a:custGeom>
              <a:avLst/>
              <a:gdLst/>
              <a:ahLst/>
              <a:cxnLst/>
              <a:rect l="l" t="t" r="r" b="b"/>
              <a:pathLst>
                <a:path w="1385" h="2887" extrusionOk="0">
                  <a:moveTo>
                    <a:pt x="1217" y="1"/>
                  </a:moveTo>
                  <a:lnTo>
                    <a:pt x="418" y="279"/>
                  </a:lnTo>
                  <a:lnTo>
                    <a:pt x="1" y="2886"/>
                  </a:lnTo>
                  <a:lnTo>
                    <a:pt x="939" y="2886"/>
                  </a:lnTo>
                  <a:lnTo>
                    <a:pt x="1357" y="140"/>
                  </a:lnTo>
                  <a:cubicBezTo>
                    <a:pt x="1385" y="83"/>
                    <a:pt x="1321" y="26"/>
                    <a:pt x="1258" y="26"/>
                  </a:cubicBezTo>
                  <a:cubicBezTo>
                    <a:pt x="1244" y="26"/>
                    <a:pt x="1230" y="29"/>
                    <a:pt x="1217" y="36"/>
                  </a:cubicBezTo>
                  <a:lnTo>
                    <a:pt x="1217" y="1"/>
                  </a:ln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1848;p46">
              <a:extLst>
                <a:ext uri="{FF2B5EF4-FFF2-40B4-BE49-F238E27FC236}">
                  <a16:creationId xmlns:a16="http://schemas.microsoft.com/office/drawing/2014/main" id="{6CF284E5-6575-4D76-8CA0-21E9C846964B}"/>
                </a:ext>
              </a:extLst>
            </p:cNvPr>
            <p:cNvSpPr/>
            <p:nvPr/>
          </p:nvSpPr>
          <p:spPr>
            <a:xfrm>
              <a:off x="3717113" y="3514125"/>
              <a:ext cx="35675" cy="30525"/>
            </a:xfrm>
            <a:custGeom>
              <a:avLst/>
              <a:gdLst/>
              <a:ahLst/>
              <a:cxnLst/>
              <a:rect l="l" t="t" r="r" b="b"/>
              <a:pathLst>
                <a:path w="1427" h="1221" extrusionOk="0">
                  <a:moveTo>
                    <a:pt x="835" y="0"/>
                  </a:moveTo>
                  <a:cubicBezTo>
                    <a:pt x="279" y="0"/>
                    <a:pt x="1" y="661"/>
                    <a:pt x="383" y="1043"/>
                  </a:cubicBezTo>
                  <a:cubicBezTo>
                    <a:pt x="505" y="1165"/>
                    <a:pt x="655" y="1220"/>
                    <a:pt x="803" y="1220"/>
                  </a:cubicBezTo>
                  <a:cubicBezTo>
                    <a:pt x="1120" y="1220"/>
                    <a:pt x="1426" y="970"/>
                    <a:pt x="1426" y="591"/>
                  </a:cubicBezTo>
                  <a:cubicBezTo>
                    <a:pt x="1426" y="279"/>
                    <a:pt x="1148" y="0"/>
                    <a:pt x="835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1849;p46">
              <a:extLst>
                <a:ext uri="{FF2B5EF4-FFF2-40B4-BE49-F238E27FC236}">
                  <a16:creationId xmlns:a16="http://schemas.microsoft.com/office/drawing/2014/main" id="{E1072C90-2FC4-4DCD-B30A-1EAEE62FEE2E}"/>
                </a:ext>
              </a:extLst>
            </p:cNvPr>
            <p:cNvSpPr/>
            <p:nvPr/>
          </p:nvSpPr>
          <p:spPr>
            <a:xfrm>
              <a:off x="3717363" y="3237725"/>
              <a:ext cx="35425" cy="30550"/>
            </a:xfrm>
            <a:custGeom>
              <a:avLst/>
              <a:gdLst/>
              <a:ahLst/>
              <a:cxnLst/>
              <a:rect l="l" t="t" r="r" b="b"/>
              <a:pathLst>
                <a:path w="1417" h="1222" extrusionOk="0">
                  <a:moveTo>
                    <a:pt x="783" y="1"/>
                  </a:moveTo>
                  <a:cubicBezTo>
                    <a:pt x="255" y="1"/>
                    <a:pt x="1" y="638"/>
                    <a:pt x="373" y="1045"/>
                  </a:cubicBezTo>
                  <a:cubicBezTo>
                    <a:pt x="495" y="1167"/>
                    <a:pt x="645" y="1222"/>
                    <a:pt x="793" y="1222"/>
                  </a:cubicBezTo>
                  <a:cubicBezTo>
                    <a:pt x="1110" y="1222"/>
                    <a:pt x="1416" y="972"/>
                    <a:pt x="1416" y="593"/>
                  </a:cubicBezTo>
                  <a:cubicBezTo>
                    <a:pt x="1416" y="245"/>
                    <a:pt x="1138" y="2"/>
                    <a:pt x="825" y="2"/>
                  </a:cubicBezTo>
                  <a:cubicBezTo>
                    <a:pt x="811" y="1"/>
                    <a:pt x="797" y="1"/>
                    <a:pt x="783" y="1"/>
                  </a:cubicBezTo>
                  <a:close/>
                </a:path>
              </a:pathLst>
            </a:custGeom>
            <a:solidFill>
              <a:srgbClr val="6E6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1850;p46">
              <a:extLst>
                <a:ext uri="{FF2B5EF4-FFF2-40B4-BE49-F238E27FC236}">
                  <a16:creationId xmlns:a16="http://schemas.microsoft.com/office/drawing/2014/main" id="{B0D2E2D4-53E2-46A5-835F-A879FE639CAD}"/>
                </a:ext>
              </a:extLst>
            </p:cNvPr>
            <p:cNvSpPr/>
            <p:nvPr/>
          </p:nvSpPr>
          <p:spPr>
            <a:xfrm>
              <a:off x="3617188" y="3193000"/>
              <a:ext cx="240750" cy="391550"/>
            </a:xfrm>
            <a:custGeom>
              <a:avLst/>
              <a:gdLst/>
              <a:ahLst/>
              <a:cxnLst/>
              <a:rect l="l" t="t" r="r" b="b"/>
              <a:pathLst>
                <a:path w="9630" h="15662" extrusionOk="0">
                  <a:moveTo>
                    <a:pt x="8333" y="4178"/>
                  </a:moveTo>
                  <a:cubicBezTo>
                    <a:pt x="8538" y="4178"/>
                    <a:pt x="8532" y="4647"/>
                    <a:pt x="8315" y="4647"/>
                  </a:cubicBezTo>
                  <a:cubicBezTo>
                    <a:pt x="8302" y="4647"/>
                    <a:pt x="8288" y="4645"/>
                    <a:pt x="8274" y="4642"/>
                  </a:cubicBezTo>
                  <a:lnTo>
                    <a:pt x="1321" y="4642"/>
                  </a:lnTo>
                  <a:cubicBezTo>
                    <a:pt x="1221" y="4642"/>
                    <a:pt x="1121" y="4546"/>
                    <a:pt x="1113" y="4416"/>
                  </a:cubicBezTo>
                  <a:lnTo>
                    <a:pt x="1113" y="4416"/>
                  </a:lnTo>
                  <a:cubicBezTo>
                    <a:pt x="1121" y="4285"/>
                    <a:pt x="1221" y="4190"/>
                    <a:pt x="1321" y="4190"/>
                  </a:cubicBezTo>
                  <a:lnTo>
                    <a:pt x="8274" y="4190"/>
                  </a:lnTo>
                  <a:cubicBezTo>
                    <a:pt x="8295" y="4182"/>
                    <a:pt x="8315" y="4178"/>
                    <a:pt x="8333" y="4178"/>
                  </a:cubicBezTo>
                  <a:close/>
                  <a:moveTo>
                    <a:pt x="2225" y="5128"/>
                  </a:moveTo>
                  <a:cubicBezTo>
                    <a:pt x="2191" y="5466"/>
                    <a:pt x="2223" y="5771"/>
                    <a:pt x="2257" y="6106"/>
                  </a:cubicBezTo>
                  <a:lnTo>
                    <a:pt x="2257" y="6106"/>
                  </a:lnTo>
                  <a:cubicBezTo>
                    <a:pt x="2187" y="6209"/>
                    <a:pt x="2085" y="6311"/>
                    <a:pt x="2016" y="6380"/>
                  </a:cubicBezTo>
                  <a:cubicBezTo>
                    <a:pt x="1982" y="6241"/>
                    <a:pt x="1912" y="6102"/>
                    <a:pt x="1877" y="5963"/>
                  </a:cubicBezTo>
                  <a:cubicBezTo>
                    <a:pt x="1808" y="5824"/>
                    <a:pt x="1773" y="5684"/>
                    <a:pt x="1738" y="5545"/>
                  </a:cubicBezTo>
                  <a:cubicBezTo>
                    <a:pt x="1738" y="5406"/>
                    <a:pt x="1703" y="5267"/>
                    <a:pt x="1669" y="5128"/>
                  </a:cubicBezTo>
                  <a:close/>
                  <a:moveTo>
                    <a:pt x="7926" y="5094"/>
                  </a:moveTo>
                  <a:cubicBezTo>
                    <a:pt x="7891" y="5406"/>
                    <a:pt x="7822" y="5684"/>
                    <a:pt x="7717" y="5963"/>
                  </a:cubicBezTo>
                  <a:cubicBezTo>
                    <a:pt x="7648" y="6102"/>
                    <a:pt x="7613" y="6241"/>
                    <a:pt x="7578" y="6380"/>
                  </a:cubicBezTo>
                  <a:cubicBezTo>
                    <a:pt x="7509" y="6275"/>
                    <a:pt x="7405" y="6206"/>
                    <a:pt x="7335" y="6102"/>
                  </a:cubicBezTo>
                  <a:cubicBezTo>
                    <a:pt x="7370" y="5754"/>
                    <a:pt x="7370" y="5441"/>
                    <a:pt x="7370" y="5094"/>
                  </a:cubicBezTo>
                  <a:close/>
                  <a:moveTo>
                    <a:pt x="1321" y="5754"/>
                  </a:moveTo>
                  <a:cubicBezTo>
                    <a:pt x="1356" y="5893"/>
                    <a:pt x="1391" y="6032"/>
                    <a:pt x="1460" y="6171"/>
                  </a:cubicBezTo>
                  <a:cubicBezTo>
                    <a:pt x="1530" y="6380"/>
                    <a:pt x="1599" y="6623"/>
                    <a:pt x="1634" y="6866"/>
                  </a:cubicBezTo>
                  <a:lnTo>
                    <a:pt x="1634" y="7284"/>
                  </a:lnTo>
                  <a:cubicBezTo>
                    <a:pt x="1495" y="7388"/>
                    <a:pt x="1356" y="7527"/>
                    <a:pt x="1286" y="7701"/>
                  </a:cubicBezTo>
                  <a:cubicBezTo>
                    <a:pt x="977" y="7598"/>
                    <a:pt x="804" y="7122"/>
                    <a:pt x="800" y="6641"/>
                  </a:cubicBezTo>
                  <a:lnTo>
                    <a:pt x="800" y="6641"/>
                  </a:lnTo>
                  <a:cubicBezTo>
                    <a:pt x="803" y="6228"/>
                    <a:pt x="944" y="5788"/>
                    <a:pt x="1321" y="5754"/>
                  </a:cubicBezTo>
                  <a:close/>
                  <a:moveTo>
                    <a:pt x="8274" y="5754"/>
                  </a:moveTo>
                  <a:cubicBezTo>
                    <a:pt x="8691" y="5754"/>
                    <a:pt x="8830" y="6241"/>
                    <a:pt x="8830" y="6658"/>
                  </a:cubicBezTo>
                  <a:cubicBezTo>
                    <a:pt x="8830" y="7110"/>
                    <a:pt x="8656" y="7631"/>
                    <a:pt x="8378" y="7735"/>
                  </a:cubicBezTo>
                  <a:cubicBezTo>
                    <a:pt x="8274" y="7562"/>
                    <a:pt x="8169" y="7423"/>
                    <a:pt x="7996" y="7318"/>
                  </a:cubicBezTo>
                  <a:lnTo>
                    <a:pt x="7996" y="6797"/>
                  </a:lnTo>
                  <a:cubicBezTo>
                    <a:pt x="8030" y="6588"/>
                    <a:pt x="8065" y="6380"/>
                    <a:pt x="8135" y="6171"/>
                  </a:cubicBezTo>
                  <a:cubicBezTo>
                    <a:pt x="8169" y="6067"/>
                    <a:pt x="8239" y="5928"/>
                    <a:pt x="8274" y="5789"/>
                  </a:cubicBezTo>
                  <a:lnTo>
                    <a:pt x="8274" y="5754"/>
                  </a:lnTo>
                  <a:close/>
                  <a:moveTo>
                    <a:pt x="6918" y="5094"/>
                  </a:moveTo>
                  <a:cubicBezTo>
                    <a:pt x="6918" y="5441"/>
                    <a:pt x="6918" y="5754"/>
                    <a:pt x="6883" y="6067"/>
                  </a:cubicBezTo>
                  <a:cubicBezTo>
                    <a:pt x="6883" y="6171"/>
                    <a:pt x="6848" y="6380"/>
                    <a:pt x="7544" y="6901"/>
                  </a:cubicBezTo>
                  <a:lnTo>
                    <a:pt x="7544" y="7214"/>
                  </a:lnTo>
                  <a:lnTo>
                    <a:pt x="7439" y="7249"/>
                  </a:lnTo>
                  <a:lnTo>
                    <a:pt x="7405" y="7249"/>
                  </a:lnTo>
                  <a:cubicBezTo>
                    <a:pt x="7196" y="7353"/>
                    <a:pt x="7022" y="7562"/>
                    <a:pt x="6953" y="7805"/>
                  </a:cubicBezTo>
                  <a:cubicBezTo>
                    <a:pt x="6814" y="8153"/>
                    <a:pt x="6466" y="8535"/>
                    <a:pt x="4832" y="8535"/>
                  </a:cubicBezTo>
                  <a:cubicBezTo>
                    <a:pt x="3198" y="8535"/>
                    <a:pt x="2816" y="8153"/>
                    <a:pt x="2677" y="7805"/>
                  </a:cubicBezTo>
                  <a:cubicBezTo>
                    <a:pt x="2607" y="7562"/>
                    <a:pt x="2433" y="7353"/>
                    <a:pt x="2225" y="7249"/>
                  </a:cubicBezTo>
                  <a:cubicBezTo>
                    <a:pt x="2190" y="7214"/>
                    <a:pt x="2155" y="7214"/>
                    <a:pt x="2086" y="7214"/>
                  </a:cubicBezTo>
                  <a:lnTo>
                    <a:pt x="2086" y="6901"/>
                  </a:lnTo>
                  <a:cubicBezTo>
                    <a:pt x="2746" y="6380"/>
                    <a:pt x="2712" y="6171"/>
                    <a:pt x="2712" y="6067"/>
                  </a:cubicBezTo>
                  <a:cubicBezTo>
                    <a:pt x="2677" y="5754"/>
                    <a:pt x="2642" y="5441"/>
                    <a:pt x="2677" y="5094"/>
                  </a:cubicBezTo>
                  <a:close/>
                  <a:moveTo>
                    <a:pt x="6605" y="11942"/>
                  </a:moveTo>
                  <a:cubicBezTo>
                    <a:pt x="6049" y="12950"/>
                    <a:pt x="5701" y="14062"/>
                    <a:pt x="5562" y="15209"/>
                  </a:cubicBezTo>
                  <a:lnTo>
                    <a:pt x="4033" y="15209"/>
                  </a:lnTo>
                  <a:cubicBezTo>
                    <a:pt x="3894" y="14062"/>
                    <a:pt x="3546" y="12950"/>
                    <a:pt x="2990" y="11942"/>
                  </a:cubicBezTo>
                  <a:lnTo>
                    <a:pt x="3720" y="11942"/>
                  </a:lnTo>
                  <a:cubicBezTo>
                    <a:pt x="4102" y="12046"/>
                    <a:pt x="4450" y="12081"/>
                    <a:pt x="4797" y="12115"/>
                  </a:cubicBezTo>
                  <a:cubicBezTo>
                    <a:pt x="5180" y="12115"/>
                    <a:pt x="5527" y="12046"/>
                    <a:pt x="5875" y="11942"/>
                  </a:cubicBezTo>
                  <a:close/>
                  <a:moveTo>
                    <a:pt x="7126" y="12011"/>
                  </a:moveTo>
                  <a:cubicBezTo>
                    <a:pt x="8308" y="12220"/>
                    <a:pt x="9177" y="13263"/>
                    <a:pt x="9177" y="14479"/>
                  </a:cubicBezTo>
                  <a:lnTo>
                    <a:pt x="9177" y="15140"/>
                  </a:lnTo>
                  <a:cubicBezTo>
                    <a:pt x="9177" y="15175"/>
                    <a:pt x="9143" y="15209"/>
                    <a:pt x="9108" y="15209"/>
                  </a:cubicBezTo>
                  <a:lnTo>
                    <a:pt x="6049" y="15209"/>
                  </a:lnTo>
                  <a:cubicBezTo>
                    <a:pt x="6188" y="14062"/>
                    <a:pt x="6570" y="12985"/>
                    <a:pt x="7126" y="12011"/>
                  </a:cubicBezTo>
                  <a:close/>
                  <a:moveTo>
                    <a:pt x="4832" y="1"/>
                  </a:moveTo>
                  <a:cubicBezTo>
                    <a:pt x="4763" y="1"/>
                    <a:pt x="4693" y="18"/>
                    <a:pt x="4624" y="53"/>
                  </a:cubicBezTo>
                  <a:lnTo>
                    <a:pt x="2746" y="1443"/>
                  </a:lnTo>
                  <a:lnTo>
                    <a:pt x="1112" y="887"/>
                  </a:lnTo>
                  <a:cubicBezTo>
                    <a:pt x="1073" y="861"/>
                    <a:pt x="1028" y="849"/>
                    <a:pt x="984" y="849"/>
                  </a:cubicBezTo>
                  <a:cubicBezTo>
                    <a:pt x="912" y="849"/>
                    <a:pt x="843" y="879"/>
                    <a:pt x="800" y="922"/>
                  </a:cubicBezTo>
                  <a:cubicBezTo>
                    <a:pt x="695" y="992"/>
                    <a:pt x="661" y="1131"/>
                    <a:pt x="661" y="1235"/>
                  </a:cubicBezTo>
                  <a:lnTo>
                    <a:pt x="765" y="1895"/>
                  </a:lnTo>
                  <a:cubicBezTo>
                    <a:pt x="795" y="1986"/>
                    <a:pt x="877" y="2076"/>
                    <a:pt x="989" y="2076"/>
                  </a:cubicBezTo>
                  <a:cubicBezTo>
                    <a:pt x="1006" y="2076"/>
                    <a:pt x="1024" y="2074"/>
                    <a:pt x="1043" y="2069"/>
                  </a:cubicBezTo>
                  <a:cubicBezTo>
                    <a:pt x="1147" y="2069"/>
                    <a:pt x="1252" y="1930"/>
                    <a:pt x="1217" y="1826"/>
                  </a:cubicBezTo>
                  <a:lnTo>
                    <a:pt x="1147" y="1374"/>
                  </a:lnTo>
                  <a:lnTo>
                    <a:pt x="2642" y="1895"/>
                  </a:lnTo>
                  <a:cubicBezTo>
                    <a:pt x="2673" y="1906"/>
                    <a:pt x="2703" y="1910"/>
                    <a:pt x="2734" y="1910"/>
                  </a:cubicBezTo>
                  <a:cubicBezTo>
                    <a:pt x="2807" y="1910"/>
                    <a:pt x="2881" y="1885"/>
                    <a:pt x="2955" y="1861"/>
                  </a:cubicBezTo>
                  <a:lnTo>
                    <a:pt x="4797" y="470"/>
                  </a:lnTo>
                  <a:lnTo>
                    <a:pt x="6675" y="1861"/>
                  </a:lnTo>
                  <a:cubicBezTo>
                    <a:pt x="6748" y="1885"/>
                    <a:pt x="6822" y="1910"/>
                    <a:pt x="6896" y="1910"/>
                  </a:cubicBezTo>
                  <a:cubicBezTo>
                    <a:pt x="6926" y="1910"/>
                    <a:pt x="6957" y="1906"/>
                    <a:pt x="6987" y="1895"/>
                  </a:cubicBezTo>
                  <a:lnTo>
                    <a:pt x="8482" y="1374"/>
                  </a:lnTo>
                  <a:lnTo>
                    <a:pt x="8100" y="3738"/>
                  </a:lnTo>
                  <a:lnTo>
                    <a:pt x="1530" y="3738"/>
                  </a:lnTo>
                  <a:lnTo>
                    <a:pt x="1391" y="2903"/>
                  </a:lnTo>
                  <a:cubicBezTo>
                    <a:pt x="1375" y="2764"/>
                    <a:pt x="1277" y="2701"/>
                    <a:pt x="1176" y="2701"/>
                  </a:cubicBezTo>
                  <a:cubicBezTo>
                    <a:pt x="1050" y="2701"/>
                    <a:pt x="919" y="2799"/>
                    <a:pt x="939" y="2973"/>
                  </a:cubicBezTo>
                  <a:lnTo>
                    <a:pt x="1078" y="3773"/>
                  </a:lnTo>
                  <a:cubicBezTo>
                    <a:pt x="800" y="3877"/>
                    <a:pt x="626" y="4120"/>
                    <a:pt x="626" y="4398"/>
                  </a:cubicBezTo>
                  <a:cubicBezTo>
                    <a:pt x="626" y="4746"/>
                    <a:pt x="869" y="5024"/>
                    <a:pt x="1217" y="5094"/>
                  </a:cubicBezTo>
                  <a:lnTo>
                    <a:pt x="1217" y="5302"/>
                  </a:lnTo>
                  <a:cubicBezTo>
                    <a:pt x="695" y="5372"/>
                    <a:pt x="313" y="5893"/>
                    <a:pt x="313" y="6658"/>
                  </a:cubicBezTo>
                  <a:cubicBezTo>
                    <a:pt x="313" y="7318"/>
                    <a:pt x="591" y="7979"/>
                    <a:pt x="1112" y="8153"/>
                  </a:cubicBezTo>
                  <a:cubicBezTo>
                    <a:pt x="1043" y="8674"/>
                    <a:pt x="1043" y="9195"/>
                    <a:pt x="1182" y="9682"/>
                  </a:cubicBezTo>
                  <a:cubicBezTo>
                    <a:pt x="1356" y="10482"/>
                    <a:pt x="1877" y="11142"/>
                    <a:pt x="2607" y="11490"/>
                  </a:cubicBezTo>
                  <a:cubicBezTo>
                    <a:pt x="1112" y="11664"/>
                    <a:pt x="0" y="12950"/>
                    <a:pt x="0" y="14445"/>
                  </a:cubicBezTo>
                  <a:lnTo>
                    <a:pt x="0" y="15105"/>
                  </a:lnTo>
                  <a:cubicBezTo>
                    <a:pt x="0" y="15383"/>
                    <a:pt x="243" y="15626"/>
                    <a:pt x="522" y="15626"/>
                  </a:cubicBezTo>
                  <a:lnTo>
                    <a:pt x="1703" y="15626"/>
                  </a:lnTo>
                  <a:cubicBezTo>
                    <a:pt x="1843" y="15626"/>
                    <a:pt x="1947" y="15522"/>
                    <a:pt x="1947" y="15418"/>
                  </a:cubicBezTo>
                  <a:cubicBezTo>
                    <a:pt x="1912" y="15279"/>
                    <a:pt x="1808" y="15209"/>
                    <a:pt x="1703" y="15209"/>
                  </a:cubicBezTo>
                  <a:lnTo>
                    <a:pt x="556" y="15209"/>
                  </a:lnTo>
                  <a:cubicBezTo>
                    <a:pt x="522" y="15209"/>
                    <a:pt x="487" y="15175"/>
                    <a:pt x="487" y="15140"/>
                  </a:cubicBezTo>
                  <a:lnTo>
                    <a:pt x="487" y="14479"/>
                  </a:lnTo>
                  <a:cubicBezTo>
                    <a:pt x="487" y="13263"/>
                    <a:pt x="1321" y="12220"/>
                    <a:pt x="2538" y="12011"/>
                  </a:cubicBezTo>
                  <a:cubicBezTo>
                    <a:pt x="3094" y="12985"/>
                    <a:pt x="3442" y="14062"/>
                    <a:pt x="3581" y="15209"/>
                  </a:cubicBezTo>
                  <a:lnTo>
                    <a:pt x="2746" y="15209"/>
                  </a:lnTo>
                  <a:cubicBezTo>
                    <a:pt x="2642" y="15209"/>
                    <a:pt x="2538" y="15314"/>
                    <a:pt x="2538" y="15453"/>
                  </a:cubicBezTo>
                  <a:cubicBezTo>
                    <a:pt x="2538" y="15557"/>
                    <a:pt x="2642" y="15661"/>
                    <a:pt x="2746" y="15661"/>
                  </a:cubicBezTo>
                  <a:lnTo>
                    <a:pt x="9108" y="15661"/>
                  </a:lnTo>
                  <a:cubicBezTo>
                    <a:pt x="9386" y="15661"/>
                    <a:pt x="9629" y="15418"/>
                    <a:pt x="9629" y="15140"/>
                  </a:cubicBezTo>
                  <a:lnTo>
                    <a:pt x="9629" y="14479"/>
                  </a:lnTo>
                  <a:cubicBezTo>
                    <a:pt x="9629" y="12985"/>
                    <a:pt x="8517" y="11698"/>
                    <a:pt x="7022" y="11525"/>
                  </a:cubicBezTo>
                  <a:lnTo>
                    <a:pt x="7022" y="11490"/>
                  </a:lnTo>
                  <a:cubicBezTo>
                    <a:pt x="7266" y="11351"/>
                    <a:pt x="7509" y="11177"/>
                    <a:pt x="7717" y="10968"/>
                  </a:cubicBezTo>
                  <a:cubicBezTo>
                    <a:pt x="7822" y="10899"/>
                    <a:pt x="7822" y="10725"/>
                    <a:pt x="7717" y="10655"/>
                  </a:cubicBezTo>
                  <a:cubicBezTo>
                    <a:pt x="7683" y="10603"/>
                    <a:pt x="7622" y="10577"/>
                    <a:pt x="7561" y="10577"/>
                  </a:cubicBezTo>
                  <a:cubicBezTo>
                    <a:pt x="7500" y="10577"/>
                    <a:pt x="7439" y="10603"/>
                    <a:pt x="7405" y="10655"/>
                  </a:cubicBezTo>
                  <a:cubicBezTo>
                    <a:pt x="6501" y="11525"/>
                    <a:pt x="4936" y="11629"/>
                    <a:pt x="4797" y="11629"/>
                  </a:cubicBezTo>
                  <a:cubicBezTo>
                    <a:pt x="4787" y="11631"/>
                    <a:pt x="4767" y="11632"/>
                    <a:pt x="4740" y="11632"/>
                  </a:cubicBezTo>
                  <a:cubicBezTo>
                    <a:pt x="4314" y="11632"/>
                    <a:pt x="1993" y="11343"/>
                    <a:pt x="1634" y="9613"/>
                  </a:cubicBezTo>
                  <a:cubicBezTo>
                    <a:pt x="1286" y="7979"/>
                    <a:pt x="1877" y="7666"/>
                    <a:pt x="1912" y="7666"/>
                  </a:cubicBezTo>
                  <a:lnTo>
                    <a:pt x="1947" y="7666"/>
                  </a:lnTo>
                  <a:cubicBezTo>
                    <a:pt x="1958" y="7661"/>
                    <a:pt x="1969" y="7658"/>
                    <a:pt x="1981" y="7658"/>
                  </a:cubicBezTo>
                  <a:cubicBezTo>
                    <a:pt x="2049" y="7658"/>
                    <a:pt x="2137" y="7744"/>
                    <a:pt x="2225" y="7979"/>
                  </a:cubicBezTo>
                  <a:cubicBezTo>
                    <a:pt x="2503" y="8674"/>
                    <a:pt x="3303" y="8987"/>
                    <a:pt x="4797" y="8987"/>
                  </a:cubicBezTo>
                  <a:cubicBezTo>
                    <a:pt x="6292" y="8987"/>
                    <a:pt x="7092" y="8674"/>
                    <a:pt x="7370" y="7979"/>
                  </a:cubicBezTo>
                  <a:cubicBezTo>
                    <a:pt x="7429" y="7744"/>
                    <a:pt x="7537" y="7658"/>
                    <a:pt x="7611" y="7658"/>
                  </a:cubicBezTo>
                  <a:cubicBezTo>
                    <a:pt x="7625" y="7658"/>
                    <a:pt x="7637" y="7661"/>
                    <a:pt x="7648" y="7666"/>
                  </a:cubicBezTo>
                  <a:lnTo>
                    <a:pt x="7683" y="7666"/>
                  </a:lnTo>
                  <a:cubicBezTo>
                    <a:pt x="7717" y="7666"/>
                    <a:pt x="8308" y="7979"/>
                    <a:pt x="7961" y="9613"/>
                  </a:cubicBezTo>
                  <a:cubicBezTo>
                    <a:pt x="7961" y="9682"/>
                    <a:pt x="7926" y="9752"/>
                    <a:pt x="7891" y="9856"/>
                  </a:cubicBezTo>
                  <a:cubicBezTo>
                    <a:pt x="7827" y="10028"/>
                    <a:pt x="7975" y="10147"/>
                    <a:pt x="8122" y="10147"/>
                  </a:cubicBezTo>
                  <a:cubicBezTo>
                    <a:pt x="8213" y="10147"/>
                    <a:pt x="8303" y="10101"/>
                    <a:pt x="8343" y="9995"/>
                  </a:cubicBezTo>
                  <a:cubicBezTo>
                    <a:pt x="8378" y="9891"/>
                    <a:pt x="8378" y="9786"/>
                    <a:pt x="8413" y="9682"/>
                  </a:cubicBezTo>
                  <a:cubicBezTo>
                    <a:pt x="8552" y="9195"/>
                    <a:pt x="8552" y="8674"/>
                    <a:pt x="8482" y="8153"/>
                  </a:cubicBezTo>
                  <a:cubicBezTo>
                    <a:pt x="9004" y="8014"/>
                    <a:pt x="9282" y="7318"/>
                    <a:pt x="9282" y="6658"/>
                  </a:cubicBezTo>
                  <a:cubicBezTo>
                    <a:pt x="9282" y="5893"/>
                    <a:pt x="8899" y="5372"/>
                    <a:pt x="8343" y="5302"/>
                  </a:cubicBezTo>
                  <a:cubicBezTo>
                    <a:pt x="8343" y="5233"/>
                    <a:pt x="8343" y="5163"/>
                    <a:pt x="8378" y="5094"/>
                  </a:cubicBezTo>
                  <a:cubicBezTo>
                    <a:pt x="9038" y="4989"/>
                    <a:pt x="9143" y="4085"/>
                    <a:pt x="8552" y="3807"/>
                  </a:cubicBezTo>
                  <a:lnTo>
                    <a:pt x="8934" y="1270"/>
                  </a:lnTo>
                  <a:cubicBezTo>
                    <a:pt x="8964" y="1059"/>
                    <a:pt x="8785" y="874"/>
                    <a:pt x="8601" y="874"/>
                  </a:cubicBezTo>
                  <a:cubicBezTo>
                    <a:pt x="8573" y="874"/>
                    <a:pt x="8545" y="878"/>
                    <a:pt x="8517" y="887"/>
                  </a:cubicBezTo>
                  <a:lnTo>
                    <a:pt x="6918" y="1443"/>
                  </a:lnTo>
                  <a:lnTo>
                    <a:pt x="5041" y="53"/>
                  </a:lnTo>
                  <a:cubicBezTo>
                    <a:pt x="4971" y="18"/>
                    <a:pt x="4902" y="1"/>
                    <a:pt x="4832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1851;p46">
              <a:extLst>
                <a:ext uri="{FF2B5EF4-FFF2-40B4-BE49-F238E27FC236}">
                  <a16:creationId xmlns:a16="http://schemas.microsoft.com/office/drawing/2014/main" id="{C0F98F31-2DC3-4778-93F9-FE2F717A660F}"/>
                </a:ext>
              </a:extLst>
            </p:cNvPr>
            <p:cNvSpPr/>
            <p:nvPr/>
          </p:nvSpPr>
          <p:spPr>
            <a:xfrm>
              <a:off x="3726688" y="3387025"/>
              <a:ext cx="21750" cy="11975"/>
            </a:xfrm>
            <a:custGeom>
              <a:avLst/>
              <a:gdLst/>
              <a:ahLst/>
              <a:cxnLst/>
              <a:rect l="l" t="t" r="r" b="b"/>
              <a:pathLst>
                <a:path w="870" h="479" extrusionOk="0">
                  <a:moveTo>
                    <a:pt x="243" y="0"/>
                  </a:moveTo>
                  <a:cubicBezTo>
                    <a:pt x="139" y="0"/>
                    <a:pt x="64" y="62"/>
                    <a:pt x="35" y="148"/>
                  </a:cubicBezTo>
                  <a:cubicBezTo>
                    <a:pt x="0" y="287"/>
                    <a:pt x="70" y="392"/>
                    <a:pt x="209" y="426"/>
                  </a:cubicBezTo>
                  <a:cubicBezTo>
                    <a:pt x="278" y="461"/>
                    <a:pt x="357" y="478"/>
                    <a:pt x="439" y="478"/>
                  </a:cubicBezTo>
                  <a:cubicBezTo>
                    <a:pt x="522" y="478"/>
                    <a:pt x="609" y="461"/>
                    <a:pt x="695" y="426"/>
                  </a:cubicBezTo>
                  <a:cubicBezTo>
                    <a:pt x="800" y="392"/>
                    <a:pt x="869" y="287"/>
                    <a:pt x="835" y="148"/>
                  </a:cubicBezTo>
                  <a:cubicBezTo>
                    <a:pt x="806" y="62"/>
                    <a:pt x="730" y="0"/>
                    <a:pt x="627" y="0"/>
                  </a:cubicBezTo>
                  <a:cubicBezTo>
                    <a:pt x="605" y="0"/>
                    <a:pt x="581" y="3"/>
                    <a:pt x="556" y="9"/>
                  </a:cubicBezTo>
                  <a:lnTo>
                    <a:pt x="313" y="9"/>
                  </a:lnTo>
                  <a:cubicBezTo>
                    <a:pt x="288" y="3"/>
                    <a:pt x="265" y="0"/>
                    <a:pt x="243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1852;p46">
              <a:extLst>
                <a:ext uri="{FF2B5EF4-FFF2-40B4-BE49-F238E27FC236}">
                  <a16:creationId xmlns:a16="http://schemas.microsoft.com/office/drawing/2014/main" id="{5EA75DF8-8DBA-489E-B5FC-32EBD3956314}"/>
                </a:ext>
              </a:extLst>
            </p:cNvPr>
            <p:cNvSpPr/>
            <p:nvPr/>
          </p:nvSpPr>
          <p:spPr>
            <a:xfrm>
              <a:off x="3691688" y="3325100"/>
              <a:ext cx="34150" cy="12975"/>
            </a:xfrm>
            <a:custGeom>
              <a:avLst/>
              <a:gdLst/>
              <a:ahLst/>
              <a:cxnLst/>
              <a:rect l="l" t="t" r="r" b="b"/>
              <a:pathLst>
                <a:path w="1366" h="519" extrusionOk="0">
                  <a:moveTo>
                    <a:pt x="692" y="1"/>
                  </a:moveTo>
                  <a:cubicBezTo>
                    <a:pt x="540" y="1"/>
                    <a:pt x="392" y="18"/>
                    <a:pt x="253" y="53"/>
                  </a:cubicBezTo>
                  <a:cubicBezTo>
                    <a:pt x="0" y="84"/>
                    <a:pt x="92" y="519"/>
                    <a:pt x="294" y="519"/>
                  </a:cubicBezTo>
                  <a:cubicBezTo>
                    <a:pt x="314" y="519"/>
                    <a:pt x="335" y="514"/>
                    <a:pt x="357" y="505"/>
                  </a:cubicBezTo>
                  <a:cubicBezTo>
                    <a:pt x="479" y="470"/>
                    <a:pt x="592" y="453"/>
                    <a:pt x="705" y="453"/>
                  </a:cubicBezTo>
                  <a:cubicBezTo>
                    <a:pt x="818" y="453"/>
                    <a:pt x="931" y="470"/>
                    <a:pt x="1053" y="505"/>
                  </a:cubicBezTo>
                  <a:lnTo>
                    <a:pt x="1087" y="505"/>
                  </a:lnTo>
                  <a:cubicBezTo>
                    <a:pt x="1331" y="470"/>
                    <a:pt x="1365" y="157"/>
                    <a:pt x="1157" y="53"/>
                  </a:cubicBezTo>
                  <a:cubicBezTo>
                    <a:pt x="1000" y="18"/>
                    <a:pt x="844" y="1"/>
                    <a:pt x="692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1853;p46">
              <a:extLst>
                <a:ext uri="{FF2B5EF4-FFF2-40B4-BE49-F238E27FC236}">
                  <a16:creationId xmlns:a16="http://schemas.microsoft.com/office/drawing/2014/main" id="{CDFCD3FF-3FCE-41DF-8100-7E35EC7064F5}"/>
                </a:ext>
              </a:extLst>
            </p:cNvPr>
            <p:cNvSpPr/>
            <p:nvPr/>
          </p:nvSpPr>
          <p:spPr>
            <a:xfrm>
              <a:off x="3749288" y="3325100"/>
              <a:ext cx="33050" cy="12625"/>
            </a:xfrm>
            <a:custGeom>
              <a:avLst/>
              <a:gdLst/>
              <a:ahLst/>
              <a:cxnLst/>
              <a:rect l="l" t="t" r="r" b="b"/>
              <a:pathLst>
                <a:path w="1322" h="505" extrusionOk="0">
                  <a:moveTo>
                    <a:pt x="674" y="1"/>
                  </a:moveTo>
                  <a:cubicBezTo>
                    <a:pt x="521" y="1"/>
                    <a:pt x="365" y="18"/>
                    <a:pt x="209" y="53"/>
                  </a:cubicBezTo>
                  <a:cubicBezTo>
                    <a:pt x="0" y="192"/>
                    <a:pt x="104" y="505"/>
                    <a:pt x="348" y="505"/>
                  </a:cubicBezTo>
                  <a:cubicBezTo>
                    <a:pt x="452" y="470"/>
                    <a:pt x="565" y="453"/>
                    <a:pt x="678" y="453"/>
                  </a:cubicBezTo>
                  <a:cubicBezTo>
                    <a:pt x="791" y="453"/>
                    <a:pt x="904" y="470"/>
                    <a:pt x="1008" y="505"/>
                  </a:cubicBezTo>
                  <a:lnTo>
                    <a:pt x="1078" y="505"/>
                  </a:lnTo>
                  <a:cubicBezTo>
                    <a:pt x="1182" y="505"/>
                    <a:pt x="1251" y="435"/>
                    <a:pt x="1286" y="331"/>
                  </a:cubicBezTo>
                  <a:cubicBezTo>
                    <a:pt x="1321" y="192"/>
                    <a:pt x="1251" y="88"/>
                    <a:pt x="1112" y="53"/>
                  </a:cubicBezTo>
                  <a:cubicBezTo>
                    <a:pt x="973" y="18"/>
                    <a:pt x="826" y="1"/>
                    <a:pt x="674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1854;p46">
              <a:extLst>
                <a:ext uri="{FF2B5EF4-FFF2-40B4-BE49-F238E27FC236}">
                  <a16:creationId xmlns:a16="http://schemas.microsoft.com/office/drawing/2014/main" id="{16CEF21E-2D6E-4177-B248-7FE38AC9B797}"/>
                </a:ext>
              </a:extLst>
            </p:cNvPr>
            <p:cNvSpPr/>
            <p:nvPr/>
          </p:nvSpPr>
          <p:spPr>
            <a:xfrm>
              <a:off x="3699313" y="3353350"/>
              <a:ext cx="12175" cy="15025"/>
            </a:xfrm>
            <a:custGeom>
              <a:avLst/>
              <a:gdLst/>
              <a:ahLst/>
              <a:cxnLst/>
              <a:rect l="l" t="t" r="r" b="b"/>
              <a:pathLst>
                <a:path w="487" h="601" extrusionOk="0">
                  <a:moveTo>
                    <a:pt x="261" y="0"/>
                  </a:moveTo>
                  <a:cubicBezTo>
                    <a:pt x="122" y="0"/>
                    <a:pt x="18" y="105"/>
                    <a:pt x="18" y="209"/>
                  </a:cubicBezTo>
                  <a:lnTo>
                    <a:pt x="18" y="418"/>
                  </a:lnTo>
                  <a:cubicBezTo>
                    <a:pt x="0" y="539"/>
                    <a:pt x="122" y="600"/>
                    <a:pt x="244" y="600"/>
                  </a:cubicBezTo>
                  <a:cubicBezTo>
                    <a:pt x="365" y="600"/>
                    <a:pt x="487" y="539"/>
                    <a:pt x="469" y="418"/>
                  </a:cubicBezTo>
                  <a:lnTo>
                    <a:pt x="469" y="209"/>
                  </a:lnTo>
                  <a:cubicBezTo>
                    <a:pt x="469" y="105"/>
                    <a:pt x="365" y="0"/>
                    <a:pt x="261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1855;p46">
              <a:extLst>
                <a:ext uri="{FF2B5EF4-FFF2-40B4-BE49-F238E27FC236}">
                  <a16:creationId xmlns:a16="http://schemas.microsoft.com/office/drawing/2014/main" id="{018A2982-1E5E-46CA-8749-2E28DBEB677B}"/>
                </a:ext>
              </a:extLst>
            </p:cNvPr>
            <p:cNvSpPr/>
            <p:nvPr/>
          </p:nvSpPr>
          <p:spPr>
            <a:xfrm>
              <a:off x="3764038" y="3353350"/>
              <a:ext cx="11325" cy="15675"/>
            </a:xfrm>
            <a:custGeom>
              <a:avLst/>
              <a:gdLst/>
              <a:ahLst/>
              <a:cxnLst/>
              <a:rect l="l" t="t" r="r" b="b"/>
              <a:pathLst>
                <a:path w="453" h="627" extrusionOk="0">
                  <a:moveTo>
                    <a:pt x="244" y="0"/>
                  </a:moveTo>
                  <a:cubicBezTo>
                    <a:pt x="105" y="0"/>
                    <a:pt x="1" y="105"/>
                    <a:pt x="1" y="209"/>
                  </a:cubicBezTo>
                  <a:lnTo>
                    <a:pt x="1" y="418"/>
                  </a:lnTo>
                  <a:cubicBezTo>
                    <a:pt x="1" y="557"/>
                    <a:pt x="114" y="626"/>
                    <a:pt x="227" y="626"/>
                  </a:cubicBezTo>
                  <a:cubicBezTo>
                    <a:pt x="340" y="626"/>
                    <a:pt x="453" y="557"/>
                    <a:pt x="453" y="418"/>
                  </a:cubicBezTo>
                  <a:lnTo>
                    <a:pt x="453" y="209"/>
                  </a:lnTo>
                  <a:cubicBezTo>
                    <a:pt x="453" y="105"/>
                    <a:pt x="349" y="0"/>
                    <a:pt x="244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1856;p46">
              <a:extLst>
                <a:ext uri="{FF2B5EF4-FFF2-40B4-BE49-F238E27FC236}">
                  <a16:creationId xmlns:a16="http://schemas.microsoft.com/office/drawing/2014/main" id="{4BD5E910-6A9C-4216-9CA0-8A2897CC078D}"/>
                </a:ext>
              </a:extLst>
            </p:cNvPr>
            <p:cNvSpPr/>
            <p:nvPr/>
          </p:nvSpPr>
          <p:spPr>
            <a:xfrm>
              <a:off x="3709288" y="3508050"/>
              <a:ext cx="49575" cy="42250"/>
            </a:xfrm>
            <a:custGeom>
              <a:avLst/>
              <a:gdLst/>
              <a:ahLst/>
              <a:cxnLst/>
              <a:rect l="l" t="t" r="r" b="b"/>
              <a:pathLst>
                <a:path w="1983" h="1690" extrusionOk="0">
                  <a:moveTo>
                    <a:pt x="1138" y="458"/>
                  </a:moveTo>
                  <a:cubicBezTo>
                    <a:pt x="1338" y="458"/>
                    <a:pt x="1531" y="598"/>
                    <a:pt x="1531" y="834"/>
                  </a:cubicBezTo>
                  <a:cubicBezTo>
                    <a:pt x="1531" y="1043"/>
                    <a:pt x="1357" y="1217"/>
                    <a:pt x="1148" y="1217"/>
                  </a:cubicBezTo>
                  <a:cubicBezTo>
                    <a:pt x="800" y="1217"/>
                    <a:pt x="627" y="800"/>
                    <a:pt x="870" y="556"/>
                  </a:cubicBezTo>
                  <a:cubicBezTo>
                    <a:pt x="948" y="490"/>
                    <a:pt x="1044" y="458"/>
                    <a:pt x="1138" y="458"/>
                  </a:cubicBezTo>
                  <a:close/>
                  <a:moveTo>
                    <a:pt x="1148" y="0"/>
                  </a:moveTo>
                  <a:cubicBezTo>
                    <a:pt x="383" y="0"/>
                    <a:pt x="1" y="904"/>
                    <a:pt x="522" y="1425"/>
                  </a:cubicBezTo>
                  <a:cubicBezTo>
                    <a:pt x="694" y="1608"/>
                    <a:pt x="910" y="1689"/>
                    <a:pt x="1123" y="1689"/>
                  </a:cubicBezTo>
                  <a:cubicBezTo>
                    <a:pt x="1559" y="1689"/>
                    <a:pt x="1982" y="1348"/>
                    <a:pt x="1982" y="834"/>
                  </a:cubicBezTo>
                  <a:cubicBezTo>
                    <a:pt x="1982" y="383"/>
                    <a:pt x="1600" y="0"/>
                    <a:pt x="1148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1857;p46">
              <a:extLst>
                <a:ext uri="{FF2B5EF4-FFF2-40B4-BE49-F238E27FC236}">
                  <a16:creationId xmlns:a16="http://schemas.microsoft.com/office/drawing/2014/main" id="{02C29AC2-EEDA-4032-9BD3-E4C052D15511}"/>
                </a:ext>
              </a:extLst>
            </p:cNvPr>
            <p:cNvSpPr/>
            <p:nvPr/>
          </p:nvSpPr>
          <p:spPr>
            <a:xfrm>
              <a:off x="3709288" y="3231550"/>
              <a:ext cx="49575" cy="41875"/>
            </a:xfrm>
            <a:custGeom>
              <a:avLst/>
              <a:gdLst/>
              <a:ahLst/>
              <a:cxnLst/>
              <a:rect l="l" t="t" r="r" b="b"/>
              <a:pathLst>
                <a:path w="1983" h="1675" extrusionOk="0">
                  <a:moveTo>
                    <a:pt x="1131" y="449"/>
                  </a:moveTo>
                  <a:cubicBezTo>
                    <a:pt x="1220" y="449"/>
                    <a:pt x="1313" y="484"/>
                    <a:pt x="1391" y="562"/>
                  </a:cubicBezTo>
                  <a:cubicBezTo>
                    <a:pt x="1635" y="805"/>
                    <a:pt x="1461" y="1222"/>
                    <a:pt x="1148" y="1222"/>
                  </a:cubicBezTo>
                  <a:cubicBezTo>
                    <a:pt x="905" y="1222"/>
                    <a:pt x="731" y="1049"/>
                    <a:pt x="766" y="840"/>
                  </a:cubicBezTo>
                  <a:cubicBezTo>
                    <a:pt x="766" y="604"/>
                    <a:pt x="942" y="449"/>
                    <a:pt x="1131" y="449"/>
                  </a:cubicBezTo>
                  <a:close/>
                  <a:moveTo>
                    <a:pt x="1122" y="1"/>
                  </a:moveTo>
                  <a:cubicBezTo>
                    <a:pt x="909" y="1"/>
                    <a:pt x="693" y="78"/>
                    <a:pt x="522" y="249"/>
                  </a:cubicBezTo>
                  <a:cubicBezTo>
                    <a:pt x="1" y="771"/>
                    <a:pt x="383" y="1674"/>
                    <a:pt x="1148" y="1674"/>
                  </a:cubicBezTo>
                  <a:cubicBezTo>
                    <a:pt x="1600" y="1674"/>
                    <a:pt x="1982" y="1292"/>
                    <a:pt x="1982" y="840"/>
                  </a:cubicBezTo>
                  <a:cubicBezTo>
                    <a:pt x="1982" y="326"/>
                    <a:pt x="1559" y="1"/>
                    <a:pt x="1122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3" name="Google Shape;1858;p46">
            <a:extLst>
              <a:ext uri="{FF2B5EF4-FFF2-40B4-BE49-F238E27FC236}">
                <a16:creationId xmlns:a16="http://schemas.microsoft.com/office/drawing/2014/main" id="{7C62FB3C-8A66-41E7-90D9-91699D18DA53}"/>
              </a:ext>
            </a:extLst>
          </p:cNvPr>
          <p:cNvGrpSpPr>
            <a:grpSpLocks noChangeAspect="1"/>
          </p:cNvGrpSpPr>
          <p:nvPr/>
        </p:nvGrpSpPr>
        <p:grpSpPr>
          <a:xfrm>
            <a:off x="7171812" y="4394390"/>
            <a:ext cx="538644" cy="879170"/>
            <a:chOff x="4454963" y="3193325"/>
            <a:chExt cx="240750" cy="3929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54" name="Google Shape;1859;p46">
              <a:extLst>
                <a:ext uri="{FF2B5EF4-FFF2-40B4-BE49-F238E27FC236}">
                  <a16:creationId xmlns:a16="http://schemas.microsoft.com/office/drawing/2014/main" id="{5D6B4550-9E41-4938-9638-EDD7B001D5C3}"/>
                </a:ext>
              </a:extLst>
            </p:cNvPr>
            <p:cNvSpPr/>
            <p:nvPr/>
          </p:nvSpPr>
          <p:spPr>
            <a:xfrm>
              <a:off x="4511438" y="3447650"/>
              <a:ext cx="126925" cy="66500"/>
            </a:xfrm>
            <a:custGeom>
              <a:avLst/>
              <a:gdLst/>
              <a:ahLst/>
              <a:cxnLst/>
              <a:rect l="l" t="t" r="r" b="b"/>
              <a:pathLst>
                <a:path w="5077" h="2660" extrusionOk="0">
                  <a:moveTo>
                    <a:pt x="2526" y="0"/>
                  </a:moveTo>
                  <a:cubicBezTo>
                    <a:pt x="1678" y="0"/>
                    <a:pt x="835" y="87"/>
                    <a:pt x="1" y="261"/>
                  </a:cubicBezTo>
                  <a:cubicBezTo>
                    <a:pt x="1" y="261"/>
                    <a:pt x="1287" y="2659"/>
                    <a:pt x="2539" y="2659"/>
                  </a:cubicBezTo>
                  <a:cubicBezTo>
                    <a:pt x="3755" y="2659"/>
                    <a:pt x="5076" y="261"/>
                    <a:pt x="5076" y="261"/>
                  </a:cubicBezTo>
                  <a:cubicBezTo>
                    <a:pt x="4225" y="87"/>
                    <a:pt x="3373" y="0"/>
                    <a:pt x="2526" y="0"/>
                  </a:cubicBezTo>
                  <a:close/>
                </a:path>
              </a:pathLst>
            </a:custGeom>
            <a:solidFill>
              <a:srgbClr val="6E61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1860;p46">
              <a:extLst>
                <a:ext uri="{FF2B5EF4-FFF2-40B4-BE49-F238E27FC236}">
                  <a16:creationId xmlns:a16="http://schemas.microsoft.com/office/drawing/2014/main" id="{F0F72491-9532-4520-962D-3FDDECD70692}"/>
                </a:ext>
              </a:extLst>
            </p:cNvPr>
            <p:cNvSpPr/>
            <p:nvPr/>
          </p:nvSpPr>
          <p:spPr>
            <a:xfrm>
              <a:off x="4460163" y="3487175"/>
              <a:ext cx="229475" cy="93025"/>
            </a:xfrm>
            <a:custGeom>
              <a:avLst/>
              <a:gdLst/>
              <a:ahLst/>
              <a:cxnLst/>
              <a:rect l="l" t="t" r="r" b="b"/>
              <a:pathLst>
                <a:path w="9179" h="3721" extrusionOk="0">
                  <a:moveTo>
                    <a:pt x="2747" y="1"/>
                  </a:moveTo>
                  <a:cubicBezTo>
                    <a:pt x="1218" y="1"/>
                    <a:pt x="1" y="1218"/>
                    <a:pt x="1" y="2747"/>
                  </a:cubicBezTo>
                  <a:lnTo>
                    <a:pt x="1" y="3408"/>
                  </a:lnTo>
                  <a:cubicBezTo>
                    <a:pt x="1" y="3581"/>
                    <a:pt x="140" y="3720"/>
                    <a:pt x="314" y="3720"/>
                  </a:cubicBezTo>
                  <a:lnTo>
                    <a:pt x="8865" y="3720"/>
                  </a:lnTo>
                  <a:cubicBezTo>
                    <a:pt x="9039" y="3720"/>
                    <a:pt x="9178" y="3581"/>
                    <a:pt x="9178" y="3408"/>
                  </a:cubicBezTo>
                  <a:lnTo>
                    <a:pt x="9178" y="2747"/>
                  </a:lnTo>
                  <a:cubicBezTo>
                    <a:pt x="9144" y="1218"/>
                    <a:pt x="7927" y="1"/>
                    <a:pt x="6397" y="1"/>
                  </a:cubicBezTo>
                  <a:close/>
                </a:path>
              </a:pathLst>
            </a:custGeom>
            <a:solidFill>
              <a:srgbClr val="014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1861;p46">
              <a:extLst>
                <a:ext uri="{FF2B5EF4-FFF2-40B4-BE49-F238E27FC236}">
                  <a16:creationId xmlns:a16="http://schemas.microsoft.com/office/drawing/2014/main" id="{F8B11815-C7AF-4739-AB47-F3EA245EF141}"/>
                </a:ext>
              </a:extLst>
            </p:cNvPr>
            <p:cNvSpPr/>
            <p:nvPr/>
          </p:nvSpPr>
          <p:spPr>
            <a:xfrm>
              <a:off x="4468863" y="3487175"/>
              <a:ext cx="212075" cy="65650"/>
            </a:xfrm>
            <a:custGeom>
              <a:avLst/>
              <a:gdLst/>
              <a:ahLst/>
              <a:cxnLst/>
              <a:rect l="l" t="t" r="r" b="b"/>
              <a:pathLst>
                <a:path w="8483" h="2626" extrusionOk="0">
                  <a:moveTo>
                    <a:pt x="2399" y="1"/>
                  </a:moveTo>
                  <a:cubicBezTo>
                    <a:pt x="1391" y="1"/>
                    <a:pt x="487" y="557"/>
                    <a:pt x="1" y="1426"/>
                  </a:cubicBezTo>
                  <a:cubicBezTo>
                    <a:pt x="1287" y="2226"/>
                    <a:pt x="2756" y="2625"/>
                    <a:pt x="4229" y="2625"/>
                  </a:cubicBezTo>
                  <a:cubicBezTo>
                    <a:pt x="5702" y="2625"/>
                    <a:pt x="7179" y="2226"/>
                    <a:pt x="8483" y="1426"/>
                  </a:cubicBezTo>
                  <a:cubicBezTo>
                    <a:pt x="7996" y="557"/>
                    <a:pt x="7057" y="1"/>
                    <a:pt x="6049" y="1"/>
                  </a:cubicBezTo>
                  <a:close/>
                </a:path>
              </a:pathLst>
            </a:custGeom>
            <a:solidFill>
              <a:srgbClr val="6E6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1862;p46">
              <a:extLst>
                <a:ext uri="{FF2B5EF4-FFF2-40B4-BE49-F238E27FC236}">
                  <a16:creationId xmlns:a16="http://schemas.microsoft.com/office/drawing/2014/main" id="{872786C4-656C-4077-A49C-760B458CE8D4}"/>
                </a:ext>
              </a:extLst>
            </p:cNvPr>
            <p:cNvSpPr/>
            <p:nvPr/>
          </p:nvSpPr>
          <p:spPr>
            <a:xfrm>
              <a:off x="4597488" y="3487175"/>
              <a:ext cx="83450" cy="46100"/>
            </a:xfrm>
            <a:custGeom>
              <a:avLst/>
              <a:gdLst/>
              <a:ahLst/>
              <a:cxnLst/>
              <a:rect l="l" t="t" r="r" b="b"/>
              <a:pathLst>
                <a:path w="3338" h="1844" extrusionOk="0">
                  <a:moveTo>
                    <a:pt x="1" y="1"/>
                  </a:moveTo>
                  <a:cubicBezTo>
                    <a:pt x="1182" y="1"/>
                    <a:pt x="2225" y="731"/>
                    <a:pt x="2608" y="1843"/>
                  </a:cubicBezTo>
                  <a:cubicBezTo>
                    <a:pt x="2851" y="1739"/>
                    <a:pt x="3094" y="1565"/>
                    <a:pt x="3338" y="1426"/>
                  </a:cubicBezTo>
                  <a:cubicBezTo>
                    <a:pt x="2851" y="557"/>
                    <a:pt x="1912" y="1"/>
                    <a:pt x="904" y="1"/>
                  </a:cubicBezTo>
                  <a:close/>
                </a:path>
              </a:pathLst>
            </a:custGeom>
            <a:solidFill>
              <a:srgbClr val="6E61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1863;p46">
              <a:extLst>
                <a:ext uri="{FF2B5EF4-FFF2-40B4-BE49-F238E27FC236}">
                  <a16:creationId xmlns:a16="http://schemas.microsoft.com/office/drawing/2014/main" id="{9BCAED51-7EFD-4ACD-9B35-F5CA1A3E6E84}"/>
                </a:ext>
              </a:extLst>
            </p:cNvPr>
            <p:cNvSpPr/>
            <p:nvPr/>
          </p:nvSpPr>
          <p:spPr>
            <a:xfrm>
              <a:off x="4551438" y="3439375"/>
              <a:ext cx="46075" cy="74775"/>
            </a:xfrm>
            <a:custGeom>
              <a:avLst/>
              <a:gdLst/>
              <a:ahLst/>
              <a:cxnLst/>
              <a:rect l="l" t="t" r="r" b="b"/>
              <a:pathLst>
                <a:path w="1843" h="2991" extrusionOk="0">
                  <a:moveTo>
                    <a:pt x="0" y="1"/>
                  </a:moveTo>
                  <a:lnTo>
                    <a:pt x="0" y="2990"/>
                  </a:lnTo>
                  <a:lnTo>
                    <a:pt x="1843" y="2990"/>
                  </a:lnTo>
                  <a:lnTo>
                    <a:pt x="1843" y="1"/>
                  </a:ln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1864;p46">
              <a:extLst>
                <a:ext uri="{FF2B5EF4-FFF2-40B4-BE49-F238E27FC236}">
                  <a16:creationId xmlns:a16="http://schemas.microsoft.com/office/drawing/2014/main" id="{7418DC5B-5077-4F34-8D96-A9BC67440CDB}"/>
                </a:ext>
              </a:extLst>
            </p:cNvPr>
            <p:cNvSpPr/>
            <p:nvPr/>
          </p:nvSpPr>
          <p:spPr>
            <a:xfrm>
              <a:off x="4574888" y="3439375"/>
              <a:ext cx="22625" cy="74775"/>
            </a:xfrm>
            <a:custGeom>
              <a:avLst/>
              <a:gdLst/>
              <a:ahLst/>
              <a:cxnLst/>
              <a:rect l="l" t="t" r="r" b="b"/>
              <a:pathLst>
                <a:path w="905" h="2991" extrusionOk="0">
                  <a:moveTo>
                    <a:pt x="1" y="1"/>
                  </a:moveTo>
                  <a:lnTo>
                    <a:pt x="1" y="2990"/>
                  </a:lnTo>
                  <a:lnTo>
                    <a:pt x="905" y="2990"/>
                  </a:lnTo>
                  <a:lnTo>
                    <a:pt x="905" y="1"/>
                  </a:lnTo>
                  <a:close/>
                </a:path>
              </a:pathLst>
            </a:custGeom>
            <a:solidFill>
              <a:srgbClr val="FFB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1865;p46">
              <a:extLst>
                <a:ext uri="{FF2B5EF4-FFF2-40B4-BE49-F238E27FC236}">
                  <a16:creationId xmlns:a16="http://schemas.microsoft.com/office/drawing/2014/main" id="{91889C2A-3A6B-46BF-A597-955769709EFA}"/>
                </a:ext>
              </a:extLst>
            </p:cNvPr>
            <p:cNvSpPr/>
            <p:nvPr/>
          </p:nvSpPr>
          <p:spPr>
            <a:xfrm>
              <a:off x="4467988" y="3332500"/>
              <a:ext cx="43475" cy="60850"/>
            </a:xfrm>
            <a:custGeom>
              <a:avLst/>
              <a:gdLst/>
              <a:ahLst/>
              <a:cxnLst/>
              <a:rect l="l" t="t" r="r" b="b"/>
              <a:pathLst>
                <a:path w="1739" h="2434" extrusionOk="0">
                  <a:moveTo>
                    <a:pt x="800" y="0"/>
                  </a:moveTo>
                  <a:cubicBezTo>
                    <a:pt x="314" y="0"/>
                    <a:pt x="1" y="452"/>
                    <a:pt x="1" y="1147"/>
                  </a:cubicBezTo>
                  <a:cubicBezTo>
                    <a:pt x="1" y="1808"/>
                    <a:pt x="314" y="2434"/>
                    <a:pt x="800" y="2434"/>
                  </a:cubicBezTo>
                  <a:cubicBezTo>
                    <a:pt x="1322" y="2434"/>
                    <a:pt x="1739" y="1912"/>
                    <a:pt x="1739" y="1252"/>
                  </a:cubicBezTo>
                  <a:lnTo>
                    <a:pt x="1739" y="1217"/>
                  </a:lnTo>
                  <a:cubicBezTo>
                    <a:pt x="1739" y="556"/>
                    <a:pt x="1322" y="0"/>
                    <a:pt x="800" y="0"/>
                  </a:cubicBezTo>
                  <a:close/>
                </a:path>
              </a:pathLst>
            </a:custGeom>
            <a:solidFill>
              <a:srgbClr val="FFB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1866;p46">
              <a:extLst>
                <a:ext uri="{FF2B5EF4-FFF2-40B4-BE49-F238E27FC236}">
                  <a16:creationId xmlns:a16="http://schemas.microsoft.com/office/drawing/2014/main" id="{2DB712C1-7099-40D3-8FB5-5EA42C7A5705}"/>
                </a:ext>
              </a:extLst>
            </p:cNvPr>
            <p:cNvSpPr/>
            <p:nvPr/>
          </p:nvSpPr>
          <p:spPr>
            <a:xfrm>
              <a:off x="4638338" y="3332500"/>
              <a:ext cx="42600" cy="60850"/>
            </a:xfrm>
            <a:custGeom>
              <a:avLst/>
              <a:gdLst/>
              <a:ahLst/>
              <a:cxnLst/>
              <a:rect l="l" t="t" r="r" b="b"/>
              <a:pathLst>
                <a:path w="1704" h="2434" extrusionOk="0">
                  <a:moveTo>
                    <a:pt x="904" y="0"/>
                  </a:moveTo>
                  <a:cubicBezTo>
                    <a:pt x="383" y="0"/>
                    <a:pt x="0" y="556"/>
                    <a:pt x="0" y="1217"/>
                  </a:cubicBezTo>
                  <a:lnTo>
                    <a:pt x="0" y="1252"/>
                  </a:lnTo>
                  <a:cubicBezTo>
                    <a:pt x="0" y="1912"/>
                    <a:pt x="383" y="2434"/>
                    <a:pt x="904" y="2434"/>
                  </a:cubicBezTo>
                  <a:cubicBezTo>
                    <a:pt x="1391" y="2434"/>
                    <a:pt x="1704" y="1808"/>
                    <a:pt x="1704" y="1147"/>
                  </a:cubicBezTo>
                  <a:cubicBezTo>
                    <a:pt x="1704" y="452"/>
                    <a:pt x="1391" y="0"/>
                    <a:pt x="904" y="0"/>
                  </a:cubicBezTo>
                  <a:close/>
                </a:path>
              </a:pathLst>
            </a:custGeom>
            <a:solidFill>
              <a:srgbClr val="FFB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1867;p46">
              <a:extLst>
                <a:ext uri="{FF2B5EF4-FFF2-40B4-BE49-F238E27FC236}">
                  <a16:creationId xmlns:a16="http://schemas.microsoft.com/office/drawing/2014/main" id="{99861F1B-97FC-4488-B4CF-ED0A60621832}"/>
                </a:ext>
              </a:extLst>
            </p:cNvPr>
            <p:cNvSpPr/>
            <p:nvPr/>
          </p:nvSpPr>
          <p:spPr>
            <a:xfrm>
              <a:off x="4501013" y="3256875"/>
              <a:ext cx="146900" cy="197300"/>
            </a:xfrm>
            <a:custGeom>
              <a:avLst/>
              <a:gdLst/>
              <a:ahLst/>
              <a:cxnLst/>
              <a:rect l="l" t="t" r="r" b="b"/>
              <a:pathLst>
                <a:path w="5876" h="7892" extrusionOk="0">
                  <a:moveTo>
                    <a:pt x="2956" y="1"/>
                  </a:moveTo>
                  <a:cubicBezTo>
                    <a:pt x="1322" y="1"/>
                    <a:pt x="1" y="1322"/>
                    <a:pt x="1" y="2956"/>
                  </a:cubicBezTo>
                  <a:lnTo>
                    <a:pt x="1" y="4937"/>
                  </a:lnTo>
                  <a:cubicBezTo>
                    <a:pt x="1" y="6571"/>
                    <a:pt x="1322" y="7892"/>
                    <a:pt x="2956" y="7892"/>
                  </a:cubicBezTo>
                  <a:cubicBezTo>
                    <a:pt x="4555" y="7892"/>
                    <a:pt x="5876" y="6571"/>
                    <a:pt x="5876" y="4937"/>
                  </a:cubicBezTo>
                  <a:lnTo>
                    <a:pt x="5876" y="2956"/>
                  </a:lnTo>
                  <a:cubicBezTo>
                    <a:pt x="5876" y="1322"/>
                    <a:pt x="4555" y="1"/>
                    <a:pt x="2956" y="1"/>
                  </a:cubicBez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1868;p46">
              <a:extLst>
                <a:ext uri="{FF2B5EF4-FFF2-40B4-BE49-F238E27FC236}">
                  <a16:creationId xmlns:a16="http://schemas.microsoft.com/office/drawing/2014/main" id="{46F0C773-E14A-4AF8-A637-858BB3B9AF68}"/>
                </a:ext>
              </a:extLst>
            </p:cNvPr>
            <p:cNvSpPr/>
            <p:nvPr/>
          </p:nvSpPr>
          <p:spPr>
            <a:xfrm>
              <a:off x="4563588" y="3256875"/>
              <a:ext cx="85200" cy="197300"/>
            </a:xfrm>
            <a:custGeom>
              <a:avLst/>
              <a:gdLst/>
              <a:ahLst/>
              <a:cxnLst/>
              <a:rect l="l" t="t" r="r" b="b"/>
              <a:pathLst>
                <a:path w="3408" h="7892" extrusionOk="0">
                  <a:moveTo>
                    <a:pt x="453" y="1"/>
                  </a:moveTo>
                  <a:cubicBezTo>
                    <a:pt x="279" y="1"/>
                    <a:pt x="140" y="1"/>
                    <a:pt x="1" y="36"/>
                  </a:cubicBezTo>
                  <a:cubicBezTo>
                    <a:pt x="1426" y="244"/>
                    <a:pt x="2504" y="1496"/>
                    <a:pt x="2504" y="2956"/>
                  </a:cubicBezTo>
                  <a:lnTo>
                    <a:pt x="2504" y="4937"/>
                  </a:lnTo>
                  <a:cubicBezTo>
                    <a:pt x="2504" y="6397"/>
                    <a:pt x="1426" y="7614"/>
                    <a:pt x="1" y="7857"/>
                  </a:cubicBezTo>
                  <a:cubicBezTo>
                    <a:pt x="140" y="7892"/>
                    <a:pt x="314" y="7892"/>
                    <a:pt x="453" y="7892"/>
                  </a:cubicBezTo>
                  <a:cubicBezTo>
                    <a:pt x="2087" y="7892"/>
                    <a:pt x="3408" y="6571"/>
                    <a:pt x="3408" y="4937"/>
                  </a:cubicBezTo>
                  <a:lnTo>
                    <a:pt x="3408" y="2956"/>
                  </a:lnTo>
                  <a:cubicBezTo>
                    <a:pt x="3408" y="1322"/>
                    <a:pt x="2087" y="1"/>
                    <a:pt x="453" y="1"/>
                  </a:cubicBezTo>
                  <a:close/>
                </a:path>
              </a:pathLst>
            </a:custGeom>
            <a:solidFill>
              <a:srgbClr val="FFB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1869;p46">
              <a:extLst>
                <a:ext uri="{FF2B5EF4-FFF2-40B4-BE49-F238E27FC236}">
                  <a16:creationId xmlns:a16="http://schemas.microsoft.com/office/drawing/2014/main" id="{0445AA89-862A-4407-9E36-C6F2A78C2643}"/>
                </a:ext>
              </a:extLst>
            </p:cNvPr>
            <p:cNvSpPr/>
            <p:nvPr/>
          </p:nvSpPr>
          <p:spPr>
            <a:xfrm>
              <a:off x="4461988" y="3243850"/>
              <a:ext cx="224950" cy="120825"/>
            </a:xfrm>
            <a:custGeom>
              <a:avLst/>
              <a:gdLst/>
              <a:ahLst/>
              <a:cxnLst/>
              <a:rect l="l" t="t" r="r" b="b"/>
              <a:pathLst>
                <a:path w="8998" h="4833" extrusionOk="0">
                  <a:moveTo>
                    <a:pt x="4482" y="0"/>
                  </a:moveTo>
                  <a:cubicBezTo>
                    <a:pt x="4488" y="0"/>
                    <a:pt x="4494" y="0"/>
                    <a:pt x="4499" y="0"/>
                  </a:cubicBezTo>
                  <a:lnTo>
                    <a:pt x="4499" y="0"/>
                  </a:lnTo>
                  <a:cubicBezTo>
                    <a:pt x="4505" y="0"/>
                    <a:pt x="4511" y="0"/>
                    <a:pt x="4517" y="0"/>
                  </a:cubicBezTo>
                  <a:close/>
                  <a:moveTo>
                    <a:pt x="4499" y="0"/>
                  </a:moveTo>
                  <a:cubicBezTo>
                    <a:pt x="1" y="10"/>
                    <a:pt x="1249" y="3894"/>
                    <a:pt x="1353" y="4102"/>
                  </a:cubicBezTo>
                  <a:cubicBezTo>
                    <a:pt x="1423" y="4346"/>
                    <a:pt x="1492" y="4589"/>
                    <a:pt x="1562" y="4832"/>
                  </a:cubicBezTo>
                  <a:cubicBezTo>
                    <a:pt x="1562" y="4832"/>
                    <a:pt x="2188" y="4346"/>
                    <a:pt x="2153" y="4137"/>
                  </a:cubicBezTo>
                  <a:cubicBezTo>
                    <a:pt x="2120" y="3838"/>
                    <a:pt x="1959" y="2110"/>
                    <a:pt x="2644" y="2110"/>
                  </a:cubicBezTo>
                  <a:cubicBezTo>
                    <a:pt x="2675" y="2110"/>
                    <a:pt x="2709" y="2113"/>
                    <a:pt x="2744" y="2121"/>
                  </a:cubicBezTo>
                  <a:cubicBezTo>
                    <a:pt x="3300" y="2329"/>
                    <a:pt x="3882" y="2434"/>
                    <a:pt x="4469" y="2434"/>
                  </a:cubicBezTo>
                  <a:cubicBezTo>
                    <a:pt x="5055" y="2434"/>
                    <a:pt x="5646" y="2329"/>
                    <a:pt x="6220" y="2121"/>
                  </a:cubicBezTo>
                  <a:cubicBezTo>
                    <a:pt x="6254" y="2113"/>
                    <a:pt x="6286" y="2110"/>
                    <a:pt x="6316" y="2110"/>
                  </a:cubicBezTo>
                  <a:cubicBezTo>
                    <a:pt x="6970" y="2110"/>
                    <a:pt x="6809" y="3838"/>
                    <a:pt x="6776" y="4137"/>
                  </a:cubicBezTo>
                  <a:cubicBezTo>
                    <a:pt x="6776" y="4346"/>
                    <a:pt x="7437" y="4832"/>
                    <a:pt x="7437" y="4832"/>
                  </a:cubicBezTo>
                  <a:cubicBezTo>
                    <a:pt x="7472" y="4589"/>
                    <a:pt x="7506" y="4346"/>
                    <a:pt x="7576" y="4102"/>
                  </a:cubicBezTo>
                  <a:cubicBezTo>
                    <a:pt x="7715" y="3790"/>
                    <a:pt x="8998" y="10"/>
                    <a:pt x="4499" y="0"/>
                  </a:cubicBezTo>
                  <a:close/>
                </a:path>
              </a:pathLst>
            </a:custGeom>
            <a:solidFill>
              <a:srgbClr val="D669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1870;p46">
              <a:extLst>
                <a:ext uri="{FF2B5EF4-FFF2-40B4-BE49-F238E27FC236}">
                  <a16:creationId xmlns:a16="http://schemas.microsoft.com/office/drawing/2014/main" id="{8E535D89-2455-4594-9C0B-90028C37F77F}"/>
                </a:ext>
              </a:extLst>
            </p:cNvPr>
            <p:cNvSpPr/>
            <p:nvPr/>
          </p:nvSpPr>
          <p:spPr>
            <a:xfrm>
              <a:off x="4511438" y="3454150"/>
              <a:ext cx="63475" cy="71500"/>
            </a:xfrm>
            <a:custGeom>
              <a:avLst/>
              <a:gdLst/>
              <a:ahLst/>
              <a:cxnLst/>
              <a:rect l="l" t="t" r="r" b="b"/>
              <a:pathLst>
                <a:path w="2539" h="2860" extrusionOk="0">
                  <a:moveTo>
                    <a:pt x="1" y="1"/>
                  </a:moveTo>
                  <a:cubicBezTo>
                    <a:pt x="1" y="1"/>
                    <a:pt x="210" y="1252"/>
                    <a:pt x="210" y="1357"/>
                  </a:cubicBezTo>
                  <a:cubicBezTo>
                    <a:pt x="314" y="1704"/>
                    <a:pt x="905" y="2643"/>
                    <a:pt x="1391" y="2817"/>
                  </a:cubicBezTo>
                  <a:cubicBezTo>
                    <a:pt x="1471" y="2846"/>
                    <a:pt x="1551" y="2859"/>
                    <a:pt x="1630" y="2859"/>
                  </a:cubicBezTo>
                  <a:cubicBezTo>
                    <a:pt x="2104" y="2859"/>
                    <a:pt x="2539" y="2399"/>
                    <a:pt x="2539" y="2399"/>
                  </a:cubicBezTo>
                  <a:cubicBezTo>
                    <a:pt x="1531" y="180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1871;p46">
              <a:extLst>
                <a:ext uri="{FF2B5EF4-FFF2-40B4-BE49-F238E27FC236}">
                  <a16:creationId xmlns:a16="http://schemas.microsoft.com/office/drawing/2014/main" id="{99EABEFA-E91F-4CB5-A177-81990BAA3627}"/>
                </a:ext>
              </a:extLst>
            </p:cNvPr>
            <p:cNvSpPr/>
            <p:nvPr/>
          </p:nvSpPr>
          <p:spPr>
            <a:xfrm>
              <a:off x="4574888" y="3454150"/>
              <a:ext cx="63475" cy="71500"/>
            </a:xfrm>
            <a:custGeom>
              <a:avLst/>
              <a:gdLst/>
              <a:ahLst/>
              <a:cxnLst/>
              <a:rect l="l" t="t" r="r" b="b"/>
              <a:pathLst>
                <a:path w="2539" h="2860" extrusionOk="0">
                  <a:moveTo>
                    <a:pt x="2538" y="1"/>
                  </a:moveTo>
                  <a:cubicBezTo>
                    <a:pt x="2538" y="1"/>
                    <a:pt x="1009" y="1809"/>
                    <a:pt x="1" y="2399"/>
                  </a:cubicBezTo>
                  <a:cubicBezTo>
                    <a:pt x="1" y="2399"/>
                    <a:pt x="409" y="2859"/>
                    <a:pt x="898" y="2859"/>
                  </a:cubicBezTo>
                  <a:cubicBezTo>
                    <a:pt x="980" y="2859"/>
                    <a:pt x="1063" y="2846"/>
                    <a:pt x="1148" y="2817"/>
                  </a:cubicBezTo>
                  <a:cubicBezTo>
                    <a:pt x="1600" y="2643"/>
                    <a:pt x="2191" y="1704"/>
                    <a:pt x="2295" y="1357"/>
                  </a:cubicBezTo>
                  <a:cubicBezTo>
                    <a:pt x="2330" y="1252"/>
                    <a:pt x="2538" y="1"/>
                    <a:pt x="2538" y="1"/>
                  </a:cubicBezTo>
                  <a:close/>
                </a:path>
              </a:pathLst>
            </a:custGeom>
            <a:solidFill>
              <a:srgbClr val="F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1872;p46">
              <a:extLst>
                <a:ext uri="{FF2B5EF4-FFF2-40B4-BE49-F238E27FC236}">
                  <a16:creationId xmlns:a16="http://schemas.microsoft.com/office/drawing/2014/main" id="{285C2EAB-C63F-450E-8C3A-FF3069CDC7B2}"/>
                </a:ext>
              </a:extLst>
            </p:cNvPr>
            <p:cNvSpPr/>
            <p:nvPr/>
          </p:nvSpPr>
          <p:spPr>
            <a:xfrm>
              <a:off x="4544463" y="3433300"/>
              <a:ext cx="60875" cy="37400"/>
            </a:xfrm>
            <a:custGeom>
              <a:avLst/>
              <a:gdLst/>
              <a:ahLst/>
              <a:cxnLst/>
              <a:rect l="l" t="t" r="r" b="b"/>
              <a:pathLst>
                <a:path w="2435" h="1496" extrusionOk="0">
                  <a:moveTo>
                    <a:pt x="453" y="1"/>
                  </a:moveTo>
                  <a:cubicBezTo>
                    <a:pt x="210" y="1"/>
                    <a:pt x="1" y="209"/>
                    <a:pt x="1" y="453"/>
                  </a:cubicBezTo>
                  <a:lnTo>
                    <a:pt x="1" y="1009"/>
                  </a:lnTo>
                  <a:cubicBezTo>
                    <a:pt x="1" y="1287"/>
                    <a:pt x="210" y="1495"/>
                    <a:pt x="453" y="1495"/>
                  </a:cubicBezTo>
                  <a:lnTo>
                    <a:pt x="1948" y="1495"/>
                  </a:lnTo>
                  <a:cubicBezTo>
                    <a:pt x="2226" y="1495"/>
                    <a:pt x="2434" y="1287"/>
                    <a:pt x="2434" y="1009"/>
                  </a:cubicBezTo>
                  <a:lnTo>
                    <a:pt x="2434" y="453"/>
                  </a:lnTo>
                  <a:cubicBezTo>
                    <a:pt x="2434" y="209"/>
                    <a:pt x="2226" y="1"/>
                    <a:pt x="1948" y="1"/>
                  </a:cubicBezTo>
                  <a:close/>
                </a:path>
              </a:pathLst>
            </a:custGeom>
            <a:solidFill>
              <a:srgbClr val="D669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1873;p46">
              <a:extLst>
                <a:ext uri="{FF2B5EF4-FFF2-40B4-BE49-F238E27FC236}">
                  <a16:creationId xmlns:a16="http://schemas.microsoft.com/office/drawing/2014/main" id="{B71023A7-6BE8-4630-98BF-169A1C70044F}"/>
                </a:ext>
              </a:extLst>
            </p:cNvPr>
            <p:cNvSpPr/>
            <p:nvPr/>
          </p:nvSpPr>
          <p:spPr>
            <a:xfrm>
              <a:off x="4570538" y="3433300"/>
              <a:ext cx="34800" cy="37400"/>
            </a:xfrm>
            <a:custGeom>
              <a:avLst/>
              <a:gdLst/>
              <a:ahLst/>
              <a:cxnLst/>
              <a:rect l="l" t="t" r="r" b="b"/>
              <a:pathLst>
                <a:path w="1392" h="1496" extrusionOk="0">
                  <a:moveTo>
                    <a:pt x="1" y="1"/>
                  </a:moveTo>
                  <a:cubicBezTo>
                    <a:pt x="244" y="1"/>
                    <a:pt x="453" y="209"/>
                    <a:pt x="453" y="453"/>
                  </a:cubicBezTo>
                  <a:lnTo>
                    <a:pt x="453" y="1009"/>
                  </a:lnTo>
                  <a:cubicBezTo>
                    <a:pt x="453" y="1287"/>
                    <a:pt x="244" y="1495"/>
                    <a:pt x="1" y="1495"/>
                  </a:cubicBezTo>
                  <a:lnTo>
                    <a:pt x="905" y="1495"/>
                  </a:lnTo>
                  <a:cubicBezTo>
                    <a:pt x="1183" y="1495"/>
                    <a:pt x="1391" y="1287"/>
                    <a:pt x="1391" y="1009"/>
                  </a:cubicBezTo>
                  <a:lnTo>
                    <a:pt x="1391" y="453"/>
                  </a:lnTo>
                  <a:cubicBezTo>
                    <a:pt x="1391" y="209"/>
                    <a:pt x="1183" y="1"/>
                    <a:pt x="905" y="1"/>
                  </a:cubicBezTo>
                  <a:close/>
                </a:path>
              </a:pathLst>
            </a:custGeom>
            <a:solidFill>
              <a:srgbClr val="C457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1874;p46">
              <a:extLst>
                <a:ext uri="{FF2B5EF4-FFF2-40B4-BE49-F238E27FC236}">
                  <a16:creationId xmlns:a16="http://schemas.microsoft.com/office/drawing/2014/main" id="{59CB87F8-B700-4353-A503-84216A4DE756}"/>
                </a:ext>
              </a:extLst>
            </p:cNvPr>
            <p:cNvSpPr/>
            <p:nvPr/>
          </p:nvSpPr>
          <p:spPr>
            <a:xfrm>
              <a:off x="4494938" y="3200400"/>
              <a:ext cx="164275" cy="80850"/>
            </a:xfrm>
            <a:custGeom>
              <a:avLst/>
              <a:gdLst/>
              <a:ahLst/>
              <a:cxnLst/>
              <a:rect l="l" t="t" r="r" b="b"/>
              <a:pathLst>
                <a:path w="6571" h="3234" extrusionOk="0">
                  <a:moveTo>
                    <a:pt x="3268" y="0"/>
                  </a:moveTo>
                  <a:cubicBezTo>
                    <a:pt x="1461" y="0"/>
                    <a:pt x="0" y="730"/>
                    <a:pt x="0" y="1634"/>
                  </a:cubicBezTo>
                  <a:cubicBezTo>
                    <a:pt x="0" y="2503"/>
                    <a:pt x="1461" y="3233"/>
                    <a:pt x="3268" y="3233"/>
                  </a:cubicBezTo>
                  <a:cubicBezTo>
                    <a:pt x="5111" y="3233"/>
                    <a:pt x="6571" y="2503"/>
                    <a:pt x="6571" y="1634"/>
                  </a:cubicBezTo>
                  <a:cubicBezTo>
                    <a:pt x="6571" y="730"/>
                    <a:pt x="5111" y="0"/>
                    <a:pt x="3268" y="0"/>
                  </a:cubicBezTo>
                  <a:close/>
                </a:path>
              </a:pathLst>
            </a:custGeom>
            <a:solidFill>
              <a:srgbClr val="FF5C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1875;p46">
              <a:extLst>
                <a:ext uri="{FF2B5EF4-FFF2-40B4-BE49-F238E27FC236}">
                  <a16:creationId xmlns:a16="http://schemas.microsoft.com/office/drawing/2014/main" id="{5DEA00A4-287A-4B3E-B91A-A3C1CF9AC23F}"/>
                </a:ext>
              </a:extLst>
            </p:cNvPr>
            <p:cNvSpPr/>
            <p:nvPr/>
          </p:nvSpPr>
          <p:spPr>
            <a:xfrm>
              <a:off x="4565338" y="3199525"/>
              <a:ext cx="93875" cy="80850"/>
            </a:xfrm>
            <a:custGeom>
              <a:avLst/>
              <a:gdLst/>
              <a:ahLst/>
              <a:cxnLst/>
              <a:rect l="l" t="t" r="r" b="b"/>
              <a:pathLst>
                <a:path w="3755" h="3234" extrusionOk="0">
                  <a:moveTo>
                    <a:pt x="452" y="1"/>
                  </a:moveTo>
                  <a:lnTo>
                    <a:pt x="452" y="35"/>
                  </a:lnTo>
                  <a:lnTo>
                    <a:pt x="0" y="35"/>
                  </a:lnTo>
                  <a:cubicBezTo>
                    <a:pt x="1599" y="140"/>
                    <a:pt x="2816" y="835"/>
                    <a:pt x="2816" y="1634"/>
                  </a:cubicBezTo>
                  <a:cubicBezTo>
                    <a:pt x="2816" y="2469"/>
                    <a:pt x="1599" y="3129"/>
                    <a:pt x="0" y="3233"/>
                  </a:cubicBezTo>
                  <a:lnTo>
                    <a:pt x="452" y="3233"/>
                  </a:lnTo>
                  <a:cubicBezTo>
                    <a:pt x="2260" y="3233"/>
                    <a:pt x="3755" y="2503"/>
                    <a:pt x="3755" y="1634"/>
                  </a:cubicBezTo>
                  <a:cubicBezTo>
                    <a:pt x="3755" y="731"/>
                    <a:pt x="2260" y="1"/>
                    <a:pt x="452" y="1"/>
                  </a:cubicBezTo>
                  <a:close/>
                </a:path>
              </a:pathLst>
            </a:custGeom>
            <a:solidFill>
              <a:srgbClr val="D8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1876;p46">
              <a:extLst>
                <a:ext uri="{FF2B5EF4-FFF2-40B4-BE49-F238E27FC236}">
                  <a16:creationId xmlns:a16="http://schemas.microsoft.com/office/drawing/2014/main" id="{78FF60E6-6038-4577-9EFE-A2C97028165B}"/>
                </a:ext>
              </a:extLst>
            </p:cNvPr>
            <p:cNvSpPr/>
            <p:nvPr/>
          </p:nvSpPr>
          <p:spPr>
            <a:xfrm>
              <a:off x="4476688" y="3217125"/>
              <a:ext cx="195575" cy="76275"/>
            </a:xfrm>
            <a:custGeom>
              <a:avLst/>
              <a:gdLst/>
              <a:ahLst/>
              <a:cxnLst/>
              <a:rect l="l" t="t" r="r" b="b"/>
              <a:pathLst>
                <a:path w="7823" h="3051" extrusionOk="0">
                  <a:moveTo>
                    <a:pt x="3911" y="0"/>
                  </a:moveTo>
                  <a:cubicBezTo>
                    <a:pt x="3894" y="0"/>
                    <a:pt x="3877" y="9"/>
                    <a:pt x="3859" y="27"/>
                  </a:cubicBezTo>
                  <a:lnTo>
                    <a:pt x="1912" y="1556"/>
                  </a:lnTo>
                  <a:lnTo>
                    <a:pt x="1808" y="1556"/>
                  </a:lnTo>
                  <a:lnTo>
                    <a:pt x="140" y="687"/>
                  </a:lnTo>
                  <a:cubicBezTo>
                    <a:pt x="35" y="687"/>
                    <a:pt x="0" y="722"/>
                    <a:pt x="0" y="791"/>
                  </a:cubicBezTo>
                  <a:lnTo>
                    <a:pt x="418" y="3051"/>
                  </a:lnTo>
                  <a:lnTo>
                    <a:pt x="7405" y="3051"/>
                  </a:lnTo>
                  <a:lnTo>
                    <a:pt x="7822" y="791"/>
                  </a:lnTo>
                  <a:cubicBezTo>
                    <a:pt x="7822" y="722"/>
                    <a:pt x="7753" y="687"/>
                    <a:pt x="7683" y="687"/>
                  </a:cubicBezTo>
                  <a:lnTo>
                    <a:pt x="6014" y="1556"/>
                  </a:lnTo>
                  <a:cubicBezTo>
                    <a:pt x="5997" y="1573"/>
                    <a:pt x="5980" y="1582"/>
                    <a:pt x="5962" y="1582"/>
                  </a:cubicBezTo>
                  <a:cubicBezTo>
                    <a:pt x="5945" y="1582"/>
                    <a:pt x="5928" y="1573"/>
                    <a:pt x="5910" y="1556"/>
                  </a:cubicBezTo>
                  <a:lnTo>
                    <a:pt x="3963" y="27"/>
                  </a:lnTo>
                  <a:cubicBezTo>
                    <a:pt x="3946" y="9"/>
                    <a:pt x="3929" y="0"/>
                    <a:pt x="3911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1877;p46">
              <a:extLst>
                <a:ext uri="{FF2B5EF4-FFF2-40B4-BE49-F238E27FC236}">
                  <a16:creationId xmlns:a16="http://schemas.microsoft.com/office/drawing/2014/main" id="{C8D66558-3A21-4241-9BD8-FA72F192BD24}"/>
                </a:ext>
              </a:extLst>
            </p:cNvPr>
            <p:cNvSpPr/>
            <p:nvPr/>
          </p:nvSpPr>
          <p:spPr>
            <a:xfrm>
              <a:off x="4638338" y="3234300"/>
              <a:ext cx="33925" cy="59100"/>
            </a:xfrm>
            <a:custGeom>
              <a:avLst/>
              <a:gdLst/>
              <a:ahLst/>
              <a:cxnLst/>
              <a:rect l="l" t="t" r="r" b="b"/>
              <a:pathLst>
                <a:path w="1357" h="2364" extrusionOk="0">
                  <a:moveTo>
                    <a:pt x="1217" y="0"/>
                  </a:moveTo>
                  <a:lnTo>
                    <a:pt x="383" y="452"/>
                  </a:lnTo>
                  <a:lnTo>
                    <a:pt x="0" y="2364"/>
                  </a:lnTo>
                  <a:lnTo>
                    <a:pt x="939" y="2364"/>
                  </a:lnTo>
                  <a:lnTo>
                    <a:pt x="1356" y="104"/>
                  </a:lnTo>
                  <a:cubicBezTo>
                    <a:pt x="1356" y="53"/>
                    <a:pt x="1319" y="21"/>
                    <a:pt x="1272" y="21"/>
                  </a:cubicBezTo>
                  <a:cubicBezTo>
                    <a:pt x="1254" y="21"/>
                    <a:pt x="1236" y="25"/>
                    <a:pt x="1217" y="35"/>
                  </a:cubicBezTo>
                  <a:lnTo>
                    <a:pt x="1217" y="0"/>
                  </a:ln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1878;p46">
              <a:extLst>
                <a:ext uri="{FF2B5EF4-FFF2-40B4-BE49-F238E27FC236}">
                  <a16:creationId xmlns:a16="http://schemas.microsoft.com/office/drawing/2014/main" id="{B0FF04C4-C86D-4B6C-A459-1E236015E17A}"/>
                </a:ext>
              </a:extLst>
            </p:cNvPr>
            <p:cNvSpPr/>
            <p:nvPr/>
          </p:nvSpPr>
          <p:spPr>
            <a:xfrm>
              <a:off x="4475813" y="3281225"/>
              <a:ext cx="197300" cy="35650"/>
            </a:xfrm>
            <a:custGeom>
              <a:avLst/>
              <a:gdLst/>
              <a:ahLst/>
              <a:cxnLst/>
              <a:rect l="l" t="t" r="r" b="b"/>
              <a:pathLst>
                <a:path w="7892" h="1426" extrusionOk="0">
                  <a:moveTo>
                    <a:pt x="209" y="0"/>
                  </a:moveTo>
                  <a:cubicBezTo>
                    <a:pt x="105" y="0"/>
                    <a:pt x="1" y="104"/>
                    <a:pt x="1" y="209"/>
                  </a:cubicBezTo>
                  <a:lnTo>
                    <a:pt x="1" y="1217"/>
                  </a:lnTo>
                  <a:cubicBezTo>
                    <a:pt x="1" y="1321"/>
                    <a:pt x="105" y="1425"/>
                    <a:pt x="209" y="1425"/>
                  </a:cubicBezTo>
                  <a:lnTo>
                    <a:pt x="7683" y="1425"/>
                  </a:lnTo>
                  <a:cubicBezTo>
                    <a:pt x="7788" y="1425"/>
                    <a:pt x="7892" y="1321"/>
                    <a:pt x="7892" y="1217"/>
                  </a:cubicBezTo>
                  <a:lnTo>
                    <a:pt x="7892" y="209"/>
                  </a:lnTo>
                  <a:cubicBezTo>
                    <a:pt x="7892" y="104"/>
                    <a:pt x="7788" y="0"/>
                    <a:pt x="7683" y="0"/>
                  </a:cubicBezTo>
                  <a:close/>
                </a:path>
              </a:pathLst>
            </a:custGeom>
            <a:solidFill>
              <a:srgbClr val="F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1879;p46">
              <a:extLst>
                <a:ext uri="{FF2B5EF4-FFF2-40B4-BE49-F238E27FC236}">
                  <a16:creationId xmlns:a16="http://schemas.microsoft.com/office/drawing/2014/main" id="{CE3A2B32-237B-492A-ACE1-0FFBC10D4F06}"/>
                </a:ext>
              </a:extLst>
            </p:cNvPr>
            <p:cNvSpPr/>
            <p:nvPr/>
          </p:nvSpPr>
          <p:spPr>
            <a:xfrm>
              <a:off x="4645288" y="3281225"/>
              <a:ext cx="27825" cy="35650"/>
            </a:xfrm>
            <a:custGeom>
              <a:avLst/>
              <a:gdLst/>
              <a:ahLst/>
              <a:cxnLst/>
              <a:rect l="l" t="t" r="r" b="b"/>
              <a:pathLst>
                <a:path w="1113" h="1426" extrusionOk="0">
                  <a:moveTo>
                    <a:pt x="0" y="0"/>
                  </a:moveTo>
                  <a:cubicBezTo>
                    <a:pt x="105" y="0"/>
                    <a:pt x="209" y="104"/>
                    <a:pt x="209" y="209"/>
                  </a:cubicBezTo>
                  <a:lnTo>
                    <a:pt x="209" y="1217"/>
                  </a:lnTo>
                  <a:cubicBezTo>
                    <a:pt x="209" y="1321"/>
                    <a:pt x="105" y="1425"/>
                    <a:pt x="0" y="1425"/>
                  </a:cubicBezTo>
                  <a:lnTo>
                    <a:pt x="904" y="1425"/>
                  </a:lnTo>
                  <a:cubicBezTo>
                    <a:pt x="1009" y="1425"/>
                    <a:pt x="1113" y="1321"/>
                    <a:pt x="1113" y="1217"/>
                  </a:cubicBezTo>
                  <a:lnTo>
                    <a:pt x="1113" y="209"/>
                  </a:lnTo>
                  <a:cubicBezTo>
                    <a:pt x="1113" y="104"/>
                    <a:pt x="1009" y="0"/>
                    <a:pt x="904" y="0"/>
                  </a:cubicBezTo>
                  <a:close/>
                </a:path>
              </a:pathLst>
            </a:custGeom>
            <a:solidFill>
              <a:srgbClr val="E2DE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1880;p46">
              <a:extLst>
                <a:ext uri="{FF2B5EF4-FFF2-40B4-BE49-F238E27FC236}">
                  <a16:creationId xmlns:a16="http://schemas.microsoft.com/office/drawing/2014/main" id="{759DBEC3-09E9-4A70-8F4F-FF49C80CB792}"/>
                </a:ext>
              </a:extLst>
            </p:cNvPr>
            <p:cNvSpPr/>
            <p:nvPr/>
          </p:nvSpPr>
          <p:spPr>
            <a:xfrm>
              <a:off x="4454963" y="3193325"/>
              <a:ext cx="240750" cy="392950"/>
            </a:xfrm>
            <a:custGeom>
              <a:avLst/>
              <a:gdLst/>
              <a:ahLst/>
              <a:cxnLst/>
              <a:rect l="l" t="t" r="r" b="b"/>
              <a:pathLst>
                <a:path w="9630" h="15718" extrusionOk="0">
                  <a:moveTo>
                    <a:pt x="4763" y="1187"/>
                  </a:moveTo>
                  <a:lnTo>
                    <a:pt x="6605" y="2682"/>
                  </a:lnTo>
                  <a:cubicBezTo>
                    <a:pt x="6666" y="2723"/>
                    <a:pt x="6739" y="2740"/>
                    <a:pt x="6810" y="2740"/>
                  </a:cubicBezTo>
                  <a:cubicBezTo>
                    <a:pt x="6861" y="2740"/>
                    <a:pt x="6910" y="2731"/>
                    <a:pt x="6953" y="2717"/>
                  </a:cubicBezTo>
                  <a:lnTo>
                    <a:pt x="8239" y="2056"/>
                  </a:lnTo>
                  <a:lnTo>
                    <a:pt x="8378" y="1952"/>
                  </a:lnTo>
                  <a:lnTo>
                    <a:pt x="8135" y="3273"/>
                  </a:lnTo>
                  <a:lnTo>
                    <a:pt x="1391" y="3273"/>
                  </a:lnTo>
                  <a:lnTo>
                    <a:pt x="1148" y="1952"/>
                  </a:lnTo>
                  <a:lnTo>
                    <a:pt x="2573" y="2717"/>
                  </a:lnTo>
                  <a:lnTo>
                    <a:pt x="2747" y="2717"/>
                  </a:lnTo>
                  <a:cubicBezTo>
                    <a:pt x="2816" y="2717"/>
                    <a:pt x="2851" y="2717"/>
                    <a:pt x="2886" y="2682"/>
                  </a:cubicBezTo>
                  <a:lnTo>
                    <a:pt x="4763" y="1187"/>
                  </a:lnTo>
                  <a:close/>
                  <a:moveTo>
                    <a:pt x="8483" y="3760"/>
                  </a:moveTo>
                  <a:lnTo>
                    <a:pt x="8483" y="4698"/>
                  </a:lnTo>
                  <a:lnTo>
                    <a:pt x="1078" y="4698"/>
                  </a:lnTo>
                  <a:lnTo>
                    <a:pt x="1043" y="3760"/>
                  </a:lnTo>
                  <a:close/>
                  <a:moveTo>
                    <a:pt x="7857" y="5115"/>
                  </a:moveTo>
                  <a:cubicBezTo>
                    <a:pt x="7857" y="5289"/>
                    <a:pt x="7822" y="5428"/>
                    <a:pt x="7787" y="5532"/>
                  </a:cubicBezTo>
                  <a:lnTo>
                    <a:pt x="7787" y="5567"/>
                  </a:lnTo>
                  <a:cubicBezTo>
                    <a:pt x="7753" y="5706"/>
                    <a:pt x="7718" y="5845"/>
                    <a:pt x="7648" y="5984"/>
                  </a:cubicBezTo>
                  <a:cubicBezTo>
                    <a:pt x="7613" y="6123"/>
                    <a:pt x="7579" y="6262"/>
                    <a:pt x="7544" y="6401"/>
                  </a:cubicBezTo>
                  <a:cubicBezTo>
                    <a:pt x="7440" y="6332"/>
                    <a:pt x="7370" y="6228"/>
                    <a:pt x="7301" y="6123"/>
                  </a:cubicBezTo>
                  <a:cubicBezTo>
                    <a:pt x="7301" y="5811"/>
                    <a:pt x="7335" y="5463"/>
                    <a:pt x="7301" y="5115"/>
                  </a:cubicBezTo>
                  <a:close/>
                  <a:moveTo>
                    <a:pt x="2156" y="5150"/>
                  </a:moveTo>
                  <a:cubicBezTo>
                    <a:pt x="2156" y="5498"/>
                    <a:pt x="2156" y="5811"/>
                    <a:pt x="2190" y="6158"/>
                  </a:cubicBezTo>
                  <a:cubicBezTo>
                    <a:pt x="2121" y="6262"/>
                    <a:pt x="2051" y="6332"/>
                    <a:pt x="1947" y="6436"/>
                  </a:cubicBezTo>
                  <a:cubicBezTo>
                    <a:pt x="1912" y="6297"/>
                    <a:pt x="1878" y="6158"/>
                    <a:pt x="1808" y="6019"/>
                  </a:cubicBezTo>
                  <a:cubicBezTo>
                    <a:pt x="1704" y="5741"/>
                    <a:pt x="1669" y="5463"/>
                    <a:pt x="1634" y="5150"/>
                  </a:cubicBezTo>
                  <a:close/>
                  <a:moveTo>
                    <a:pt x="1252" y="5811"/>
                  </a:moveTo>
                  <a:cubicBezTo>
                    <a:pt x="1287" y="5950"/>
                    <a:pt x="1321" y="6054"/>
                    <a:pt x="1391" y="6193"/>
                  </a:cubicBezTo>
                  <a:cubicBezTo>
                    <a:pt x="1460" y="6401"/>
                    <a:pt x="1530" y="6645"/>
                    <a:pt x="1565" y="6853"/>
                  </a:cubicBezTo>
                  <a:lnTo>
                    <a:pt x="1565" y="7479"/>
                  </a:lnTo>
                  <a:lnTo>
                    <a:pt x="1565" y="7688"/>
                  </a:lnTo>
                  <a:cubicBezTo>
                    <a:pt x="1460" y="7722"/>
                    <a:pt x="1391" y="7757"/>
                    <a:pt x="1287" y="7757"/>
                  </a:cubicBezTo>
                  <a:cubicBezTo>
                    <a:pt x="939" y="7757"/>
                    <a:pt x="730" y="7236"/>
                    <a:pt x="730" y="6714"/>
                  </a:cubicBezTo>
                  <a:cubicBezTo>
                    <a:pt x="730" y="6262"/>
                    <a:pt x="869" y="5845"/>
                    <a:pt x="1252" y="5811"/>
                  </a:cubicBezTo>
                  <a:close/>
                  <a:moveTo>
                    <a:pt x="8239" y="5811"/>
                  </a:moveTo>
                  <a:cubicBezTo>
                    <a:pt x="8656" y="5811"/>
                    <a:pt x="8795" y="6297"/>
                    <a:pt x="8795" y="6714"/>
                  </a:cubicBezTo>
                  <a:cubicBezTo>
                    <a:pt x="8795" y="7236"/>
                    <a:pt x="8587" y="7792"/>
                    <a:pt x="8239" y="7792"/>
                  </a:cubicBezTo>
                  <a:cubicBezTo>
                    <a:pt x="8135" y="7792"/>
                    <a:pt x="8031" y="7757"/>
                    <a:pt x="7961" y="7688"/>
                  </a:cubicBezTo>
                  <a:lnTo>
                    <a:pt x="7961" y="7479"/>
                  </a:lnTo>
                  <a:lnTo>
                    <a:pt x="7961" y="6853"/>
                  </a:lnTo>
                  <a:cubicBezTo>
                    <a:pt x="7961" y="6645"/>
                    <a:pt x="7996" y="6436"/>
                    <a:pt x="8065" y="6228"/>
                  </a:cubicBezTo>
                  <a:cubicBezTo>
                    <a:pt x="8135" y="6089"/>
                    <a:pt x="8170" y="5950"/>
                    <a:pt x="8204" y="5811"/>
                  </a:cubicBezTo>
                  <a:close/>
                  <a:moveTo>
                    <a:pt x="5562" y="9843"/>
                  </a:moveTo>
                  <a:cubicBezTo>
                    <a:pt x="5667" y="9843"/>
                    <a:pt x="5771" y="9947"/>
                    <a:pt x="5771" y="10052"/>
                  </a:cubicBezTo>
                  <a:lnTo>
                    <a:pt x="5771" y="10608"/>
                  </a:lnTo>
                  <a:cubicBezTo>
                    <a:pt x="5771" y="10747"/>
                    <a:pt x="5667" y="10851"/>
                    <a:pt x="5562" y="10851"/>
                  </a:cubicBezTo>
                  <a:lnTo>
                    <a:pt x="4033" y="10851"/>
                  </a:lnTo>
                  <a:cubicBezTo>
                    <a:pt x="3929" y="10851"/>
                    <a:pt x="3824" y="10747"/>
                    <a:pt x="3824" y="10608"/>
                  </a:cubicBezTo>
                  <a:lnTo>
                    <a:pt x="3824" y="10052"/>
                  </a:lnTo>
                  <a:cubicBezTo>
                    <a:pt x="3824" y="9947"/>
                    <a:pt x="3929" y="9843"/>
                    <a:pt x="4068" y="9843"/>
                  </a:cubicBezTo>
                  <a:close/>
                  <a:moveTo>
                    <a:pt x="3303" y="10469"/>
                  </a:moveTo>
                  <a:lnTo>
                    <a:pt x="3303" y="10608"/>
                  </a:lnTo>
                  <a:cubicBezTo>
                    <a:pt x="3303" y="10816"/>
                    <a:pt x="3407" y="11025"/>
                    <a:pt x="3581" y="11164"/>
                  </a:cubicBezTo>
                  <a:lnTo>
                    <a:pt x="3581" y="11581"/>
                  </a:lnTo>
                  <a:cubicBezTo>
                    <a:pt x="3199" y="11199"/>
                    <a:pt x="2851" y="10816"/>
                    <a:pt x="2642" y="10573"/>
                  </a:cubicBezTo>
                  <a:cubicBezTo>
                    <a:pt x="2816" y="10538"/>
                    <a:pt x="3060" y="10503"/>
                    <a:pt x="3303" y="10469"/>
                  </a:cubicBezTo>
                  <a:close/>
                  <a:moveTo>
                    <a:pt x="6188" y="10469"/>
                  </a:moveTo>
                  <a:cubicBezTo>
                    <a:pt x="6432" y="10503"/>
                    <a:pt x="6675" y="10538"/>
                    <a:pt x="6849" y="10573"/>
                  </a:cubicBezTo>
                  <a:cubicBezTo>
                    <a:pt x="6605" y="10816"/>
                    <a:pt x="6258" y="11199"/>
                    <a:pt x="5875" y="11581"/>
                  </a:cubicBezTo>
                  <a:lnTo>
                    <a:pt x="5875" y="11164"/>
                  </a:lnTo>
                  <a:cubicBezTo>
                    <a:pt x="6084" y="11025"/>
                    <a:pt x="6188" y="10816"/>
                    <a:pt x="6188" y="10608"/>
                  </a:cubicBezTo>
                  <a:lnTo>
                    <a:pt x="6188" y="10469"/>
                  </a:lnTo>
                  <a:close/>
                  <a:moveTo>
                    <a:pt x="5423" y="11303"/>
                  </a:moveTo>
                  <a:lnTo>
                    <a:pt x="5423" y="11998"/>
                  </a:lnTo>
                  <a:cubicBezTo>
                    <a:pt x="5215" y="12207"/>
                    <a:pt x="4971" y="12381"/>
                    <a:pt x="4728" y="12554"/>
                  </a:cubicBezTo>
                  <a:cubicBezTo>
                    <a:pt x="4485" y="12381"/>
                    <a:pt x="4276" y="12207"/>
                    <a:pt x="4068" y="11998"/>
                  </a:cubicBezTo>
                  <a:lnTo>
                    <a:pt x="4068" y="11303"/>
                  </a:lnTo>
                  <a:close/>
                  <a:moveTo>
                    <a:pt x="2573" y="11164"/>
                  </a:moveTo>
                  <a:cubicBezTo>
                    <a:pt x="3094" y="11790"/>
                    <a:pt x="3720" y="12346"/>
                    <a:pt x="4346" y="12832"/>
                  </a:cubicBezTo>
                  <a:cubicBezTo>
                    <a:pt x="4201" y="12977"/>
                    <a:pt x="4008" y="13050"/>
                    <a:pt x="3786" y="13050"/>
                  </a:cubicBezTo>
                  <a:cubicBezTo>
                    <a:pt x="3742" y="13050"/>
                    <a:pt x="3697" y="13047"/>
                    <a:pt x="3650" y="13041"/>
                  </a:cubicBezTo>
                  <a:cubicBezTo>
                    <a:pt x="3303" y="12902"/>
                    <a:pt x="2747" y="12033"/>
                    <a:pt x="2642" y="11720"/>
                  </a:cubicBezTo>
                  <a:cubicBezTo>
                    <a:pt x="2642" y="11685"/>
                    <a:pt x="2608" y="11477"/>
                    <a:pt x="2538" y="11164"/>
                  </a:cubicBezTo>
                  <a:close/>
                  <a:moveTo>
                    <a:pt x="6918" y="11164"/>
                  </a:moveTo>
                  <a:lnTo>
                    <a:pt x="6918" y="11164"/>
                  </a:lnTo>
                  <a:cubicBezTo>
                    <a:pt x="6883" y="11442"/>
                    <a:pt x="6814" y="11685"/>
                    <a:pt x="6814" y="11720"/>
                  </a:cubicBezTo>
                  <a:cubicBezTo>
                    <a:pt x="6744" y="12033"/>
                    <a:pt x="6153" y="12902"/>
                    <a:pt x="5806" y="13041"/>
                  </a:cubicBezTo>
                  <a:cubicBezTo>
                    <a:pt x="5765" y="13047"/>
                    <a:pt x="5725" y="13050"/>
                    <a:pt x="5684" y="13050"/>
                  </a:cubicBezTo>
                  <a:cubicBezTo>
                    <a:pt x="5482" y="13050"/>
                    <a:pt x="5284" y="12977"/>
                    <a:pt x="5111" y="12832"/>
                  </a:cubicBezTo>
                  <a:cubicBezTo>
                    <a:pt x="5771" y="12346"/>
                    <a:pt x="6362" y="11755"/>
                    <a:pt x="6918" y="11164"/>
                  </a:cubicBezTo>
                  <a:close/>
                  <a:moveTo>
                    <a:pt x="7266" y="12033"/>
                  </a:moveTo>
                  <a:cubicBezTo>
                    <a:pt x="7857" y="12207"/>
                    <a:pt x="8378" y="12589"/>
                    <a:pt x="8726" y="13111"/>
                  </a:cubicBezTo>
                  <a:cubicBezTo>
                    <a:pt x="7598" y="13774"/>
                    <a:pt x="6311" y="14121"/>
                    <a:pt x="5018" y="14121"/>
                  </a:cubicBezTo>
                  <a:cubicBezTo>
                    <a:pt x="4956" y="14121"/>
                    <a:pt x="4894" y="14120"/>
                    <a:pt x="4832" y="14119"/>
                  </a:cubicBezTo>
                  <a:cubicBezTo>
                    <a:pt x="4137" y="14119"/>
                    <a:pt x="3477" y="14049"/>
                    <a:pt x="2816" y="13910"/>
                  </a:cubicBezTo>
                  <a:cubicBezTo>
                    <a:pt x="2798" y="13904"/>
                    <a:pt x="2779" y="13901"/>
                    <a:pt x="2760" y="13901"/>
                  </a:cubicBezTo>
                  <a:cubicBezTo>
                    <a:pt x="2667" y="13901"/>
                    <a:pt x="2567" y="13969"/>
                    <a:pt x="2538" y="14084"/>
                  </a:cubicBezTo>
                  <a:cubicBezTo>
                    <a:pt x="2538" y="14188"/>
                    <a:pt x="2608" y="14327"/>
                    <a:pt x="2712" y="14362"/>
                  </a:cubicBezTo>
                  <a:cubicBezTo>
                    <a:pt x="3407" y="14501"/>
                    <a:pt x="4102" y="14605"/>
                    <a:pt x="4832" y="14605"/>
                  </a:cubicBezTo>
                  <a:cubicBezTo>
                    <a:pt x="4893" y="14607"/>
                    <a:pt x="4954" y="14608"/>
                    <a:pt x="5015" y="14608"/>
                  </a:cubicBezTo>
                  <a:cubicBezTo>
                    <a:pt x="6411" y="14608"/>
                    <a:pt x="7770" y="14226"/>
                    <a:pt x="8969" y="13493"/>
                  </a:cubicBezTo>
                  <a:cubicBezTo>
                    <a:pt x="9108" y="13806"/>
                    <a:pt x="9178" y="14153"/>
                    <a:pt x="9178" y="14501"/>
                  </a:cubicBezTo>
                  <a:lnTo>
                    <a:pt x="9143" y="15162"/>
                  </a:lnTo>
                  <a:cubicBezTo>
                    <a:pt x="9143" y="15196"/>
                    <a:pt x="9108" y="15231"/>
                    <a:pt x="9073" y="15231"/>
                  </a:cubicBezTo>
                  <a:lnTo>
                    <a:pt x="522" y="15231"/>
                  </a:lnTo>
                  <a:cubicBezTo>
                    <a:pt x="452" y="15231"/>
                    <a:pt x="418" y="15196"/>
                    <a:pt x="418" y="15162"/>
                  </a:cubicBezTo>
                  <a:lnTo>
                    <a:pt x="418" y="14501"/>
                  </a:lnTo>
                  <a:cubicBezTo>
                    <a:pt x="418" y="14153"/>
                    <a:pt x="487" y="13841"/>
                    <a:pt x="626" y="13528"/>
                  </a:cubicBezTo>
                  <a:cubicBezTo>
                    <a:pt x="974" y="13702"/>
                    <a:pt x="1287" y="13875"/>
                    <a:pt x="1669" y="14014"/>
                  </a:cubicBezTo>
                  <a:lnTo>
                    <a:pt x="1739" y="14014"/>
                  </a:lnTo>
                  <a:cubicBezTo>
                    <a:pt x="1982" y="14014"/>
                    <a:pt x="2017" y="13702"/>
                    <a:pt x="1808" y="13597"/>
                  </a:cubicBezTo>
                  <a:cubicBezTo>
                    <a:pt x="1495" y="13458"/>
                    <a:pt x="1182" y="13284"/>
                    <a:pt x="869" y="13111"/>
                  </a:cubicBezTo>
                  <a:cubicBezTo>
                    <a:pt x="1217" y="12589"/>
                    <a:pt x="1739" y="12207"/>
                    <a:pt x="2364" y="12033"/>
                  </a:cubicBezTo>
                  <a:cubicBezTo>
                    <a:pt x="2573" y="12520"/>
                    <a:pt x="3094" y="13319"/>
                    <a:pt x="3581" y="13458"/>
                  </a:cubicBezTo>
                  <a:cubicBezTo>
                    <a:pt x="3685" y="13493"/>
                    <a:pt x="3790" y="13528"/>
                    <a:pt x="3894" y="13528"/>
                  </a:cubicBezTo>
                  <a:cubicBezTo>
                    <a:pt x="4241" y="13493"/>
                    <a:pt x="4554" y="13354"/>
                    <a:pt x="4798" y="13145"/>
                  </a:cubicBezTo>
                  <a:cubicBezTo>
                    <a:pt x="5041" y="13354"/>
                    <a:pt x="5389" y="13493"/>
                    <a:pt x="5736" y="13528"/>
                  </a:cubicBezTo>
                  <a:cubicBezTo>
                    <a:pt x="5841" y="13528"/>
                    <a:pt x="5945" y="13493"/>
                    <a:pt x="6049" y="13458"/>
                  </a:cubicBezTo>
                  <a:cubicBezTo>
                    <a:pt x="6501" y="13319"/>
                    <a:pt x="7057" y="12520"/>
                    <a:pt x="7266" y="12033"/>
                  </a:cubicBezTo>
                  <a:close/>
                  <a:moveTo>
                    <a:pt x="5044" y="1"/>
                  </a:moveTo>
                  <a:cubicBezTo>
                    <a:pt x="4973" y="1"/>
                    <a:pt x="4903" y="2"/>
                    <a:pt x="4832" y="5"/>
                  </a:cubicBezTo>
                  <a:cubicBezTo>
                    <a:pt x="4241" y="5"/>
                    <a:pt x="3616" y="75"/>
                    <a:pt x="3025" y="249"/>
                  </a:cubicBezTo>
                  <a:cubicBezTo>
                    <a:pt x="2920" y="283"/>
                    <a:pt x="2851" y="422"/>
                    <a:pt x="2886" y="527"/>
                  </a:cubicBezTo>
                  <a:cubicBezTo>
                    <a:pt x="2915" y="642"/>
                    <a:pt x="3015" y="709"/>
                    <a:pt x="3108" y="709"/>
                  </a:cubicBezTo>
                  <a:cubicBezTo>
                    <a:pt x="3127" y="709"/>
                    <a:pt x="3146" y="706"/>
                    <a:pt x="3164" y="700"/>
                  </a:cubicBezTo>
                  <a:cubicBezTo>
                    <a:pt x="3720" y="527"/>
                    <a:pt x="4276" y="457"/>
                    <a:pt x="4832" y="457"/>
                  </a:cubicBezTo>
                  <a:cubicBezTo>
                    <a:pt x="6501" y="457"/>
                    <a:pt x="7683" y="1048"/>
                    <a:pt x="7892" y="1674"/>
                  </a:cubicBezTo>
                  <a:lnTo>
                    <a:pt x="6883" y="2265"/>
                  </a:lnTo>
                  <a:lnTo>
                    <a:pt x="4971" y="770"/>
                  </a:lnTo>
                  <a:cubicBezTo>
                    <a:pt x="4919" y="718"/>
                    <a:pt x="4850" y="692"/>
                    <a:pt x="4780" y="692"/>
                  </a:cubicBezTo>
                  <a:cubicBezTo>
                    <a:pt x="4711" y="692"/>
                    <a:pt x="4641" y="718"/>
                    <a:pt x="4589" y="770"/>
                  </a:cubicBezTo>
                  <a:lnTo>
                    <a:pt x="2712" y="2265"/>
                  </a:lnTo>
                  <a:lnTo>
                    <a:pt x="1808" y="1813"/>
                  </a:lnTo>
                  <a:cubicBezTo>
                    <a:pt x="1878" y="1535"/>
                    <a:pt x="2051" y="1326"/>
                    <a:pt x="2295" y="1187"/>
                  </a:cubicBezTo>
                  <a:cubicBezTo>
                    <a:pt x="2399" y="1083"/>
                    <a:pt x="2434" y="944"/>
                    <a:pt x="2364" y="840"/>
                  </a:cubicBezTo>
                  <a:cubicBezTo>
                    <a:pt x="2307" y="782"/>
                    <a:pt x="2239" y="756"/>
                    <a:pt x="2172" y="756"/>
                  </a:cubicBezTo>
                  <a:cubicBezTo>
                    <a:pt x="2117" y="756"/>
                    <a:pt x="2064" y="773"/>
                    <a:pt x="2017" y="805"/>
                  </a:cubicBezTo>
                  <a:cubicBezTo>
                    <a:pt x="1739" y="979"/>
                    <a:pt x="1530" y="1257"/>
                    <a:pt x="1391" y="1604"/>
                  </a:cubicBezTo>
                  <a:lnTo>
                    <a:pt x="1113" y="1465"/>
                  </a:lnTo>
                  <a:lnTo>
                    <a:pt x="1078" y="1465"/>
                  </a:lnTo>
                  <a:cubicBezTo>
                    <a:pt x="1040" y="1452"/>
                    <a:pt x="997" y="1444"/>
                    <a:pt x="953" y="1444"/>
                  </a:cubicBezTo>
                  <a:cubicBezTo>
                    <a:pt x="877" y="1444"/>
                    <a:pt x="797" y="1469"/>
                    <a:pt x="730" y="1535"/>
                  </a:cubicBezTo>
                  <a:cubicBezTo>
                    <a:pt x="661" y="1604"/>
                    <a:pt x="626" y="1709"/>
                    <a:pt x="661" y="1813"/>
                  </a:cubicBezTo>
                  <a:lnTo>
                    <a:pt x="939" y="3342"/>
                  </a:lnTo>
                  <a:cubicBezTo>
                    <a:pt x="730" y="3377"/>
                    <a:pt x="626" y="3586"/>
                    <a:pt x="626" y="3760"/>
                  </a:cubicBezTo>
                  <a:lnTo>
                    <a:pt x="626" y="4733"/>
                  </a:lnTo>
                  <a:cubicBezTo>
                    <a:pt x="626" y="4976"/>
                    <a:pt x="835" y="5185"/>
                    <a:pt x="1078" y="5185"/>
                  </a:cubicBezTo>
                  <a:lnTo>
                    <a:pt x="1182" y="5185"/>
                  </a:lnTo>
                  <a:cubicBezTo>
                    <a:pt x="1182" y="5254"/>
                    <a:pt x="1217" y="5324"/>
                    <a:pt x="1217" y="5393"/>
                  </a:cubicBezTo>
                  <a:cubicBezTo>
                    <a:pt x="661" y="5463"/>
                    <a:pt x="313" y="5984"/>
                    <a:pt x="313" y="6749"/>
                  </a:cubicBezTo>
                  <a:cubicBezTo>
                    <a:pt x="313" y="7514"/>
                    <a:pt x="661" y="8279"/>
                    <a:pt x="1356" y="8279"/>
                  </a:cubicBezTo>
                  <a:cubicBezTo>
                    <a:pt x="1460" y="8244"/>
                    <a:pt x="1565" y="8244"/>
                    <a:pt x="1704" y="8209"/>
                  </a:cubicBezTo>
                  <a:cubicBezTo>
                    <a:pt x="1808" y="8800"/>
                    <a:pt x="2121" y="9322"/>
                    <a:pt x="2573" y="9773"/>
                  </a:cubicBezTo>
                  <a:cubicBezTo>
                    <a:pt x="2677" y="9878"/>
                    <a:pt x="2851" y="10017"/>
                    <a:pt x="2990" y="10121"/>
                  </a:cubicBezTo>
                  <a:cubicBezTo>
                    <a:pt x="2573" y="10156"/>
                    <a:pt x="2260" y="10225"/>
                    <a:pt x="2225" y="10225"/>
                  </a:cubicBezTo>
                  <a:cubicBezTo>
                    <a:pt x="2121" y="10260"/>
                    <a:pt x="2017" y="10364"/>
                    <a:pt x="2051" y="10503"/>
                  </a:cubicBezTo>
                  <a:cubicBezTo>
                    <a:pt x="2086" y="10712"/>
                    <a:pt x="2190" y="11303"/>
                    <a:pt x="2260" y="11651"/>
                  </a:cubicBezTo>
                  <a:cubicBezTo>
                    <a:pt x="939" y="11963"/>
                    <a:pt x="0" y="13180"/>
                    <a:pt x="0" y="14536"/>
                  </a:cubicBezTo>
                  <a:lnTo>
                    <a:pt x="0" y="15196"/>
                  </a:lnTo>
                  <a:cubicBezTo>
                    <a:pt x="0" y="15474"/>
                    <a:pt x="244" y="15718"/>
                    <a:pt x="557" y="15718"/>
                  </a:cubicBezTo>
                  <a:lnTo>
                    <a:pt x="9108" y="15718"/>
                  </a:lnTo>
                  <a:cubicBezTo>
                    <a:pt x="9386" y="15718"/>
                    <a:pt x="9630" y="15474"/>
                    <a:pt x="9630" y="15196"/>
                  </a:cubicBezTo>
                  <a:lnTo>
                    <a:pt x="9630" y="14536"/>
                  </a:lnTo>
                  <a:cubicBezTo>
                    <a:pt x="9630" y="13180"/>
                    <a:pt x="8691" y="11963"/>
                    <a:pt x="7405" y="11651"/>
                  </a:cubicBezTo>
                  <a:lnTo>
                    <a:pt x="7370" y="11616"/>
                  </a:lnTo>
                  <a:cubicBezTo>
                    <a:pt x="7405" y="11268"/>
                    <a:pt x="7509" y="10677"/>
                    <a:pt x="7544" y="10469"/>
                  </a:cubicBezTo>
                  <a:cubicBezTo>
                    <a:pt x="7579" y="10330"/>
                    <a:pt x="7509" y="10225"/>
                    <a:pt x="7370" y="10225"/>
                  </a:cubicBezTo>
                  <a:cubicBezTo>
                    <a:pt x="7370" y="10225"/>
                    <a:pt x="7057" y="10156"/>
                    <a:pt x="6605" y="10086"/>
                  </a:cubicBezTo>
                  <a:cubicBezTo>
                    <a:pt x="6814" y="9947"/>
                    <a:pt x="6988" y="9773"/>
                    <a:pt x="7162" y="9600"/>
                  </a:cubicBezTo>
                  <a:cubicBezTo>
                    <a:pt x="7231" y="9495"/>
                    <a:pt x="7231" y="9356"/>
                    <a:pt x="7162" y="9287"/>
                  </a:cubicBezTo>
                  <a:cubicBezTo>
                    <a:pt x="7109" y="9235"/>
                    <a:pt x="7049" y="9209"/>
                    <a:pt x="6988" y="9209"/>
                  </a:cubicBezTo>
                  <a:cubicBezTo>
                    <a:pt x="6927" y="9209"/>
                    <a:pt x="6866" y="9235"/>
                    <a:pt x="6814" y="9287"/>
                  </a:cubicBezTo>
                  <a:cubicBezTo>
                    <a:pt x="6640" y="9495"/>
                    <a:pt x="6432" y="9669"/>
                    <a:pt x="6188" y="9808"/>
                  </a:cubicBezTo>
                  <a:cubicBezTo>
                    <a:pt x="6084" y="9530"/>
                    <a:pt x="5841" y="9356"/>
                    <a:pt x="5562" y="9356"/>
                  </a:cubicBezTo>
                  <a:lnTo>
                    <a:pt x="4033" y="9356"/>
                  </a:lnTo>
                  <a:cubicBezTo>
                    <a:pt x="3755" y="9356"/>
                    <a:pt x="3511" y="9530"/>
                    <a:pt x="3407" y="9808"/>
                  </a:cubicBezTo>
                  <a:cubicBezTo>
                    <a:pt x="3199" y="9669"/>
                    <a:pt x="3025" y="9530"/>
                    <a:pt x="2851" y="9356"/>
                  </a:cubicBezTo>
                  <a:cubicBezTo>
                    <a:pt x="2364" y="8870"/>
                    <a:pt x="2051" y="8174"/>
                    <a:pt x="2051" y="7444"/>
                  </a:cubicBezTo>
                  <a:lnTo>
                    <a:pt x="2051" y="6923"/>
                  </a:lnTo>
                  <a:cubicBezTo>
                    <a:pt x="2712" y="6401"/>
                    <a:pt x="2677" y="6158"/>
                    <a:pt x="2677" y="6089"/>
                  </a:cubicBezTo>
                  <a:cubicBezTo>
                    <a:pt x="2642" y="5776"/>
                    <a:pt x="2642" y="5428"/>
                    <a:pt x="2642" y="5115"/>
                  </a:cubicBezTo>
                  <a:lnTo>
                    <a:pt x="6883" y="5115"/>
                  </a:lnTo>
                  <a:cubicBezTo>
                    <a:pt x="6883" y="5428"/>
                    <a:pt x="6883" y="5776"/>
                    <a:pt x="6849" y="6089"/>
                  </a:cubicBezTo>
                  <a:cubicBezTo>
                    <a:pt x="6849" y="6158"/>
                    <a:pt x="6814" y="6401"/>
                    <a:pt x="7509" y="6923"/>
                  </a:cubicBezTo>
                  <a:lnTo>
                    <a:pt x="7509" y="7444"/>
                  </a:lnTo>
                  <a:cubicBezTo>
                    <a:pt x="7509" y="7757"/>
                    <a:pt x="7440" y="8105"/>
                    <a:pt x="7301" y="8418"/>
                  </a:cubicBezTo>
                  <a:cubicBezTo>
                    <a:pt x="7266" y="8522"/>
                    <a:pt x="7335" y="8661"/>
                    <a:pt x="7440" y="8696"/>
                  </a:cubicBezTo>
                  <a:lnTo>
                    <a:pt x="7544" y="8696"/>
                  </a:lnTo>
                  <a:cubicBezTo>
                    <a:pt x="7613" y="8696"/>
                    <a:pt x="7718" y="8661"/>
                    <a:pt x="7753" y="8557"/>
                  </a:cubicBezTo>
                  <a:cubicBezTo>
                    <a:pt x="7787" y="8418"/>
                    <a:pt x="7857" y="8279"/>
                    <a:pt x="7892" y="8140"/>
                  </a:cubicBezTo>
                  <a:cubicBezTo>
                    <a:pt x="7996" y="8174"/>
                    <a:pt x="8100" y="8209"/>
                    <a:pt x="8239" y="8209"/>
                  </a:cubicBezTo>
                  <a:cubicBezTo>
                    <a:pt x="8900" y="8209"/>
                    <a:pt x="9247" y="7444"/>
                    <a:pt x="9247" y="6680"/>
                  </a:cubicBezTo>
                  <a:cubicBezTo>
                    <a:pt x="9247" y="5915"/>
                    <a:pt x="8900" y="5359"/>
                    <a:pt x="8309" y="5324"/>
                  </a:cubicBezTo>
                  <a:cubicBezTo>
                    <a:pt x="8309" y="5254"/>
                    <a:pt x="8309" y="5185"/>
                    <a:pt x="8343" y="5115"/>
                  </a:cubicBezTo>
                  <a:lnTo>
                    <a:pt x="8517" y="5115"/>
                  </a:lnTo>
                  <a:cubicBezTo>
                    <a:pt x="8761" y="5115"/>
                    <a:pt x="8934" y="4907"/>
                    <a:pt x="8934" y="4698"/>
                  </a:cubicBezTo>
                  <a:lnTo>
                    <a:pt x="8934" y="3690"/>
                  </a:lnTo>
                  <a:cubicBezTo>
                    <a:pt x="8934" y="3516"/>
                    <a:pt x="8795" y="3308"/>
                    <a:pt x="8622" y="3273"/>
                  </a:cubicBezTo>
                  <a:lnTo>
                    <a:pt x="8900" y="1743"/>
                  </a:lnTo>
                  <a:cubicBezTo>
                    <a:pt x="8934" y="1639"/>
                    <a:pt x="8900" y="1535"/>
                    <a:pt x="8795" y="1465"/>
                  </a:cubicBezTo>
                  <a:cubicBezTo>
                    <a:pt x="8744" y="1414"/>
                    <a:pt x="8656" y="1382"/>
                    <a:pt x="8572" y="1382"/>
                  </a:cubicBezTo>
                  <a:cubicBezTo>
                    <a:pt x="8541" y="1382"/>
                    <a:pt x="8510" y="1386"/>
                    <a:pt x="8483" y="1396"/>
                  </a:cubicBezTo>
                  <a:lnTo>
                    <a:pt x="8448" y="1396"/>
                  </a:lnTo>
                  <a:lnTo>
                    <a:pt x="8309" y="1465"/>
                  </a:lnTo>
                  <a:cubicBezTo>
                    <a:pt x="8065" y="1013"/>
                    <a:pt x="7718" y="666"/>
                    <a:pt x="7231" y="457"/>
                  </a:cubicBezTo>
                  <a:cubicBezTo>
                    <a:pt x="6563" y="171"/>
                    <a:pt x="5807" y="1"/>
                    <a:pt x="5044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1881;p46">
              <a:extLst>
                <a:ext uri="{FF2B5EF4-FFF2-40B4-BE49-F238E27FC236}">
                  <a16:creationId xmlns:a16="http://schemas.microsoft.com/office/drawing/2014/main" id="{878C8978-66CF-40FB-94AA-189309F84F7B}"/>
                </a:ext>
              </a:extLst>
            </p:cNvPr>
            <p:cNvSpPr/>
            <p:nvPr/>
          </p:nvSpPr>
          <p:spPr>
            <a:xfrm>
              <a:off x="4563588" y="3392225"/>
              <a:ext cx="21750" cy="12425"/>
            </a:xfrm>
            <a:custGeom>
              <a:avLst/>
              <a:gdLst/>
              <a:ahLst/>
              <a:cxnLst/>
              <a:rect l="l" t="t" r="r" b="b"/>
              <a:pathLst>
                <a:path w="870" h="497" extrusionOk="0">
                  <a:moveTo>
                    <a:pt x="258" y="1"/>
                  </a:moveTo>
                  <a:cubicBezTo>
                    <a:pt x="165" y="1"/>
                    <a:pt x="64" y="68"/>
                    <a:pt x="36" y="184"/>
                  </a:cubicBezTo>
                  <a:cubicBezTo>
                    <a:pt x="1" y="288"/>
                    <a:pt x="70" y="427"/>
                    <a:pt x="209" y="462"/>
                  </a:cubicBezTo>
                  <a:cubicBezTo>
                    <a:pt x="279" y="496"/>
                    <a:pt x="348" y="496"/>
                    <a:pt x="453" y="496"/>
                  </a:cubicBezTo>
                  <a:cubicBezTo>
                    <a:pt x="522" y="496"/>
                    <a:pt x="592" y="496"/>
                    <a:pt x="696" y="462"/>
                  </a:cubicBezTo>
                  <a:cubicBezTo>
                    <a:pt x="800" y="427"/>
                    <a:pt x="870" y="288"/>
                    <a:pt x="835" y="184"/>
                  </a:cubicBezTo>
                  <a:cubicBezTo>
                    <a:pt x="806" y="68"/>
                    <a:pt x="730" y="1"/>
                    <a:pt x="625" y="1"/>
                  </a:cubicBezTo>
                  <a:cubicBezTo>
                    <a:pt x="604" y="1"/>
                    <a:pt x="581" y="4"/>
                    <a:pt x="557" y="10"/>
                  </a:cubicBezTo>
                  <a:cubicBezTo>
                    <a:pt x="522" y="27"/>
                    <a:pt x="479" y="36"/>
                    <a:pt x="435" y="36"/>
                  </a:cubicBezTo>
                  <a:cubicBezTo>
                    <a:pt x="392" y="36"/>
                    <a:pt x="348" y="27"/>
                    <a:pt x="314" y="10"/>
                  </a:cubicBezTo>
                  <a:cubicBezTo>
                    <a:pt x="296" y="4"/>
                    <a:pt x="277" y="1"/>
                    <a:pt x="258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1882;p46">
              <a:extLst>
                <a:ext uri="{FF2B5EF4-FFF2-40B4-BE49-F238E27FC236}">
                  <a16:creationId xmlns:a16="http://schemas.microsoft.com/office/drawing/2014/main" id="{51243AF3-4294-43DE-8923-98B47239BE07}"/>
                </a:ext>
              </a:extLst>
            </p:cNvPr>
            <p:cNvSpPr/>
            <p:nvPr/>
          </p:nvSpPr>
          <p:spPr>
            <a:xfrm>
              <a:off x="4529713" y="3327050"/>
              <a:ext cx="33025" cy="12650"/>
            </a:xfrm>
            <a:custGeom>
              <a:avLst/>
              <a:gdLst/>
              <a:ahLst/>
              <a:cxnLst/>
              <a:rect l="l" t="t" r="r" b="b"/>
              <a:pathLst>
                <a:path w="1321" h="506" extrusionOk="0">
                  <a:moveTo>
                    <a:pt x="674" y="1"/>
                  </a:moveTo>
                  <a:cubicBezTo>
                    <a:pt x="521" y="1"/>
                    <a:pt x="365" y="27"/>
                    <a:pt x="209" y="79"/>
                  </a:cubicBezTo>
                  <a:cubicBezTo>
                    <a:pt x="70" y="114"/>
                    <a:pt x="0" y="218"/>
                    <a:pt x="35" y="357"/>
                  </a:cubicBezTo>
                  <a:cubicBezTo>
                    <a:pt x="63" y="443"/>
                    <a:pt x="163" y="505"/>
                    <a:pt x="255" y="505"/>
                  </a:cubicBezTo>
                  <a:cubicBezTo>
                    <a:pt x="275" y="505"/>
                    <a:pt x="294" y="502"/>
                    <a:pt x="313" y="496"/>
                  </a:cubicBezTo>
                  <a:cubicBezTo>
                    <a:pt x="435" y="462"/>
                    <a:pt x="548" y="444"/>
                    <a:pt x="660" y="444"/>
                  </a:cubicBezTo>
                  <a:cubicBezTo>
                    <a:pt x="773" y="444"/>
                    <a:pt x="886" y="462"/>
                    <a:pt x="1008" y="496"/>
                  </a:cubicBezTo>
                  <a:lnTo>
                    <a:pt x="1043" y="496"/>
                  </a:lnTo>
                  <a:cubicBezTo>
                    <a:pt x="1286" y="462"/>
                    <a:pt x="1321" y="149"/>
                    <a:pt x="1112" y="79"/>
                  </a:cubicBezTo>
                  <a:cubicBezTo>
                    <a:pt x="973" y="27"/>
                    <a:pt x="826" y="1"/>
                    <a:pt x="674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1883;p46">
              <a:extLst>
                <a:ext uri="{FF2B5EF4-FFF2-40B4-BE49-F238E27FC236}">
                  <a16:creationId xmlns:a16="http://schemas.microsoft.com/office/drawing/2014/main" id="{E1D498F5-259E-4AA5-BC24-9D053F62A5C6}"/>
                </a:ext>
              </a:extLst>
            </p:cNvPr>
            <p:cNvSpPr/>
            <p:nvPr/>
          </p:nvSpPr>
          <p:spPr>
            <a:xfrm>
              <a:off x="4587063" y="3326850"/>
              <a:ext cx="32175" cy="12850"/>
            </a:xfrm>
            <a:custGeom>
              <a:avLst/>
              <a:gdLst/>
              <a:ahLst/>
              <a:cxnLst/>
              <a:rect l="l" t="t" r="r" b="b"/>
              <a:pathLst>
                <a:path w="1287" h="514" extrusionOk="0">
                  <a:moveTo>
                    <a:pt x="648" y="0"/>
                  </a:moveTo>
                  <a:cubicBezTo>
                    <a:pt x="496" y="0"/>
                    <a:pt x="348" y="18"/>
                    <a:pt x="209" y="52"/>
                  </a:cubicBezTo>
                  <a:cubicBezTo>
                    <a:pt x="70" y="87"/>
                    <a:pt x="0" y="226"/>
                    <a:pt x="35" y="330"/>
                  </a:cubicBezTo>
                  <a:cubicBezTo>
                    <a:pt x="64" y="446"/>
                    <a:pt x="140" y="513"/>
                    <a:pt x="245" y="513"/>
                  </a:cubicBezTo>
                  <a:cubicBezTo>
                    <a:pt x="267" y="513"/>
                    <a:pt x="289" y="510"/>
                    <a:pt x="313" y="504"/>
                  </a:cubicBezTo>
                  <a:cubicBezTo>
                    <a:pt x="418" y="470"/>
                    <a:pt x="530" y="452"/>
                    <a:pt x="643" y="452"/>
                  </a:cubicBezTo>
                  <a:cubicBezTo>
                    <a:pt x="756" y="452"/>
                    <a:pt x="869" y="470"/>
                    <a:pt x="974" y="504"/>
                  </a:cubicBezTo>
                  <a:lnTo>
                    <a:pt x="1043" y="504"/>
                  </a:lnTo>
                  <a:cubicBezTo>
                    <a:pt x="1148" y="504"/>
                    <a:pt x="1217" y="435"/>
                    <a:pt x="1252" y="330"/>
                  </a:cubicBezTo>
                  <a:cubicBezTo>
                    <a:pt x="1287" y="226"/>
                    <a:pt x="1217" y="87"/>
                    <a:pt x="1113" y="52"/>
                  </a:cubicBezTo>
                  <a:cubicBezTo>
                    <a:pt x="956" y="18"/>
                    <a:pt x="800" y="0"/>
                    <a:pt x="648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1884;p46">
              <a:extLst>
                <a:ext uri="{FF2B5EF4-FFF2-40B4-BE49-F238E27FC236}">
                  <a16:creationId xmlns:a16="http://schemas.microsoft.com/office/drawing/2014/main" id="{33FDDCCE-3D5F-4F0E-B219-31D7D80A3726}"/>
                </a:ext>
              </a:extLst>
            </p:cNvPr>
            <p:cNvSpPr/>
            <p:nvPr/>
          </p:nvSpPr>
          <p:spPr>
            <a:xfrm>
              <a:off x="4552238" y="3407225"/>
              <a:ext cx="43525" cy="15250"/>
            </a:xfrm>
            <a:custGeom>
              <a:avLst/>
              <a:gdLst/>
              <a:ahLst/>
              <a:cxnLst/>
              <a:rect l="l" t="t" r="r" b="b"/>
              <a:pathLst>
                <a:path w="1741" h="610" extrusionOk="0">
                  <a:moveTo>
                    <a:pt x="1471" y="1"/>
                  </a:moveTo>
                  <a:cubicBezTo>
                    <a:pt x="1432" y="1"/>
                    <a:pt x="1393" y="12"/>
                    <a:pt x="1359" y="35"/>
                  </a:cubicBezTo>
                  <a:cubicBezTo>
                    <a:pt x="1220" y="105"/>
                    <a:pt x="1063" y="140"/>
                    <a:pt x="902" y="140"/>
                  </a:cubicBezTo>
                  <a:cubicBezTo>
                    <a:pt x="742" y="140"/>
                    <a:pt x="576" y="105"/>
                    <a:pt x="420" y="35"/>
                  </a:cubicBezTo>
                  <a:cubicBezTo>
                    <a:pt x="393" y="17"/>
                    <a:pt x="365" y="9"/>
                    <a:pt x="337" y="9"/>
                  </a:cubicBezTo>
                  <a:cubicBezTo>
                    <a:pt x="156" y="9"/>
                    <a:pt x="0" y="362"/>
                    <a:pt x="211" y="453"/>
                  </a:cubicBezTo>
                  <a:cubicBezTo>
                    <a:pt x="420" y="557"/>
                    <a:pt x="655" y="609"/>
                    <a:pt x="894" y="609"/>
                  </a:cubicBezTo>
                  <a:cubicBezTo>
                    <a:pt x="1133" y="609"/>
                    <a:pt x="1376" y="557"/>
                    <a:pt x="1602" y="453"/>
                  </a:cubicBezTo>
                  <a:cubicBezTo>
                    <a:pt x="1706" y="383"/>
                    <a:pt x="1741" y="244"/>
                    <a:pt x="1671" y="140"/>
                  </a:cubicBezTo>
                  <a:cubicBezTo>
                    <a:pt x="1625" y="47"/>
                    <a:pt x="1548" y="1"/>
                    <a:pt x="1471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1885;p46">
              <a:extLst>
                <a:ext uri="{FF2B5EF4-FFF2-40B4-BE49-F238E27FC236}">
                  <a16:creationId xmlns:a16="http://schemas.microsoft.com/office/drawing/2014/main" id="{9ABD2CB2-F886-48B9-93E5-D3AE6886CD38}"/>
                </a:ext>
              </a:extLst>
            </p:cNvPr>
            <p:cNvSpPr/>
            <p:nvPr/>
          </p:nvSpPr>
          <p:spPr>
            <a:xfrm>
              <a:off x="4536663" y="3359650"/>
              <a:ext cx="12175" cy="16100"/>
            </a:xfrm>
            <a:custGeom>
              <a:avLst/>
              <a:gdLst/>
              <a:ahLst/>
              <a:cxnLst/>
              <a:rect l="l" t="t" r="r" b="b"/>
              <a:pathLst>
                <a:path w="487" h="644" extrusionOk="0">
                  <a:moveTo>
                    <a:pt x="243" y="0"/>
                  </a:moveTo>
                  <a:cubicBezTo>
                    <a:pt x="122" y="0"/>
                    <a:pt x="0" y="79"/>
                    <a:pt x="0" y="235"/>
                  </a:cubicBezTo>
                  <a:lnTo>
                    <a:pt x="0" y="409"/>
                  </a:lnTo>
                  <a:cubicBezTo>
                    <a:pt x="0" y="565"/>
                    <a:pt x="113" y="644"/>
                    <a:pt x="230" y="644"/>
                  </a:cubicBezTo>
                  <a:cubicBezTo>
                    <a:pt x="348" y="644"/>
                    <a:pt x="469" y="565"/>
                    <a:pt x="487" y="409"/>
                  </a:cubicBezTo>
                  <a:lnTo>
                    <a:pt x="487" y="235"/>
                  </a:lnTo>
                  <a:cubicBezTo>
                    <a:pt x="487" y="79"/>
                    <a:pt x="365" y="0"/>
                    <a:pt x="243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1886;p46">
              <a:extLst>
                <a:ext uri="{FF2B5EF4-FFF2-40B4-BE49-F238E27FC236}">
                  <a16:creationId xmlns:a16="http://schemas.microsoft.com/office/drawing/2014/main" id="{E656781F-E8CC-438A-98D6-9B0B3F1B67AC}"/>
                </a:ext>
              </a:extLst>
            </p:cNvPr>
            <p:cNvSpPr/>
            <p:nvPr/>
          </p:nvSpPr>
          <p:spPr>
            <a:xfrm>
              <a:off x="4600538" y="3359425"/>
              <a:ext cx="12175" cy="15025"/>
            </a:xfrm>
            <a:custGeom>
              <a:avLst/>
              <a:gdLst/>
              <a:ahLst/>
              <a:cxnLst/>
              <a:rect l="l" t="t" r="r" b="b"/>
              <a:pathLst>
                <a:path w="487" h="601" extrusionOk="0">
                  <a:moveTo>
                    <a:pt x="261" y="1"/>
                  </a:moveTo>
                  <a:cubicBezTo>
                    <a:pt x="122" y="1"/>
                    <a:pt x="18" y="105"/>
                    <a:pt x="18" y="244"/>
                  </a:cubicBezTo>
                  <a:lnTo>
                    <a:pt x="18" y="418"/>
                  </a:lnTo>
                  <a:cubicBezTo>
                    <a:pt x="0" y="540"/>
                    <a:pt x="122" y="600"/>
                    <a:pt x="244" y="600"/>
                  </a:cubicBezTo>
                  <a:cubicBezTo>
                    <a:pt x="365" y="600"/>
                    <a:pt x="487" y="540"/>
                    <a:pt x="469" y="418"/>
                  </a:cubicBezTo>
                  <a:lnTo>
                    <a:pt x="469" y="244"/>
                  </a:lnTo>
                  <a:cubicBezTo>
                    <a:pt x="469" y="105"/>
                    <a:pt x="365" y="1"/>
                    <a:pt x="261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37561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Tramo 2: </a:t>
            </a:r>
            <a: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Desarrollo profesional: Reflexión de la trayectoria</a:t>
            </a: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MX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F8164363-BD3E-4151-95A9-5D0341B7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3B691FC-CAF1-454F-9447-4E6BA6142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1015" y="2838634"/>
            <a:ext cx="3392985" cy="2365639"/>
          </a:xfrm>
          <a:prstGeom prst="rect">
            <a:avLst/>
          </a:prstGeom>
        </p:spPr>
      </p:pic>
      <p:sp>
        <p:nvSpPr>
          <p:cNvPr id="17" name="Google Shape;1073;p34">
            <a:extLst>
              <a:ext uri="{FF2B5EF4-FFF2-40B4-BE49-F238E27FC236}">
                <a16:creationId xmlns:a16="http://schemas.microsoft.com/office/drawing/2014/main" id="{41A3A489-D9EB-4FA7-B4D0-E0B04B4595F9}"/>
              </a:ext>
            </a:extLst>
          </p:cNvPr>
          <p:cNvSpPr txBox="1">
            <a:spLocks/>
          </p:cNvSpPr>
          <p:nvPr/>
        </p:nvSpPr>
        <p:spPr>
          <a:xfrm>
            <a:off x="445865" y="1671300"/>
            <a:ext cx="8979265" cy="3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ivvic"/>
              <a:buChar char="●"/>
              <a:defRPr sz="11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>
              <a:buSzPct val="167000"/>
              <a:buFont typeface="Livvic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Este momento se enfoca en nuestras primeras ideas sobre la docencia y cómo éstas evolucionaron a lo largo de nuestra formación inicial.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Descubrimos nuestras fortalezas y áreas de oportunidad.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Confirmamos nuestro interés en transformar la vida de los estudiantes.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Experimentamos la vocación a través de los primeros contactos con la enseñanza.</a:t>
            </a:r>
          </a:p>
          <a:p>
            <a:pPr marL="285750" indent="-285750">
              <a:buSzPct val="167000"/>
            </a:pPr>
            <a:endParaRPr lang="es-ES" sz="16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0" indent="0">
              <a:buSzPct val="167000"/>
              <a:buFont typeface="Livvic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*Aquí debes realizar un relato de tu trayectoria </a:t>
            </a:r>
          </a:p>
          <a:p>
            <a:pPr marL="0" indent="0">
              <a:buSzPct val="167000"/>
              <a:buFont typeface="Livvic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profesional y además enlista los aprendizajes   </a:t>
            </a:r>
          </a:p>
          <a:p>
            <a:pPr marL="0" indent="0">
              <a:buSzPct val="167000"/>
              <a:buFont typeface="Livvic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significativos que hayas aprendido.</a:t>
            </a:r>
          </a:p>
        </p:txBody>
      </p:sp>
      <p:grpSp>
        <p:nvGrpSpPr>
          <p:cNvPr id="6" name="Google Shape;2108;p46">
            <a:extLst>
              <a:ext uri="{FF2B5EF4-FFF2-40B4-BE49-F238E27FC236}">
                <a16:creationId xmlns:a16="http://schemas.microsoft.com/office/drawing/2014/main" id="{6CAA82E7-C55D-4F1B-9B5A-2897AD6EAE75}"/>
              </a:ext>
            </a:extLst>
          </p:cNvPr>
          <p:cNvGrpSpPr/>
          <p:nvPr/>
        </p:nvGrpSpPr>
        <p:grpSpPr>
          <a:xfrm rot="19088864">
            <a:off x="175041" y="4225231"/>
            <a:ext cx="440559" cy="423576"/>
            <a:chOff x="1000688" y="2573575"/>
            <a:chExt cx="407925" cy="392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Google Shape;2109;p46">
              <a:extLst>
                <a:ext uri="{FF2B5EF4-FFF2-40B4-BE49-F238E27FC236}">
                  <a16:creationId xmlns:a16="http://schemas.microsoft.com/office/drawing/2014/main" id="{151BA4E1-636F-4D1F-A77B-A3372F55821B}"/>
                </a:ext>
              </a:extLst>
            </p:cNvPr>
            <p:cNvSpPr/>
            <p:nvPr/>
          </p:nvSpPr>
          <p:spPr>
            <a:xfrm>
              <a:off x="1071088" y="2702575"/>
              <a:ext cx="80575" cy="104150"/>
            </a:xfrm>
            <a:custGeom>
              <a:avLst/>
              <a:gdLst/>
              <a:ahLst/>
              <a:cxnLst/>
              <a:rect l="l" t="t" r="r" b="b"/>
              <a:pathLst>
                <a:path w="3223" h="4166" extrusionOk="0">
                  <a:moveTo>
                    <a:pt x="248" y="1"/>
                  </a:moveTo>
                  <a:cubicBezTo>
                    <a:pt x="124" y="1"/>
                    <a:pt x="0" y="95"/>
                    <a:pt x="24" y="238"/>
                  </a:cubicBezTo>
                  <a:lnTo>
                    <a:pt x="337" y="4166"/>
                  </a:lnTo>
                  <a:lnTo>
                    <a:pt x="3222" y="2810"/>
                  </a:lnTo>
                  <a:lnTo>
                    <a:pt x="406" y="64"/>
                  </a:lnTo>
                  <a:cubicBezTo>
                    <a:pt x="363" y="20"/>
                    <a:pt x="305" y="1"/>
                    <a:pt x="248" y="1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10;p46">
              <a:extLst>
                <a:ext uri="{FF2B5EF4-FFF2-40B4-BE49-F238E27FC236}">
                  <a16:creationId xmlns:a16="http://schemas.microsoft.com/office/drawing/2014/main" id="{13B3AA16-6E76-44AD-8DCA-4F0C502C14A0}"/>
                </a:ext>
              </a:extLst>
            </p:cNvPr>
            <p:cNvSpPr/>
            <p:nvPr/>
          </p:nvSpPr>
          <p:spPr>
            <a:xfrm>
              <a:off x="1257663" y="2702575"/>
              <a:ext cx="79975" cy="104150"/>
            </a:xfrm>
            <a:custGeom>
              <a:avLst/>
              <a:gdLst/>
              <a:ahLst/>
              <a:cxnLst/>
              <a:rect l="l" t="t" r="r" b="b"/>
              <a:pathLst>
                <a:path w="3199" h="4166" extrusionOk="0">
                  <a:moveTo>
                    <a:pt x="2967" y="1"/>
                  </a:moveTo>
                  <a:cubicBezTo>
                    <a:pt x="2913" y="1"/>
                    <a:pt x="2860" y="20"/>
                    <a:pt x="2816" y="64"/>
                  </a:cubicBezTo>
                  <a:lnTo>
                    <a:pt x="0" y="2810"/>
                  </a:lnTo>
                  <a:lnTo>
                    <a:pt x="2885" y="4166"/>
                  </a:lnTo>
                  <a:lnTo>
                    <a:pt x="3198" y="238"/>
                  </a:lnTo>
                  <a:cubicBezTo>
                    <a:pt x="3198" y="95"/>
                    <a:pt x="3084" y="1"/>
                    <a:pt x="2967" y="1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11;p46">
              <a:extLst>
                <a:ext uri="{FF2B5EF4-FFF2-40B4-BE49-F238E27FC236}">
                  <a16:creationId xmlns:a16="http://schemas.microsoft.com/office/drawing/2014/main" id="{755C5497-B085-4DA4-91AA-DDD3D1444937}"/>
                </a:ext>
              </a:extLst>
            </p:cNvPr>
            <p:cNvSpPr/>
            <p:nvPr/>
          </p:nvSpPr>
          <p:spPr>
            <a:xfrm>
              <a:off x="1156838" y="2579675"/>
              <a:ext cx="95625" cy="92575"/>
            </a:xfrm>
            <a:custGeom>
              <a:avLst/>
              <a:gdLst/>
              <a:ahLst/>
              <a:cxnLst/>
              <a:rect l="l" t="t" r="r" b="b"/>
              <a:pathLst>
                <a:path w="3825" h="3703" extrusionOk="0">
                  <a:moveTo>
                    <a:pt x="1917" y="0"/>
                  </a:moveTo>
                  <a:cubicBezTo>
                    <a:pt x="1800" y="0"/>
                    <a:pt x="1687" y="61"/>
                    <a:pt x="1635" y="183"/>
                  </a:cubicBezTo>
                  <a:lnTo>
                    <a:pt x="1183" y="982"/>
                  </a:lnTo>
                  <a:cubicBezTo>
                    <a:pt x="1148" y="1052"/>
                    <a:pt x="1113" y="1087"/>
                    <a:pt x="1044" y="1121"/>
                  </a:cubicBezTo>
                  <a:lnTo>
                    <a:pt x="244" y="1573"/>
                  </a:lnTo>
                  <a:cubicBezTo>
                    <a:pt x="1" y="1678"/>
                    <a:pt x="1" y="2025"/>
                    <a:pt x="244" y="2164"/>
                  </a:cubicBezTo>
                  <a:lnTo>
                    <a:pt x="1044" y="2581"/>
                  </a:lnTo>
                  <a:cubicBezTo>
                    <a:pt x="1113" y="2616"/>
                    <a:pt x="1148" y="2686"/>
                    <a:pt x="1183" y="2720"/>
                  </a:cubicBezTo>
                  <a:lnTo>
                    <a:pt x="1635" y="3520"/>
                  </a:lnTo>
                  <a:cubicBezTo>
                    <a:pt x="1687" y="3642"/>
                    <a:pt x="1800" y="3703"/>
                    <a:pt x="1917" y="3703"/>
                  </a:cubicBezTo>
                  <a:cubicBezTo>
                    <a:pt x="2034" y="3703"/>
                    <a:pt x="2156" y="3642"/>
                    <a:pt x="2225" y="3520"/>
                  </a:cubicBezTo>
                  <a:lnTo>
                    <a:pt x="2643" y="2720"/>
                  </a:lnTo>
                  <a:cubicBezTo>
                    <a:pt x="2677" y="2686"/>
                    <a:pt x="2747" y="2616"/>
                    <a:pt x="2782" y="2581"/>
                  </a:cubicBezTo>
                  <a:lnTo>
                    <a:pt x="3616" y="2164"/>
                  </a:lnTo>
                  <a:cubicBezTo>
                    <a:pt x="3825" y="2025"/>
                    <a:pt x="3825" y="1678"/>
                    <a:pt x="3616" y="1539"/>
                  </a:cubicBezTo>
                  <a:lnTo>
                    <a:pt x="3616" y="1573"/>
                  </a:lnTo>
                  <a:lnTo>
                    <a:pt x="2782" y="1121"/>
                  </a:lnTo>
                  <a:cubicBezTo>
                    <a:pt x="2747" y="1087"/>
                    <a:pt x="2677" y="1052"/>
                    <a:pt x="2643" y="982"/>
                  </a:cubicBezTo>
                  <a:lnTo>
                    <a:pt x="2225" y="183"/>
                  </a:lnTo>
                  <a:cubicBezTo>
                    <a:pt x="2156" y="61"/>
                    <a:pt x="2034" y="0"/>
                    <a:pt x="1917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2;p46">
              <a:extLst>
                <a:ext uri="{FF2B5EF4-FFF2-40B4-BE49-F238E27FC236}">
                  <a16:creationId xmlns:a16="http://schemas.microsoft.com/office/drawing/2014/main" id="{7EEEB470-85D3-49A8-86BD-5DEA6D74FB6F}"/>
                </a:ext>
              </a:extLst>
            </p:cNvPr>
            <p:cNvSpPr/>
            <p:nvPr/>
          </p:nvSpPr>
          <p:spPr>
            <a:xfrm>
              <a:off x="1156838" y="2579675"/>
              <a:ext cx="95625" cy="92575"/>
            </a:xfrm>
            <a:custGeom>
              <a:avLst/>
              <a:gdLst/>
              <a:ahLst/>
              <a:cxnLst/>
              <a:rect l="l" t="t" r="r" b="b"/>
              <a:pathLst>
                <a:path w="3825" h="3703" extrusionOk="0">
                  <a:moveTo>
                    <a:pt x="1917" y="0"/>
                  </a:moveTo>
                  <a:cubicBezTo>
                    <a:pt x="1800" y="0"/>
                    <a:pt x="1687" y="61"/>
                    <a:pt x="1635" y="183"/>
                  </a:cubicBezTo>
                  <a:lnTo>
                    <a:pt x="1183" y="982"/>
                  </a:lnTo>
                  <a:cubicBezTo>
                    <a:pt x="1148" y="1052"/>
                    <a:pt x="1113" y="1087"/>
                    <a:pt x="1044" y="1121"/>
                  </a:cubicBezTo>
                  <a:lnTo>
                    <a:pt x="244" y="1573"/>
                  </a:lnTo>
                  <a:cubicBezTo>
                    <a:pt x="1" y="1678"/>
                    <a:pt x="1" y="2025"/>
                    <a:pt x="244" y="2164"/>
                  </a:cubicBezTo>
                  <a:lnTo>
                    <a:pt x="1044" y="2581"/>
                  </a:lnTo>
                  <a:cubicBezTo>
                    <a:pt x="1113" y="2616"/>
                    <a:pt x="1148" y="2686"/>
                    <a:pt x="1183" y="2720"/>
                  </a:cubicBezTo>
                  <a:lnTo>
                    <a:pt x="1635" y="3520"/>
                  </a:lnTo>
                  <a:cubicBezTo>
                    <a:pt x="1687" y="3642"/>
                    <a:pt x="1800" y="3703"/>
                    <a:pt x="1917" y="3703"/>
                  </a:cubicBezTo>
                  <a:cubicBezTo>
                    <a:pt x="2034" y="3703"/>
                    <a:pt x="2156" y="3642"/>
                    <a:pt x="2225" y="3520"/>
                  </a:cubicBezTo>
                  <a:lnTo>
                    <a:pt x="2643" y="2720"/>
                  </a:lnTo>
                  <a:cubicBezTo>
                    <a:pt x="2677" y="2686"/>
                    <a:pt x="2747" y="2616"/>
                    <a:pt x="2782" y="2581"/>
                  </a:cubicBezTo>
                  <a:lnTo>
                    <a:pt x="3616" y="2164"/>
                  </a:lnTo>
                  <a:cubicBezTo>
                    <a:pt x="3825" y="2025"/>
                    <a:pt x="3825" y="1678"/>
                    <a:pt x="3616" y="1539"/>
                  </a:cubicBezTo>
                  <a:lnTo>
                    <a:pt x="3616" y="1573"/>
                  </a:lnTo>
                  <a:lnTo>
                    <a:pt x="2782" y="1121"/>
                  </a:lnTo>
                  <a:cubicBezTo>
                    <a:pt x="2747" y="1087"/>
                    <a:pt x="2677" y="1052"/>
                    <a:pt x="2643" y="982"/>
                  </a:cubicBezTo>
                  <a:lnTo>
                    <a:pt x="2225" y="183"/>
                  </a:lnTo>
                  <a:cubicBezTo>
                    <a:pt x="2156" y="61"/>
                    <a:pt x="2034" y="0"/>
                    <a:pt x="1917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13;p46">
              <a:extLst>
                <a:ext uri="{FF2B5EF4-FFF2-40B4-BE49-F238E27FC236}">
                  <a16:creationId xmlns:a16="http://schemas.microsoft.com/office/drawing/2014/main" id="{5A979707-6C11-44AF-AD7F-9D7F0DB75C70}"/>
                </a:ext>
              </a:extLst>
            </p:cNvPr>
            <p:cNvSpPr/>
            <p:nvPr/>
          </p:nvSpPr>
          <p:spPr>
            <a:xfrm>
              <a:off x="1194213" y="2579675"/>
              <a:ext cx="59125" cy="92575"/>
            </a:xfrm>
            <a:custGeom>
              <a:avLst/>
              <a:gdLst/>
              <a:ahLst/>
              <a:cxnLst/>
              <a:rect l="l" t="t" r="r" b="b"/>
              <a:pathLst>
                <a:path w="2365" h="3703" extrusionOk="0">
                  <a:moveTo>
                    <a:pt x="422" y="0"/>
                  </a:moveTo>
                  <a:cubicBezTo>
                    <a:pt x="305" y="0"/>
                    <a:pt x="192" y="61"/>
                    <a:pt x="140" y="183"/>
                  </a:cubicBezTo>
                  <a:lnTo>
                    <a:pt x="0" y="461"/>
                  </a:lnTo>
                  <a:lnTo>
                    <a:pt x="279" y="982"/>
                  </a:lnTo>
                  <a:cubicBezTo>
                    <a:pt x="279" y="1052"/>
                    <a:pt x="348" y="1087"/>
                    <a:pt x="383" y="1121"/>
                  </a:cubicBezTo>
                  <a:lnTo>
                    <a:pt x="696" y="1260"/>
                  </a:lnTo>
                  <a:cubicBezTo>
                    <a:pt x="1148" y="1539"/>
                    <a:pt x="1148" y="2199"/>
                    <a:pt x="696" y="2442"/>
                  </a:cubicBezTo>
                  <a:lnTo>
                    <a:pt x="383" y="2616"/>
                  </a:lnTo>
                  <a:cubicBezTo>
                    <a:pt x="348" y="2616"/>
                    <a:pt x="313" y="2686"/>
                    <a:pt x="279" y="2720"/>
                  </a:cubicBezTo>
                  <a:lnTo>
                    <a:pt x="0" y="3242"/>
                  </a:lnTo>
                  <a:lnTo>
                    <a:pt x="140" y="3520"/>
                  </a:lnTo>
                  <a:cubicBezTo>
                    <a:pt x="209" y="3642"/>
                    <a:pt x="331" y="3703"/>
                    <a:pt x="448" y="3703"/>
                  </a:cubicBezTo>
                  <a:cubicBezTo>
                    <a:pt x="565" y="3703"/>
                    <a:pt x="678" y="3642"/>
                    <a:pt x="730" y="3520"/>
                  </a:cubicBezTo>
                  <a:lnTo>
                    <a:pt x="1182" y="2720"/>
                  </a:lnTo>
                  <a:cubicBezTo>
                    <a:pt x="1217" y="2651"/>
                    <a:pt x="1252" y="2616"/>
                    <a:pt x="1321" y="2581"/>
                  </a:cubicBezTo>
                  <a:lnTo>
                    <a:pt x="2121" y="2164"/>
                  </a:lnTo>
                  <a:cubicBezTo>
                    <a:pt x="2364" y="2025"/>
                    <a:pt x="2364" y="1678"/>
                    <a:pt x="2121" y="1539"/>
                  </a:cubicBezTo>
                  <a:lnTo>
                    <a:pt x="2121" y="1573"/>
                  </a:lnTo>
                  <a:lnTo>
                    <a:pt x="1287" y="1121"/>
                  </a:lnTo>
                  <a:cubicBezTo>
                    <a:pt x="1252" y="1087"/>
                    <a:pt x="1182" y="1052"/>
                    <a:pt x="1148" y="982"/>
                  </a:cubicBezTo>
                  <a:lnTo>
                    <a:pt x="730" y="183"/>
                  </a:lnTo>
                  <a:cubicBezTo>
                    <a:pt x="661" y="61"/>
                    <a:pt x="539" y="0"/>
                    <a:pt x="422" y="0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14;p46">
              <a:extLst>
                <a:ext uri="{FF2B5EF4-FFF2-40B4-BE49-F238E27FC236}">
                  <a16:creationId xmlns:a16="http://schemas.microsoft.com/office/drawing/2014/main" id="{CCE5BED5-CF9D-4846-A4DF-B652FFCB94DB}"/>
                </a:ext>
              </a:extLst>
            </p:cNvPr>
            <p:cNvSpPr/>
            <p:nvPr/>
          </p:nvSpPr>
          <p:spPr>
            <a:xfrm>
              <a:off x="1115988" y="2667675"/>
              <a:ext cx="177325" cy="81700"/>
            </a:xfrm>
            <a:custGeom>
              <a:avLst/>
              <a:gdLst/>
              <a:ahLst/>
              <a:cxnLst/>
              <a:rect l="l" t="t" r="r" b="b"/>
              <a:pathLst>
                <a:path w="7093" h="3268" extrusionOk="0">
                  <a:moveTo>
                    <a:pt x="2191" y="0"/>
                  </a:moveTo>
                  <a:cubicBezTo>
                    <a:pt x="1" y="0"/>
                    <a:pt x="1" y="3268"/>
                    <a:pt x="2191" y="3268"/>
                  </a:cubicBezTo>
                  <a:lnTo>
                    <a:pt x="4937" y="3268"/>
                  </a:lnTo>
                  <a:cubicBezTo>
                    <a:pt x="7092" y="3268"/>
                    <a:pt x="7092" y="0"/>
                    <a:pt x="4937" y="0"/>
                  </a:cubicBezTo>
                  <a:close/>
                </a:path>
              </a:pathLst>
            </a:custGeom>
            <a:solidFill>
              <a:srgbClr val="FF5C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15;p46">
              <a:extLst>
                <a:ext uri="{FF2B5EF4-FFF2-40B4-BE49-F238E27FC236}">
                  <a16:creationId xmlns:a16="http://schemas.microsoft.com/office/drawing/2014/main" id="{5E6A878C-3CF1-49D6-94A8-2BA65BF1FC43}"/>
                </a:ext>
              </a:extLst>
            </p:cNvPr>
            <p:cNvSpPr/>
            <p:nvPr/>
          </p:nvSpPr>
          <p:spPr>
            <a:xfrm>
              <a:off x="1143813" y="2668525"/>
              <a:ext cx="149500" cy="80850"/>
            </a:xfrm>
            <a:custGeom>
              <a:avLst/>
              <a:gdLst/>
              <a:ahLst/>
              <a:cxnLst/>
              <a:rect l="l" t="t" r="r" b="b"/>
              <a:pathLst>
                <a:path w="5980" h="3234" extrusionOk="0">
                  <a:moveTo>
                    <a:pt x="3928" y="1"/>
                  </a:moveTo>
                  <a:lnTo>
                    <a:pt x="3928" y="1"/>
                  </a:lnTo>
                  <a:cubicBezTo>
                    <a:pt x="5110" y="974"/>
                    <a:pt x="4415" y="2851"/>
                    <a:pt x="2886" y="2851"/>
                  </a:cubicBezTo>
                  <a:lnTo>
                    <a:pt x="0" y="2851"/>
                  </a:lnTo>
                  <a:cubicBezTo>
                    <a:pt x="313" y="3095"/>
                    <a:pt x="661" y="3234"/>
                    <a:pt x="1078" y="3234"/>
                  </a:cubicBezTo>
                  <a:lnTo>
                    <a:pt x="3824" y="3234"/>
                  </a:lnTo>
                  <a:cubicBezTo>
                    <a:pt x="5840" y="3199"/>
                    <a:pt x="5979" y="209"/>
                    <a:pt x="3928" y="1"/>
                  </a:cubicBezTo>
                  <a:close/>
                </a:path>
              </a:pathLst>
            </a:custGeom>
            <a:solidFill>
              <a:srgbClr val="D8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16;p46">
              <a:extLst>
                <a:ext uri="{FF2B5EF4-FFF2-40B4-BE49-F238E27FC236}">
                  <a16:creationId xmlns:a16="http://schemas.microsoft.com/office/drawing/2014/main" id="{633DC355-71EC-48CD-B6F3-BE0C4B67E0F4}"/>
                </a:ext>
              </a:extLst>
            </p:cNvPr>
            <p:cNvSpPr/>
            <p:nvPr/>
          </p:nvSpPr>
          <p:spPr>
            <a:xfrm>
              <a:off x="1050813" y="2738925"/>
              <a:ext cx="315500" cy="164275"/>
            </a:xfrm>
            <a:custGeom>
              <a:avLst/>
              <a:gdLst/>
              <a:ahLst/>
              <a:cxnLst/>
              <a:rect l="l" t="t" r="r" b="b"/>
              <a:pathLst>
                <a:path w="12620" h="6571" extrusionOk="0">
                  <a:moveTo>
                    <a:pt x="6293" y="1"/>
                  </a:moveTo>
                  <a:cubicBezTo>
                    <a:pt x="2816" y="1"/>
                    <a:pt x="1" y="1495"/>
                    <a:pt x="1" y="3303"/>
                  </a:cubicBezTo>
                  <a:cubicBezTo>
                    <a:pt x="1" y="5111"/>
                    <a:pt x="2816" y="6571"/>
                    <a:pt x="6293" y="6571"/>
                  </a:cubicBezTo>
                  <a:cubicBezTo>
                    <a:pt x="9804" y="6571"/>
                    <a:pt x="12620" y="5111"/>
                    <a:pt x="12620" y="3303"/>
                  </a:cubicBezTo>
                  <a:cubicBezTo>
                    <a:pt x="12620" y="2434"/>
                    <a:pt x="11959" y="1600"/>
                    <a:pt x="10777" y="974"/>
                  </a:cubicBezTo>
                  <a:cubicBezTo>
                    <a:pt x="9387" y="313"/>
                    <a:pt x="7857" y="1"/>
                    <a:pt x="6293" y="1"/>
                  </a:cubicBezTo>
                  <a:close/>
                </a:path>
              </a:pathLst>
            </a:custGeom>
            <a:solidFill>
              <a:srgbClr val="FF5C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17;p46">
              <a:extLst>
                <a:ext uri="{FF2B5EF4-FFF2-40B4-BE49-F238E27FC236}">
                  <a16:creationId xmlns:a16="http://schemas.microsoft.com/office/drawing/2014/main" id="{66D6EF26-9B4B-469F-89CC-2F85BF50A3E2}"/>
                </a:ext>
              </a:extLst>
            </p:cNvPr>
            <p:cNvSpPr/>
            <p:nvPr/>
          </p:nvSpPr>
          <p:spPr>
            <a:xfrm>
              <a:off x="1196813" y="2738925"/>
              <a:ext cx="169500" cy="164275"/>
            </a:xfrm>
            <a:custGeom>
              <a:avLst/>
              <a:gdLst/>
              <a:ahLst/>
              <a:cxnLst/>
              <a:rect l="l" t="t" r="r" b="b"/>
              <a:pathLst>
                <a:path w="6780" h="6571" extrusionOk="0">
                  <a:moveTo>
                    <a:pt x="1" y="1"/>
                  </a:moveTo>
                  <a:cubicBezTo>
                    <a:pt x="3268" y="140"/>
                    <a:pt x="5876" y="1565"/>
                    <a:pt x="5876" y="3268"/>
                  </a:cubicBezTo>
                  <a:cubicBezTo>
                    <a:pt x="5876" y="5006"/>
                    <a:pt x="3268" y="6432"/>
                    <a:pt x="1" y="6571"/>
                  </a:cubicBezTo>
                  <a:lnTo>
                    <a:pt x="453" y="6571"/>
                  </a:lnTo>
                  <a:cubicBezTo>
                    <a:pt x="3929" y="6571"/>
                    <a:pt x="6780" y="5076"/>
                    <a:pt x="6780" y="3268"/>
                  </a:cubicBezTo>
                  <a:cubicBezTo>
                    <a:pt x="6780" y="1461"/>
                    <a:pt x="3964" y="1"/>
                    <a:pt x="453" y="1"/>
                  </a:cubicBezTo>
                  <a:close/>
                </a:path>
              </a:pathLst>
            </a:custGeom>
            <a:solidFill>
              <a:srgbClr val="D8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118;p46">
              <a:extLst>
                <a:ext uri="{FF2B5EF4-FFF2-40B4-BE49-F238E27FC236}">
                  <a16:creationId xmlns:a16="http://schemas.microsoft.com/office/drawing/2014/main" id="{45A77C52-30EE-4840-902E-CA4ABB463234}"/>
                </a:ext>
              </a:extLst>
            </p:cNvPr>
            <p:cNvSpPr/>
            <p:nvPr/>
          </p:nvSpPr>
          <p:spPr>
            <a:xfrm>
              <a:off x="1016913" y="2713075"/>
              <a:ext cx="375475" cy="238800"/>
            </a:xfrm>
            <a:custGeom>
              <a:avLst/>
              <a:gdLst/>
              <a:ahLst/>
              <a:cxnLst/>
              <a:rect l="l" t="t" r="r" b="b"/>
              <a:pathLst>
                <a:path w="15019" h="9552" extrusionOk="0">
                  <a:moveTo>
                    <a:pt x="7497" y="0"/>
                  </a:moveTo>
                  <a:cubicBezTo>
                    <a:pt x="7405" y="0"/>
                    <a:pt x="7318" y="44"/>
                    <a:pt x="7266" y="131"/>
                  </a:cubicBezTo>
                  <a:lnTo>
                    <a:pt x="3720" y="4719"/>
                  </a:lnTo>
                  <a:cubicBezTo>
                    <a:pt x="3680" y="4780"/>
                    <a:pt x="3604" y="4817"/>
                    <a:pt x="3528" y="4817"/>
                  </a:cubicBezTo>
                  <a:cubicBezTo>
                    <a:pt x="3472" y="4817"/>
                    <a:pt x="3417" y="4798"/>
                    <a:pt x="3373" y="4754"/>
                  </a:cubicBezTo>
                  <a:lnTo>
                    <a:pt x="244" y="2147"/>
                  </a:lnTo>
                  <a:cubicBezTo>
                    <a:pt x="223" y="2136"/>
                    <a:pt x="203" y="2131"/>
                    <a:pt x="183" y="2131"/>
                  </a:cubicBezTo>
                  <a:cubicBezTo>
                    <a:pt x="76" y="2131"/>
                    <a:pt x="1" y="2283"/>
                    <a:pt x="1" y="2460"/>
                  </a:cubicBezTo>
                  <a:lnTo>
                    <a:pt x="800" y="9551"/>
                  </a:lnTo>
                  <a:lnTo>
                    <a:pt x="14184" y="9551"/>
                  </a:lnTo>
                  <a:lnTo>
                    <a:pt x="15018" y="2460"/>
                  </a:lnTo>
                  <a:cubicBezTo>
                    <a:pt x="15018" y="2283"/>
                    <a:pt x="14919" y="2131"/>
                    <a:pt x="14804" y="2131"/>
                  </a:cubicBezTo>
                  <a:cubicBezTo>
                    <a:pt x="14783" y="2131"/>
                    <a:pt x="14762" y="2136"/>
                    <a:pt x="14740" y="2147"/>
                  </a:cubicBezTo>
                  <a:lnTo>
                    <a:pt x="11612" y="4754"/>
                  </a:lnTo>
                  <a:cubicBezTo>
                    <a:pt x="11568" y="4798"/>
                    <a:pt x="11512" y="4817"/>
                    <a:pt x="11457" y="4817"/>
                  </a:cubicBezTo>
                  <a:cubicBezTo>
                    <a:pt x="11380" y="4817"/>
                    <a:pt x="11304" y="4780"/>
                    <a:pt x="11264" y="4719"/>
                  </a:cubicBezTo>
                  <a:lnTo>
                    <a:pt x="7753" y="131"/>
                  </a:lnTo>
                  <a:cubicBezTo>
                    <a:pt x="7683" y="44"/>
                    <a:pt x="7588" y="0"/>
                    <a:pt x="7497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119;p46">
              <a:extLst>
                <a:ext uri="{FF2B5EF4-FFF2-40B4-BE49-F238E27FC236}">
                  <a16:creationId xmlns:a16="http://schemas.microsoft.com/office/drawing/2014/main" id="{D397270E-8F61-459F-9FB7-7A571314A61F}"/>
                </a:ext>
              </a:extLst>
            </p:cNvPr>
            <p:cNvSpPr/>
            <p:nvPr/>
          </p:nvSpPr>
          <p:spPr>
            <a:xfrm>
              <a:off x="1348913" y="2766350"/>
              <a:ext cx="43475" cy="185525"/>
            </a:xfrm>
            <a:custGeom>
              <a:avLst/>
              <a:gdLst/>
              <a:ahLst/>
              <a:cxnLst/>
              <a:rect l="l" t="t" r="r" b="b"/>
              <a:pathLst>
                <a:path w="1739" h="7421" extrusionOk="0">
                  <a:moveTo>
                    <a:pt x="1524" y="0"/>
                  </a:moveTo>
                  <a:cubicBezTo>
                    <a:pt x="1503" y="0"/>
                    <a:pt x="1482" y="5"/>
                    <a:pt x="1460" y="16"/>
                  </a:cubicBezTo>
                  <a:lnTo>
                    <a:pt x="765" y="607"/>
                  </a:lnTo>
                  <a:lnTo>
                    <a:pt x="0" y="7420"/>
                  </a:lnTo>
                  <a:lnTo>
                    <a:pt x="904" y="7420"/>
                  </a:lnTo>
                  <a:lnTo>
                    <a:pt x="1738" y="329"/>
                  </a:lnTo>
                  <a:cubicBezTo>
                    <a:pt x="1738" y="152"/>
                    <a:pt x="1639" y="0"/>
                    <a:pt x="1524" y="0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20;p46">
              <a:extLst>
                <a:ext uri="{FF2B5EF4-FFF2-40B4-BE49-F238E27FC236}">
                  <a16:creationId xmlns:a16="http://schemas.microsoft.com/office/drawing/2014/main" id="{1CF70BE5-5BBB-4BEF-9094-90D4ED507AC4}"/>
                </a:ext>
              </a:extLst>
            </p:cNvPr>
            <p:cNvSpPr/>
            <p:nvPr/>
          </p:nvSpPr>
          <p:spPr>
            <a:xfrm>
              <a:off x="1011713" y="2928375"/>
              <a:ext cx="385875" cy="30450"/>
            </a:xfrm>
            <a:custGeom>
              <a:avLst/>
              <a:gdLst/>
              <a:ahLst/>
              <a:cxnLst/>
              <a:rect l="l" t="t" r="r" b="b"/>
              <a:pathLst>
                <a:path w="15435" h="1218" extrusionOk="0">
                  <a:moveTo>
                    <a:pt x="730" y="1"/>
                  </a:moveTo>
                  <a:cubicBezTo>
                    <a:pt x="0" y="70"/>
                    <a:pt x="0" y="1183"/>
                    <a:pt x="730" y="1217"/>
                  </a:cubicBezTo>
                  <a:lnTo>
                    <a:pt x="14705" y="1217"/>
                  </a:lnTo>
                  <a:cubicBezTo>
                    <a:pt x="15435" y="1183"/>
                    <a:pt x="15435" y="70"/>
                    <a:pt x="14705" y="1"/>
                  </a:cubicBezTo>
                  <a:close/>
                </a:path>
              </a:pathLst>
            </a:custGeom>
            <a:solidFill>
              <a:srgbClr val="F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21;p46">
              <a:extLst>
                <a:ext uri="{FF2B5EF4-FFF2-40B4-BE49-F238E27FC236}">
                  <a16:creationId xmlns:a16="http://schemas.microsoft.com/office/drawing/2014/main" id="{FD5A727A-F2AD-4E06-ACDA-115BAA80FB53}"/>
                </a:ext>
              </a:extLst>
            </p:cNvPr>
            <p:cNvSpPr/>
            <p:nvPr/>
          </p:nvSpPr>
          <p:spPr>
            <a:xfrm>
              <a:off x="1356738" y="2928375"/>
              <a:ext cx="41725" cy="30450"/>
            </a:xfrm>
            <a:custGeom>
              <a:avLst/>
              <a:gdLst/>
              <a:ahLst/>
              <a:cxnLst/>
              <a:rect l="l" t="t" r="r" b="b"/>
              <a:pathLst>
                <a:path w="1669" h="1218" extrusionOk="0">
                  <a:moveTo>
                    <a:pt x="0" y="1"/>
                  </a:moveTo>
                  <a:cubicBezTo>
                    <a:pt x="765" y="70"/>
                    <a:pt x="765" y="1183"/>
                    <a:pt x="0" y="1217"/>
                  </a:cubicBezTo>
                  <a:lnTo>
                    <a:pt x="904" y="1217"/>
                  </a:lnTo>
                  <a:cubicBezTo>
                    <a:pt x="1669" y="1183"/>
                    <a:pt x="1669" y="70"/>
                    <a:pt x="904" y="1"/>
                  </a:cubicBezTo>
                  <a:close/>
                </a:path>
              </a:pathLst>
            </a:custGeom>
            <a:solidFill>
              <a:srgbClr val="E2DE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122;p46">
              <a:extLst>
                <a:ext uri="{FF2B5EF4-FFF2-40B4-BE49-F238E27FC236}">
                  <a16:creationId xmlns:a16="http://schemas.microsoft.com/office/drawing/2014/main" id="{0DD9E6DD-DD4E-4BAD-827F-4C1CDF41C9BF}"/>
                </a:ext>
              </a:extLst>
            </p:cNvPr>
            <p:cNvSpPr/>
            <p:nvPr/>
          </p:nvSpPr>
          <p:spPr>
            <a:xfrm>
              <a:off x="1162063" y="2818875"/>
              <a:ext cx="76500" cy="65450"/>
            </a:xfrm>
            <a:custGeom>
              <a:avLst/>
              <a:gdLst/>
              <a:ahLst/>
              <a:cxnLst/>
              <a:rect l="l" t="t" r="r" b="b"/>
              <a:pathLst>
                <a:path w="3060" h="2618" extrusionOk="0">
                  <a:moveTo>
                    <a:pt x="1773" y="1"/>
                  </a:moveTo>
                  <a:cubicBezTo>
                    <a:pt x="591" y="1"/>
                    <a:pt x="0" y="1426"/>
                    <a:pt x="835" y="2225"/>
                  </a:cubicBezTo>
                  <a:cubicBezTo>
                    <a:pt x="1106" y="2496"/>
                    <a:pt x="1435" y="2617"/>
                    <a:pt x="1757" y="2617"/>
                  </a:cubicBezTo>
                  <a:cubicBezTo>
                    <a:pt x="2426" y="2617"/>
                    <a:pt x="3059" y="2096"/>
                    <a:pt x="3059" y="1322"/>
                  </a:cubicBezTo>
                  <a:cubicBezTo>
                    <a:pt x="3059" y="592"/>
                    <a:pt x="2468" y="1"/>
                    <a:pt x="1773" y="1"/>
                  </a:cubicBezTo>
                  <a:close/>
                </a:path>
              </a:pathLst>
            </a:custGeom>
            <a:solidFill>
              <a:srgbClr val="6E6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123;p46">
              <a:extLst>
                <a:ext uri="{FF2B5EF4-FFF2-40B4-BE49-F238E27FC236}">
                  <a16:creationId xmlns:a16="http://schemas.microsoft.com/office/drawing/2014/main" id="{93C6669A-5193-4921-AF48-847866EB80AA}"/>
                </a:ext>
              </a:extLst>
            </p:cNvPr>
            <p:cNvSpPr/>
            <p:nvPr/>
          </p:nvSpPr>
          <p:spPr>
            <a:xfrm>
              <a:off x="1194213" y="2818875"/>
              <a:ext cx="46000" cy="64650"/>
            </a:xfrm>
            <a:custGeom>
              <a:avLst/>
              <a:gdLst/>
              <a:ahLst/>
              <a:cxnLst/>
              <a:rect l="l" t="t" r="r" b="b"/>
              <a:pathLst>
                <a:path w="1840" h="2586" extrusionOk="0">
                  <a:moveTo>
                    <a:pt x="452" y="1"/>
                  </a:moveTo>
                  <a:cubicBezTo>
                    <a:pt x="313" y="1"/>
                    <a:pt x="140" y="35"/>
                    <a:pt x="0" y="70"/>
                  </a:cubicBezTo>
                  <a:cubicBezTo>
                    <a:pt x="1182" y="487"/>
                    <a:pt x="1182" y="2156"/>
                    <a:pt x="0" y="2538"/>
                  </a:cubicBezTo>
                  <a:cubicBezTo>
                    <a:pt x="103" y="2571"/>
                    <a:pt x="200" y="2586"/>
                    <a:pt x="293" y="2586"/>
                  </a:cubicBezTo>
                  <a:cubicBezTo>
                    <a:pt x="1490" y="2586"/>
                    <a:pt x="1840" y="65"/>
                    <a:pt x="452" y="1"/>
                  </a:cubicBezTo>
                  <a:close/>
                </a:path>
              </a:pathLst>
            </a:custGeom>
            <a:solidFill>
              <a:srgbClr val="6E61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124;p46">
              <a:extLst>
                <a:ext uri="{FF2B5EF4-FFF2-40B4-BE49-F238E27FC236}">
                  <a16:creationId xmlns:a16="http://schemas.microsoft.com/office/drawing/2014/main" id="{331B0C8A-D6FD-4DE5-A02E-29360A246162}"/>
                </a:ext>
              </a:extLst>
            </p:cNvPr>
            <p:cNvSpPr/>
            <p:nvPr/>
          </p:nvSpPr>
          <p:spPr>
            <a:xfrm>
              <a:off x="1046463" y="2855375"/>
              <a:ext cx="50450" cy="43400"/>
            </a:xfrm>
            <a:custGeom>
              <a:avLst/>
              <a:gdLst/>
              <a:ahLst/>
              <a:cxnLst/>
              <a:rect l="l" t="t" r="r" b="b"/>
              <a:pathLst>
                <a:path w="2018" h="1736" extrusionOk="0">
                  <a:moveTo>
                    <a:pt x="1148" y="1"/>
                  </a:moveTo>
                  <a:cubicBezTo>
                    <a:pt x="383" y="1"/>
                    <a:pt x="1" y="939"/>
                    <a:pt x="522" y="1495"/>
                  </a:cubicBezTo>
                  <a:cubicBezTo>
                    <a:pt x="699" y="1661"/>
                    <a:pt x="914" y="1735"/>
                    <a:pt x="1125" y="1735"/>
                  </a:cubicBezTo>
                  <a:cubicBezTo>
                    <a:pt x="1580" y="1735"/>
                    <a:pt x="2017" y="1392"/>
                    <a:pt x="2017" y="870"/>
                  </a:cubicBezTo>
                  <a:cubicBezTo>
                    <a:pt x="2017" y="383"/>
                    <a:pt x="1635" y="1"/>
                    <a:pt x="1148" y="1"/>
                  </a:cubicBezTo>
                  <a:close/>
                </a:path>
              </a:pathLst>
            </a:custGeom>
            <a:solidFill>
              <a:srgbClr val="6E6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125;p46">
              <a:extLst>
                <a:ext uri="{FF2B5EF4-FFF2-40B4-BE49-F238E27FC236}">
                  <a16:creationId xmlns:a16="http://schemas.microsoft.com/office/drawing/2014/main" id="{B525986D-7BB5-4B90-B2B5-6886EFC0F343}"/>
                </a:ext>
              </a:extLst>
            </p:cNvPr>
            <p:cNvSpPr/>
            <p:nvPr/>
          </p:nvSpPr>
          <p:spPr>
            <a:xfrm>
              <a:off x="1308063" y="2855375"/>
              <a:ext cx="50425" cy="43400"/>
            </a:xfrm>
            <a:custGeom>
              <a:avLst/>
              <a:gdLst/>
              <a:ahLst/>
              <a:cxnLst/>
              <a:rect l="l" t="t" r="r" b="b"/>
              <a:pathLst>
                <a:path w="2017" h="1736" extrusionOk="0">
                  <a:moveTo>
                    <a:pt x="1148" y="1"/>
                  </a:moveTo>
                  <a:cubicBezTo>
                    <a:pt x="383" y="1"/>
                    <a:pt x="0" y="939"/>
                    <a:pt x="557" y="1495"/>
                  </a:cubicBezTo>
                  <a:cubicBezTo>
                    <a:pt x="722" y="1661"/>
                    <a:pt x="930" y="1735"/>
                    <a:pt x="1136" y="1735"/>
                  </a:cubicBezTo>
                  <a:cubicBezTo>
                    <a:pt x="1579" y="1735"/>
                    <a:pt x="2017" y="1392"/>
                    <a:pt x="2017" y="870"/>
                  </a:cubicBezTo>
                  <a:cubicBezTo>
                    <a:pt x="2017" y="383"/>
                    <a:pt x="1634" y="1"/>
                    <a:pt x="1148" y="1"/>
                  </a:cubicBezTo>
                  <a:close/>
                </a:path>
              </a:pathLst>
            </a:custGeom>
            <a:solidFill>
              <a:srgbClr val="6E6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26;p46">
              <a:extLst>
                <a:ext uri="{FF2B5EF4-FFF2-40B4-BE49-F238E27FC236}">
                  <a16:creationId xmlns:a16="http://schemas.microsoft.com/office/drawing/2014/main" id="{69D038D2-3CD3-4333-978F-13D4DB089973}"/>
                </a:ext>
              </a:extLst>
            </p:cNvPr>
            <p:cNvSpPr/>
            <p:nvPr/>
          </p:nvSpPr>
          <p:spPr>
            <a:xfrm>
              <a:off x="1000688" y="2573575"/>
              <a:ext cx="407925" cy="392200"/>
            </a:xfrm>
            <a:custGeom>
              <a:avLst/>
              <a:gdLst/>
              <a:ahLst/>
              <a:cxnLst/>
              <a:rect l="l" t="t" r="r" b="b"/>
              <a:pathLst>
                <a:path w="16317" h="15688" extrusionOk="0">
                  <a:moveTo>
                    <a:pt x="8146" y="479"/>
                  </a:moveTo>
                  <a:cubicBezTo>
                    <a:pt x="8185" y="479"/>
                    <a:pt x="8228" y="496"/>
                    <a:pt x="8263" y="531"/>
                  </a:cubicBezTo>
                  <a:lnTo>
                    <a:pt x="8680" y="1331"/>
                  </a:lnTo>
                  <a:cubicBezTo>
                    <a:pt x="8750" y="1435"/>
                    <a:pt x="8819" y="1504"/>
                    <a:pt x="8923" y="1574"/>
                  </a:cubicBezTo>
                  <a:lnTo>
                    <a:pt x="9723" y="1991"/>
                  </a:lnTo>
                  <a:cubicBezTo>
                    <a:pt x="9758" y="2026"/>
                    <a:pt x="9792" y="2061"/>
                    <a:pt x="9792" y="2095"/>
                  </a:cubicBezTo>
                  <a:cubicBezTo>
                    <a:pt x="9758" y="2130"/>
                    <a:pt x="9758" y="2200"/>
                    <a:pt x="9723" y="2200"/>
                  </a:cubicBezTo>
                  <a:lnTo>
                    <a:pt x="8923" y="2652"/>
                  </a:lnTo>
                  <a:cubicBezTo>
                    <a:pt x="8819" y="2686"/>
                    <a:pt x="8750" y="2756"/>
                    <a:pt x="8680" y="2860"/>
                  </a:cubicBezTo>
                  <a:lnTo>
                    <a:pt x="8332" y="3555"/>
                  </a:lnTo>
                  <a:lnTo>
                    <a:pt x="7950" y="3555"/>
                  </a:lnTo>
                  <a:lnTo>
                    <a:pt x="7602" y="2860"/>
                  </a:lnTo>
                  <a:cubicBezTo>
                    <a:pt x="7533" y="2756"/>
                    <a:pt x="7463" y="2686"/>
                    <a:pt x="7359" y="2652"/>
                  </a:cubicBezTo>
                  <a:lnTo>
                    <a:pt x="6594" y="2200"/>
                  </a:lnTo>
                  <a:cubicBezTo>
                    <a:pt x="6560" y="2200"/>
                    <a:pt x="6525" y="2130"/>
                    <a:pt x="6525" y="2095"/>
                  </a:cubicBezTo>
                  <a:cubicBezTo>
                    <a:pt x="6525" y="2061"/>
                    <a:pt x="6560" y="2026"/>
                    <a:pt x="6594" y="1991"/>
                  </a:cubicBezTo>
                  <a:lnTo>
                    <a:pt x="7394" y="1574"/>
                  </a:lnTo>
                  <a:cubicBezTo>
                    <a:pt x="7498" y="1504"/>
                    <a:pt x="7568" y="1435"/>
                    <a:pt x="7602" y="1331"/>
                  </a:cubicBezTo>
                  <a:lnTo>
                    <a:pt x="8054" y="531"/>
                  </a:lnTo>
                  <a:cubicBezTo>
                    <a:pt x="8072" y="496"/>
                    <a:pt x="8106" y="479"/>
                    <a:pt x="8146" y="479"/>
                  </a:cubicBezTo>
                  <a:close/>
                  <a:moveTo>
                    <a:pt x="13234" y="5398"/>
                  </a:moveTo>
                  <a:lnTo>
                    <a:pt x="13095" y="7484"/>
                  </a:lnTo>
                  <a:cubicBezTo>
                    <a:pt x="12643" y="7240"/>
                    <a:pt x="12191" y="7066"/>
                    <a:pt x="11704" y="6893"/>
                  </a:cubicBezTo>
                  <a:lnTo>
                    <a:pt x="13234" y="5398"/>
                  </a:lnTo>
                  <a:close/>
                  <a:moveTo>
                    <a:pt x="3083" y="5398"/>
                  </a:moveTo>
                  <a:lnTo>
                    <a:pt x="4682" y="6962"/>
                  </a:lnTo>
                  <a:cubicBezTo>
                    <a:pt x="4161" y="7136"/>
                    <a:pt x="3709" y="7379"/>
                    <a:pt x="3257" y="7657"/>
                  </a:cubicBezTo>
                  <a:lnTo>
                    <a:pt x="3083" y="5398"/>
                  </a:lnTo>
                  <a:close/>
                  <a:moveTo>
                    <a:pt x="9619" y="6927"/>
                  </a:moveTo>
                  <a:cubicBezTo>
                    <a:pt x="10488" y="7032"/>
                    <a:pt x="11322" y="7240"/>
                    <a:pt x="12122" y="7553"/>
                  </a:cubicBezTo>
                  <a:cubicBezTo>
                    <a:pt x="12469" y="7692"/>
                    <a:pt x="12817" y="7866"/>
                    <a:pt x="13164" y="8075"/>
                  </a:cubicBezTo>
                  <a:cubicBezTo>
                    <a:pt x="13408" y="8248"/>
                    <a:pt x="13651" y="8457"/>
                    <a:pt x="13894" y="8700"/>
                  </a:cubicBezTo>
                  <a:lnTo>
                    <a:pt x="12122" y="10195"/>
                  </a:lnTo>
                  <a:lnTo>
                    <a:pt x="12087" y="10195"/>
                  </a:lnTo>
                  <a:lnTo>
                    <a:pt x="9619" y="6927"/>
                  </a:lnTo>
                  <a:close/>
                  <a:moveTo>
                    <a:pt x="8133" y="5834"/>
                  </a:moveTo>
                  <a:cubicBezTo>
                    <a:pt x="8139" y="5834"/>
                    <a:pt x="8147" y="5838"/>
                    <a:pt x="8159" y="5850"/>
                  </a:cubicBezTo>
                  <a:lnTo>
                    <a:pt x="8228" y="5850"/>
                  </a:lnTo>
                  <a:lnTo>
                    <a:pt x="11739" y="10438"/>
                  </a:lnTo>
                  <a:cubicBezTo>
                    <a:pt x="11809" y="10543"/>
                    <a:pt x="11913" y="10612"/>
                    <a:pt x="12052" y="10612"/>
                  </a:cubicBezTo>
                  <a:cubicBezTo>
                    <a:pt x="12078" y="10619"/>
                    <a:pt x="12103" y="10621"/>
                    <a:pt x="12128" y="10621"/>
                  </a:cubicBezTo>
                  <a:cubicBezTo>
                    <a:pt x="12240" y="10621"/>
                    <a:pt x="12343" y="10565"/>
                    <a:pt x="12400" y="10508"/>
                  </a:cubicBezTo>
                  <a:lnTo>
                    <a:pt x="15424" y="7970"/>
                  </a:lnTo>
                  <a:lnTo>
                    <a:pt x="14729" y="13984"/>
                  </a:lnTo>
                  <a:lnTo>
                    <a:pt x="1554" y="13984"/>
                  </a:lnTo>
                  <a:lnTo>
                    <a:pt x="858" y="8005"/>
                  </a:lnTo>
                  <a:lnTo>
                    <a:pt x="858" y="8005"/>
                  </a:lnTo>
                  <a:lnTo>
                    <a:pt x="3883" y="10543"/>
                  </a:lnTo>
                  <a:cubicBezTo>
                    <a:pt x="3987" y="10612"/>
                    <a:pt x="4091" y="10647"/>
                    <a:pt x="4230" y="10647"/>
                  </a:cubicBezTo>
                  <a:cubicBezTo>
                    <a:pt x="4369" y="10612"/>
                    <a:pt x="4474" y="10543"/>
                    <a:pt x="4543" y="10438"/>
                  </a:cubicBezTo>
                  <a:lnTo>
                    <a:pt x="5482" y="9256"/>
                  </a:lnTo>
                  <a:cubicBezTo>
                    <a:pt x="5551" y="9152"/>
                    <a:pt x="5517" y="9013"/>
                    <a:pt x="5447" y="8944"/>
                  </a:cubicBezTo>
                  <a:cubicBezTo>
                    <a:pt x="5403" y="8900"/>
                    <a:pt x="5354" y="8881"/>
                    <a:pt x="5303" y="8881"/>
                  </a:cubicBezTo>
                  <a:cubicBezTo>
                    <a:pt x="5232" y="8881"/>
                    <a:pt x="5160" y="8918"/>
                    <a:pt x="5100" y="8978"/>
                  </a:cubicBezTo>
                  <a:lnTo>
                    <a:pt x="4196" y="10160"/>
                  </a:lnTo>
                  <a:lnTo>
                    <a:pt x="2631" y="8874"/>
                  </a:lnTo>
                  <a:cubicBezTo>
                    <a:pt x="3048" y="8318"/>
                    <a:pt x="3605" y="7935"/>
                    <a:pt x="4265" y="7657"/>
                  </a:cubicBezTo>
                  <a:cubicBezTo>
                    <a:pt x="4995" y="7310"/>
                    <a:pt x="5830" y="7066"/>
                    <a:pt x="6664" y="6962"/>
                  </a:cubicBezTo>
                  <a:lnTo>
                    <a:pt x="6664" y="6962"/>
                  </a:lnTo>
                  <a:lnTo>
                    <a:pt x="5795" y="8109"/>
                  </a:lnTo>
                  <a:cubicBezTo>
                    <a:pt x="5690" y="8214"/>
                    <a:pt x="5725" y="8353"/>
                    <a:pt x="5830" y="8422"/>
                  </a:cubicBezTo>
                  <a:cubicBezTo>
                    <a:pt x="5873" y="8466"/>
                    <a:pt x="5923" y="8485"/>
                    <a:pt x="5971" y="8485"/>
                  </a:cubicBezTo>
                  <a:cubicBezTo>
                    <a:pt x="6038" y="8485"/>
                    <a:pt x="6102" y="8448"/>
                    <a:pt x="6142" y="8387"/>
                  </a:cubicBezTo>
                  <a:lnTo>
                    <a:pt x="8089" y="5850"/>
                  </a:lnTo>
                  <a:cubicBezTo>
                    <a:pt x="8112" y="5850"/>
                    <a:pt x="8120" y="5834"/>
                    <a:pt x="8133" y="5834"/>
                  </a:cubicBezTo>
                  <a:close/>
                  <a:moveTo>
                    <a:pt x="8163" y="1"/>
                  </a:moveTo>
                  <a:cubicBezTo>
                    <a:pt x="7967" y="1"/>
                    <a:pt x="7776" y="97"/>
                    <a:pt x="7672" y="288"/>
                  </a:cubicBezTo>
                  <a:lnTo>
                    <a:pt x="7220" y="1087"/>
                  </a:lnTo>
                  <a:cubicBezTo>
                    <a:pt x="7220" y="1122"/>
                    <a:pt x="7185" y="1122"/>
                    <a:pt x="7185" y="1157"/>
                  </a:cubicBezTo>
                  <a:lnTo>
                    <a:pt x="6386" y="1574"/>
                  </a:lnTo>
                  <a:cubicBezTo>
                    <a:pt x="5969" y="1783"/>
                    <a:pt x="5969" y="2374"/>
                    <a:pt x="6386" y="2582"/>
                  </a:cubicBezTo>
                  <a:lnTo>
                    <a:pt x="7185" y="2999"/>
                  </a:lnTo>
                  <a:cubicBezTo>
                    <a:pt x="7185" y="3034"/>
                    <a:pt x="7185" y="3034"/>
                    <a:pt x="7220" y="3034"/>
                  </a:cubicBezTo>
                  <a:lnTo>
                    <a:pt x="7463" y="3486"/>
                  </a:lnTo>
                  <a:lnTo>
                    <a:pt x="6803" y="3486"/>
                  </a:lnTo>
                  <a:cubicBezTo>
                    <a:pt x="5100" y="3486"/>
                    <a:pt x="4300" y="5502"/>
                    <a:pt x="5517" y="6684"/>
                  </a:cubicBezTo>
                  <a:lnTo>
                    <a:pt x="5204" y="6754"/>
                  </a:lnTo>
                  <a:lnTo>
                    <a:pt x="3396" y="5085"/>
                  </a:lnTo>
                  <a:cubicBezTo>
                    <a:pt x="3293" y="4959"/>
                    <a:pt x="3160" y="4905"/>
                    <a:pt x="3031" y="4905"/>
                  </a:cubicBezTo>
                  <a:cubicBezTo>
                    <a:pt x="2769" y="4905"/>
                    <a:pt x="2527" y="5130"/>
                    <a:pt x="2597" y="5433"/>
                  </a:cubicBezTo>
                  <a:lnTo>
                    <a:pt x="2805" y="7970"/>
                  </a:lnTo>
                  <a:cubicBezTo>
                    <a:pt x="2597" y="8144"/>
                    <a:pt x="2423" y="8353"/>
                    <a:pt x="2249" y="8561"/>
                  </a:cubicBezTo>
                  <a:lnTo>
                    <a:pt x="1067" y="7553"/>
                  </a:lnTo>
                  <a:cubicBezTo>
                    <a:pt x="1032" y="7553"/>
                    <a:pt x="1032" y="7518"/>
                    <a:pt x="997" y="7518"/>
                  </a:cubicBezTo>
                  <a:cubicBezTo>
                    <a:pt x="958" y="7492"/>
                    <a:pt x="908" y="7480"/>
                    <a:pt x="855" y="7480"/>
                  </a:cubicBezTo>
                  <a:cubicBezTo>
                    <a:pt x="771" y="7480"/>
                    <a:pt x="680" y="7510"/>
                    <a:pt x="615" y="7553"/>
                  </a:cubicBezTo>
                  <a:cubicBezTo>
                    <a:pt x="476" y="7692"/>
                    <a:pt x="372" y="7866"/>
                    <a:pt x="407" y="8075"/>
                  </a:cubicBezTo>
                  <a:lnTo>
                    <a:pt x="1102" y="13984"/>
                  </a:lnTo>
                  <a:cubicBezTo>
                    <a:pt x="1" y="14019"/>
                    <a:pt x="58" y="15653"/>
                    <a:pt x="1137" y="15653"/>
                  </a:cubicBezTo>
                  <a:cubicBezTo>
                    <a:pt x="1148" y="15653"/>
                    <a:pt x="1160" y="15653"/>
                    <a:pt x="1171" y="15653"/>
                  </a:cubicBezTo>
                  <a:lnTo>
                    <a:pt x="12087" y="15653"/>
                  </a:lnTo>
                  <a:cubicBezTo>
                    <a:pt x="12191" y="15653"/>
                    <a:pt x="12295" y="15548"/>
                    <a:pt x="12295" y="15409"/>
                  </a:cubicBezTo>
                  <a:cubicBezTo>
                    <a:pt x="12295" y="15319"/>
                    <a:pt x="12217" y="15229"/>
                    <a:pt x="12128" y="15229"/>
                  </a:cubicBezTo>
                  <a:cubicBezTo>
                    <a:pt x="12115" y="15229"/>
                    <a:pt x="12101" y="15231"/>
                    <a:pt x="12087" y="15236"/>
                  </a:cubicBezTo>
                  <a:lnTo>
                    <a:pt x="1171" y="15236"/>
                  </a:lnTo>
                  <a:cubicBezTo>
                    <a:pt x="661" y="15202"/>
                    <a:pt x="650" y="14470"/>
                    <a:pt x="1137" y="14470"/>
                  </a:cubicBezTo>
                  <a:cubicBezTo>
                    <a:pt x="1148" y="14470"/>
                    <a:pt x="1160" y="14470"/>
                    <a:pt x="1171" y="14471"/>
                  </a:cubicBezTo>
                  <a:lnTo>
                    <a:pt x="15146" y="14471"/>
                  </a:lnTo>
                  <a:cubicBezTo>
                    <a:pt x="15667" y="14471"/>
                    <a:pt x="15667" y="15236"/>
                    <a:pt x="15146" y="15236"/>
                  </a:cubicBezTo>
                  <a:lnTo>
                    <a:pt x="13199" y="15236"/>
                  </a:lnTo>
                  <a:cubicBezTo>
                    <a:pt x="13181" y="15231"/>
                    <a:pt x="13163" y="15229"/>
                    <a:pt x="13146" y="15229"/>
                  </a:cubicBezTo>
                  <a:cubicBezTo>
                    <a:pt x="13035" y="15229"/>
                    <a:pt x="12956" y="15323"/>
                    <a:pt x="12956" y="15444"/>
                  </a:cubicBezTo>
                  <a:cubicBezTo>
                    <a:pt x="12956" y="15583"/>
                    <a:pt x="13060" y="15687"/>
                    <a:pt x="13199" y="15687"/>
                  </a:cubicBezTo>
                  <a:lnTo>
                    <a:pt x="15146" y="15687"/>
                  </a:lnTo>
                  <a:cubicBezTo>
                    <a:pt x="15157" y="15688"/>
                    <a:pt x="15168" y="15688"/>
                    <a:pt x="15179" y="15688"/>
                  </a:cubicBezTo>
                  <a:cubicBezTo>
                    <a:pt x="16260" y="15688"/>
                    <a:pt x="16316" y="14019"/>
                    <a:pt x="15181" y="13984"/>
                  </a:cubicBezTo>
                  <a:lnTo>
                    <a:pt x="15876" y="8075"/>
                  </a:lnTo>
                  <a:cubicBezTo>
                    <a:pt x="15911" y="7866"/>
                    <a:pt x="15841" y="7692"/>
                    <a:pt x="15667" y="7553"/>
                  </a:cubicBezTo>
                  <a:cubicBezTo>
                    <a:pt x="15603" y="7510"/>
                    <a:pt x="15525" y="7480"/>
                    <a:pt x="15442" y="7480"/>
                  </a:cubicBezTo>
                  <a:cubicBezTo>
                    <a:pt x="15391" y="7480"/>
                    <a:pt x="15338" y="7492"/>
                    <a:pt x="15285" y="7518"/>
                  </a:cubicBezTo>
                  <a:lnTo>
                    <a:pt x="15250" y="7553"/>
                  </a:lnTo>
                  <a:lnTo>
                    <a:pt x="14242" y="8422"/>
                  </a:lnTo>
                  <a:cubicBezTo>
                    <a:pt x="13999" y="8179"/>
                    <a:pt x="13790" y="7970"/>
                    <a:pt x="13512" y="7796"/>
                  </a:cubicBezTo>
                  <a:lnTo>
                    <a:pt x="13686" y="5467"/>
                  </a:lnTo>
                  <a:cubicBezTo>
                    <a:pt x="13780" y="5139"/>
                    <a:pt x="13542" y="4906"/>
                    <a:pt x="13291" y="4906"/>
                  </a:cubicBezTo>
                  <a:cubicBezTo>
                    <a:pt x="13170" y="4906"/>
                    <a:pt x="13046" y="4960"/>
                    <a:pt x="12956" y="5085"/>
                  </a:cubicBezTo>
                  <a:lnTo>
                    <a:pt x="11218" y="6754"/>
                  </a:lnTo>
                  <a:lnTo>
                    <a:pt x="10870" y="6684"/>
                  </a:lnTo>
                  <a:cubicBezTo>
                    <a:pt x="11218" y="6336"/>
                    <a:pt x="11392" y="5850"/>
                    <a:pt x="11392" y="5363"/>
                  </a:cubicBezTo>
                  <a:cubicBezTo>
                    <a:pt x="11392" y="5189"/>
                    <a:pt x="11357" y="5050"/>
                    <a:pt x="11322" y="4876"/>
                  </a:cubicBezTo>
                  <a:cubicBezTo>
                    <a:pt x="11282" y="4782"/>
                    <a:pt x="11205" y="4740"/>
                    <a:pt x="11128" y="4740"/>
                  </a:cubicBezTo>
                  <a:cubicBezTo>
                    <a:pt x="11006" y="4740"/>
                    <a:pt x="10884" y="4845"/>
                    <a:pt x="10905" y="5015"/>
                  </a:cubicBezTo>
                  <a:cubicBezTo>
                    <a:pt x="10940" y="5120"/>
                    <a:pt x="10940" y="5259"/>
                    <a:pt x="10940" y="5363"/>
                  </a:cubicBezTo>
                  <a:cubicBezTo>
                    <a:pt x="10940" y="5745"/>
                    <a:pt x="10801" y="6093"/>
                    <a:pt x="10522" y="6336"/>
                  </a:cubicBezTo>
                  <a:cubicBezTo>
                    <a:pt x="10453" y="6441"/>
                    <a:pt x="10383" y="6475"/>
                    <a:pt x="10314" y="6545"/>
                  </a:cubicBezTo>
                  <a:cubicBezTo>
                    <a:pt x="9966" y="6475"/>
                    <a:pt x="9619" y="6441"/>
                    <a:pt x="9236" y="6406"/>
                  </a:cubicBezTo>
                  <a:lnTo>
                    <a:pt x="8576" y="5537"/>
                  </a:lnTo>
                  <a:cubicBezTo>
                    <a:pt x="8471" y="5398"/>
                    <a:pt x="8332" y="5328"/>
                    <a:pt x="8159" y="5328"/>
                  </a:cubicBezTo>
                  <a:cubicBezTo>
                    <a:pt x="7985" y="5328"/>
                    <a:pt x="7811" y="5398"/>
                    <a:pt x="7707" y="5537"/>
                  </a:cubicBezTo>
                  <a:lnTo>
                    <a:pt x="7046" y="6406"/>
                  </a:lnTo>
                  <a:cubicBezTo>
                    <a:pt x="6699" y="6441"/>
                    <a:pt x="6386" y="6510"/>
                    <a:pt x="6108" y="6545"/>
                  </a:cubicBezTo>
                  <a:cubicBezTo>
                    <a:pt x="4821" y="5850"/>
                    <a:pt x="5343" y="3938"/>
                    <a:pt x="6768" y="3938"/>
                  </a:cubicBezTo>
                  <a:lnTo>
                    <a:pt x="9514" y="3938"/>
                  </a:lnTo>
                  <a:cubicBezTo>
                    <a:pt x="9827" y="3938"/>
                    <a:pt x="10105" y="4042"/>
                    <a:pt x="10349" y="4216"/>
                  </a:cubicBezTo>
                  <a:cubicBezTo>
                    <a:pt x="10395" y="4249"/>
                    <a:pt x="10441" y="4263"/>
                    <a:pt x="10484" y="4263"/>
                  </a:cubicBezTo>
                  <a:cubicBezTo>
                    <a:pt x="10668" y="4263"/>
                    <a:pt x="10796" y="4003"/>
                    <a:pt x="10627" y="3834"/>
                  </a:cubicBezTo>
                  <a:cubicBezTo>
                    <a:pt x="10314" y="3625"/>
                    <a:pt x="9932" y="3486"/>
                    <a:pt x="9514" y="3486"/>
                  </a:cubicBezTo>
                  <a:lnTo>
                    <a:pt x="8854" y="3486"/>
                  </a:lnTo>
                  <a:lnTo>
                    <a:pt x="9097" y="3069"/>
                  </a:lnTo>
                  <a:cubicBezTo>
                    <a:pt x="9097" y="3034"/>
                    <a:pt x="9132" y="3034"/>
                    <a:pt x="9167" y="2999"/>
                  </a:cubicBezTo>
                  <a:lnTo>
                    <a:pt x="9966" y="2582"/>
                  </a:lnTo>
                  <a:cubicBezTo>
                    <a:pt x="10349" y="2374"/>
                    <a:pt x="10349" y="1783"/>
                    <a:pt x="9966" y="1574"/>
                  </a:cubicBezTo>
                  <a:lnTo>
                    <a:pt x="9167" y="1157"/>
                  </a:lnTo>
                  <a:cubicBezTo>
                    <a:pt x="9132" y="1122"/>
                    <a:pt x="9097" y="1122"/>
                    <a:pt x="9097" y="1087"/>
                  </a:cubicBezTo>
                  <a:lnTo>
                    <a:pt x="8680" y="288"/>
                  </a:lnTo>
                  <a:cubicBezTo>
                    <a:pt x="8558" y="97"/>
                    <a:pt x="8359" y="1"/>
                    <a:pt x="8163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27;p46">
              <a:extLst>
                <a:ext uri="{FF2B5EF4-FFF2-40B4-BE49-F238E27FC236}">
                  <a16:creationId xmlns:a16="http://schemas.microsoft.com/office/drawing/2014/main" id="{BC7B232C-DABC-4C6D-868B-5BBD41CE442E}"/>
                </a:ext>
              </a:extLst>
            </p:cNvPr>
            <p:cNvSpPr/>
            <p:nvPr/>
          </p:nvSpPr>
          <p:spPr>
            <a:xfrm>
              <a:off x="1167263" y="2813125"/>
              <a:ext cx="90425" cy="77050"/>
            </a:xfrm>
            <a:custGeom>
              <a:avLst/>
              <a:gdLst/>
              <a:ahLst/>
              <a:cxnLst/>
              <a:rect l="l" t="t" r="r" b="b"/>
              <a:pathLst>
                <a:path w="3617" h="3082" extrusionOk="0">
                  <a:moveTo>
                    <a:pt x="1530" y="474"/>
                  </a:moveTo>
                  <a:cubicBezTo>
                    <a:pt x="2504" y="474"/>
                    <a:pt x="2990" y="1656"/>
                    <a:pt x="2295" y="2351"/>
                  </a:cubicBezTo>
                  <a:cubicBezTo>
                    <a:pt x="2085" y="2562"/>
                    <a:pt x="1821" y="2656"/>
                    <a:pt x="1560" y="2656"/>
                  </a:cubicBezTo>
                  <a:cubicBezTo>
                    <a:pt x="1001" y="2656"/>
                    <a:pt x="453" y="2226"/>
                    <a:pt x="453" y="1586"/>
                  </a:cubicBezTo>
                  <a:cubicBezTo>
                    <a:pt x="453" y="961"/>
                    <a:pt x="939" y="474"/>
                    <a:pt x="1530" y="474"/>
                  </a:cubicBezTo>
                  <a:close/>
                  <a:moveTo>
                    <a:pt x="1567" y="1"/>
                  </a:moveTo>
                  <a:cubicBezTo>
                    <a:pt x="769" y="1"/>
                    <a:pt x="1" y="608"/>
                    <a:pt x="1" y="1552"/>
                  </a:cubicBezTo>
                  <a:cubicBezTo>
                    <a:pt x="1" y="2386"/>
                    <a:pt x="696" y="3081"/>
                    <a:pt x="1530" y="3081"/>
                  </a:cubicBezTo>
                  <a:cubicBezTo>
                    <a:pt x="2921" y="3081"/>
                    <a:pt x="3616" y="1413"/>
                    <a:pt x="2643" y="439"/>
                  </a:cubicBezTo>
                  <a:cubicBezTo>
                    <a:pt x="2330" y="137"/>
                    <a:pt x="1945" y="1"/>
                    <a:pt x="1567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28;p46">
              <a:extLst>
                <a:ext uri="{FF2B5EF4-FFF2-40B4-BE49-F238E27FC236}">
                  <a16:creationId xmlns:a16="http://schemas.microsoft.com/office/drawing/2014/main" id="{57C554A1-5726-4AB7-8672-F25A6370A5D8}"/>
                </a:ext>
              </a:extLst>
            </p:cNvPr>
            <p:cNvSpPr/>
            <p:nvPr/>
          </p:nvSpPr>
          <p:spPr>
            <a:xfrm>
              <a:off x="1047338" y="2848975"/>
              <a:ext cx="65200" cy="55975"/>
            </a:xfrm>
            <a:custGeom>
              <a:avLst/>
              <a:gdLst/>
              <a:ahLst/>
              <a:cxnLst/>
              <a:rect l="l" t="t" r="r" b="b"/>
              <a:pathLst>
                <a:path w="2608" h="2239" extrusionOk="0">
                  <a:moveTo>
                    <a:pt x="1113" y="465"/>
                  </a:moveTo>
                  <a:cubicBezTo>
                    <a:pt x="1669" y="465"/>
                    <a:pt x="1982" y="1160"/>
                    <a:pt x="1565" y="1578"/>
                  </a:cubicBezTo>
                  <a:cubicBezTo>
                    <a:pt x="1427" y="1715"/>
                    <a:pt x="1259" y="1777"/>
                    <a:pt x="1096" y="1777"/>
                  </a:cubicBezTo>
                  <a:cubicBezTo>
                    <a:pt x="765" y="1777"/>
                    <a:pt x="452" y="1522"/>
                    <a:pt x="452" y="1126"/>
                  </a:cubicBezTo>
                  <a:cubicBezTo>
                    <a:pt x="452" y="778"/>
                    <a:pt x="731" y="465"/>
                    <a:pt x="1113" y="465"/>
                  </a:cubicBezTo>
                  <a:close/>
                  <a:moveTo>
                    <a:pt x="1118" y="0"/>
                  </a:moveTo>
                  <a:cubicBezTo>
                    <a:pt x="542" y="0"/>
                    <a:pt x="1" y="444"/>
                    <a:pt x="1" y="1126"/>
                  </a:cubicBezTo>
                  <a:cubicBezTo>
                    <a:pt x="1" y="1751"/>
                    <a:pt x="487" y="2238"/>
                    <a:pt x="1113" y="2238"/>
                  </a:cubicBezTo>
                  <a:cubicBezTo>
                    <a:pt x="2086" y="2238"/>
                    <a:pt x="2608" y="1056"/>
                    <a:pt x="1913" y="326"/>
                  </a:cubicBezTo>
                  <a:cubicBezTo>
                    <a:pt x="1676" y="101"/>
                    <a:pt x="1393" y="0"/>
                    <a:pt x="1118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29;p46">
              <a:extLst>
                <a:ext uri="{FF2B5EF4-FFF2-40B4-BE49-F238E27FC236}">
                  <a16:creationId xmlns:a16="http://schemas.microsoft.com/office/drawing/2014/main" id="{7099082A-CE2D-4614-B82E-EF82EE7CAF3F}"/>
                </a:ext>
              </a:extLst>
            </p:cNvPr>
            <p:cNvSpPr/>
            <p:nvPr/>
          </p:nvSpPr>
          <p:spPr>
            <a:xfrm>
              <a:off x="1308938" y="2848975"/>
              <a:ext cx="65200" cy="55975"/>
            </a:xfrm>
            <a:custGeom>
              <a:avLst/>
              <a:gdLst/>
              <a:ahLst/>
              <a:cxnLst/>
              <a:rect l="l" t="t" r="r" b="b"/>
              <a:pathLst>
                <a:path w="2608" h="2239" extrusionOk="0">
                  <a:moveTo>
                    <a:pt x="1113" y="465"/>
                  </a:moveTo>
                  <a:cubicBezTo>
                    <a:pt x="1704" y="465"/>
                    <a:pt x="1982" y="1160"/>
                    <a:pt x="1564" y="1578"/>
                  </a:cubicBezTo>
                  <a:cubicBezTo>
                    <a:pt x="1427" y="1715"/>
                    <a:pt x="1259" y="1777"/>
                    <a:pt x="1096" y="1777"/>
                  </a:cubicBezTo>
                  <a:cubicBezTo>
                    <a:pt x="764" y="1777"/>
                    <a:pt x="452" y="1522"/>
                    <a:pt x="452" y="1126"/>
                  </a:cubicBezTo>
                  <a:cubicBezTo>
                    <a:pt x="452" y="778"/>
                    <a:pt x="730" y="465"/>
                    <a:pt x="1113" y="465"/>
                  </a:cubicBezTo>
                  <a:close/>
                  <a:moveTo>
                    <a:pt x="1118" y="0"/>
                  </a:moveTo>
                  <a:cubicBezTo>
                    <a:pt x="541" y="0"/>
                    <a:pt x="0" y="444"/>
                    <a:pt x="0" y="1126"/>
                  </a:cubicBezTo>
                  <a:cubicBezTo>
                    <a:pt x="0" y="1751"/>
                    <a:pt x="487" y="2238"/>
                    <a:pt x="1113" y="2238"/>
                  </a:cubicBezTo>
                  <a:cubicBezTo>
                    <a:pt x="2086" y="2238"/>
                    <a:pt x="2607" y="1056"/>
                    <a:pt x="1912" y="326"/>
                  </a:cubicBezTo>
                  <a:cubicBezTo>
                    <a:pt x="1676" y="101"/>
                    <a:pt x="1393" y="0"/>
                    <a:pt x="1118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70887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F8164363-BD3E-4151-95A9-5D0341B7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sp>
        <p:nvSpPr>
          <p:cNvPr id="16" name="Google Shape;1073;p34">
            <a:extLst>
              <a:ext uri="{FF2B5EF4-FFF2-40B4-BE49-F238E27FC236}">
                <a16:creationId xmlns:a16="http://schemas.microsoft.com/office/drawing/2014/main" id="{025B6C08-04F2-4C21-AFAD-F2DF21F68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662" y="1681355"/>
            <a:ext cx="8979265" cy="3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SzPct val="167000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Este momento se enfoca en nuestras primeras ideas sobre la docencia y cómo éstas evolucionaron a lo largo de nuestra formación inicial.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Descubrimos nuestras fortalezas y áreas de oportunidad.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Confirmamos nuestro interés en transformar la vida de los estudiantes.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Experimentamos la vocación a través de los primeros contactos con la enseñanza.</a:t>
            </a:r>
          </a:p>
          <a:p>
            <a:pPr marL="285750" indent="-285750">
              <a:buSzPct val="167000"/>
            </a:pPr>
            <a:endParaRPr lang="es-ES" sz="16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0" indent="0">
              <a:buSzPct val="167000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Aquí debes realizar un relato de tu trayectoria profesional y además enlista los aprendizajes significativos que hayas aprendido.</a:t>
            </a:r>
          </a:p>
        </p:txBody>
      </p:sp>
      <p:sp>
        <p:nvSpPr>
          <p:cNvPr id="7" name="Google Shape;1073;p34">
            <a:extLst>
              <a:ext uri="{FF2B5EF4-FFF2-40B4-BE49-F238E27FC236}">
                <a16:creationId xmlns:a16="http://schemas.microsoft.com/office/drawing/2014/main" id="{03EDEA3B-8D4E-4247-8CE7-6200FF8BC618}"/>
              </a:ext>
            </a:extLst>
          </p:cNvPr>
          <p:cNvSpPr txBox="1">
            <a:spLocks/>
          </p:cNvSpPr>
          <p:nvPr/>
        </p:nvSpPr>
        <p:spPr>
          <a:xfrm>
            <a:off x="471594" y="790886"/>
            <a:ext cx="8979265" cy="39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ivvic"/>
              <a:buChar char="●"/>
              <a:defRPr sz="11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>
              <a:buSzPct val="167000"/>
              <a:buFont typeface="Livvic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Observa el siguiente video</a:t>
            </a:r>
          </a:p>
        </p:txBody>
      </p:sp>
      <p:pic>
        <p:nvPicPr>
          <p:cNvPr id="8" name="Imagen 7">
            <a:hlinkClick r:id="rId5"/>
            <a:extLst>
              <a:ext uri="{FF2B5EF4-FFF2-40B4-BE49-F238E27FC236}">
                <a16:creationId xmlns:a16="http://schemas.microsoft.com/office/drawing/2014/main" id="{9AA636AA-18A2-4197-9133-2A133BD535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6411" y="555985"/>
            <a:ext cx="798211" cy="798211"/>
          </a:xfrm>
          <a:prstGeom prst="rect">
            <a:avLst/>
          </a:prstGeom>
        </p:spPr>
      </p:pic>
      <p:sp>
        <p:nvSpPr>
          <p:cNvPr id="9" name="Google Shape;1073;p34">
            <a:hlinkClick r:id="rId5"/>
            <a:extLst>
              <a:ext uri="{FF2B5EF4-FFF2-40B4-BE49-F238E27FC236}">
                <a16:creationId xmlns:a16="http://schemas.microsoft.com/office/drawing/2014/main" id="{D1C9A48D-DD82-4E4D-8E42-BA75D23A2EFD}"/>
              </a:ext>
            </a:extLst>
          </p:cNvPr>
          <p:cNvSpPr txBox="1">
            <a:spLocks/>
          </p:cNvSpPr>
          <p:nvPr/>
        </p:nvSpPr>
        <p:spPr>
          <a:xfrm>
            <a:off x="4835079" y="759217"/>
            <a:ext cx="3689245" cy="79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ivvic"/>
              <a:buChar char="●"/>
              <a:defRPr sz="11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 algn="ctr">
              <a:buFont typeface="Livvic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Narrativa autobiográfica</a:t>
            </a:r>
          </a:p>
          <a:p>
            <a:pPr marL="0" indent="0">
              <a:buFont typeface="Livvic"/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525A13-EC77-42D0-BE81-BCC37B9BBA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833877">
            <a:off x="3718650" y="872328"/>
            <a:ext cx="605043" cy="811032"/>
          </a:xfrm>
          <a:prstGeom prst="rect">
            <a:avLst/>
          </a:prstGeom>
        </p:spPr>
      </p:pic>
      <p:sp>
        <p:nvSpPr>
          <p:cNvPr id="46" name="Google Shape;3032;p65">
            <a:extLst>
              <a:ext uri="{FF2B5EF4-FFF2-40B4-BE49-F238E27FC236}">
                <a16:creationId xmlns:a16="http://schemas.microsoft.com/office/drawing/2014/main" id="{710B0AB1-1607-45D3-B5F9-10335BAC93E6}"/>
              </a:ext>
            </a:extLst>
          </p:cNvPr>
          <p:cNvSpPr/>
          <p:nvPr/>
        </p:nvSpPr>
        <p:spPr>
          <a:xfrm>
            <a:off x="8193826" y="4174453"/>
            <a:ext cx="1041600" cy="1041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" name="Google Shape;3041;p65">
            <a:extLst>
              <a:ext uri="{FF2B5EF4-FFF2-40B4-BE49-F238E27FC236}">
                <a16:creationId xmlns:a16="http://schemas.microsoft.com/office/drawing/2014/main" id="{1636FBF1-537A-4834-8083-C17DC40D26C6}"/>
              </a:ext>
            </a:extLst>
          </p:cNvPr>
          <p:cNvGrpSpPr/>
          <p:nvPr/>
        </p:nvGrpSpPr>
        <p:grpSpPr>
          <a:xfrm>
            <a:off x="8312764" y="4229153"/>
            <a:ext cx="803703" cy="932193"/>
            <a:chOff x="3190700" y="1805800"/>
            <a:chExt cx="413300" cy="479400"/>
          </a:xfrm>
        </p:grpSpPr>
        <p:sp>
          <p:nvSpPr>
            <p:cNvPr id="48" name="Google Shape;3042;p65">
              <a:extLst>
                <a:ext uri="{FF2B5EF4-FFF2-40B4-BE49-F238E27FC236}">
                  <a16:creationId xmlns:a16="http://schemas.microsoft.com/office/drawing/2014/main" id="{5C59B574-F998-436E-9C5F-D0CC8105A8D7}"/>
                </a:ext>
              </a:extLst>
            </p:cNvPr>
            <p:cNvSpPr/>
            <p:nvPr/>
          </p:nvSpPr>
          <p:spPr>
            <a:xfrm>
              <a:off x="3370050" y="1832700"/>
              <a:ext cx="122975" cy="110775"/>
            </a:xfrm>
            <a:custGeom>
              <a:avLst/>
              <a:gdLst/>
              <a:ahLst/>
              <a:cxnLst/>
              <a:rect l="l" t="t" r="r" b="b"/>
              <a:pathLst>
                <a:path w="4919" h="4431" extrusionOk="0">
                  <a:moveTo>
                    <a:pt x="4748" y="1"/>
                  </a:moveTo>
                  <a:cubicBezTo>
                    <a:pt x="4535" y="766"/>
                    <a:pt x="4138" y="1282"/>
                    <a:pt x="3685" y="1282"/>
                  </a:cubicBezTo>
                  <a:cubicBezTo>
                    <a:pt x="3269" y="1282"/>
                    <a:pt x="2903" y="849"/>
                    <a:pt x="2680" y="185"/>
                  </a:cubicBezTo>
                  <a:lnTo>
                    <a:pt x="2051" y="99"/>
                  </a:lnTo>
                  <a:cubicBezTo>
                    <a:pt x="1791" y="500"/>
                    <a:pt x="1427" y="751"/>
                    <a:pt x="1024" y="751"/>
                  </a:cubicBezTo>
                  <a:cubicBezTo>
                    <a:pt x="622" y="751"/>
                    <a:pt x="258" y="504"/>
                    <a:pt x="1" y="104"/>
                  </a:cubicBezTo>
                  <a:lnTo>
                    <a:pt x="1" y="104"/>
                  </a:lnTo>
                  <a:lnTo>
                    <a:pt x="119" y="3188"/>
                  </a:lnTo>
                  <a:cubicBezTo>
                    <a:pt x="131" y="3445"/>
                    <a:pt x="140" y="3698"/>
                    <a:pt x="149" y="3942"/>
                  </a:cubicBezTo>
                  <a:lnTo>
                    <a:pt x="4918" y="4431"/>
                  </a:lnTo>
                  <a:lnTo>
                    <a:pt x="4918" y="2438"/>
                  </a:lnTo>
                  <a:lnTo>
                    <a:pt x="4918" y="24"/>
                  </a:lnTo>
                  <a:lnTo>
                    <a:pt x="47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43;p65">
              <a:extLst>
                <a:ext uri="{FF2B5EF4-FFF2-40B4-BE49-F238E27FC236}">
                  <a16:creationId xmlns:a16="http://schemas.microsoft.com/office/drawing/2014/main" id="{CA1DC9D7-8619-435B-B90C-6629B121455C}"/>
                </a:ext>
              </a:extLst>
            </p:cNvPr>
            <p:cNvSpPr/>
            <p:nvPr/>
          </p:nvSpPr>
          <p:spPr>
            <a:xfrm>
              <a:off x="3298650" y="1832625"/>
              <a:ext cx="194650" cy="110750"/>
            </a:xfrm>
            <a:custGeom>
              <a:avLst/>
              <a:gdLst/>
              <a:ahLst/>
              <a:cxnLst/>
              <a:rect l="l" t="t" r="r" b="b"/>
              <a:pathLst>
                <a:path w="7786" h="4430" extrusionOk="0">
                  <a:moveTo>
                    <a:pt x="169" y="1"/>
                  </a:moveTo>
                  <a:lnTo>
                    <a:pt x="0" y="22"/>
                  </a:lnTo>
                  <a:lnTo>
                    <a:pt x="0" y="4429"/>
                  </a:lnTo>
                  <a:lnTo>
                    <a:pt x="7785" y="4429"/>
                  </a:lnTo>
                  <a:lnTo>
                    <a:pt x="7254" y="4314"/>
                  </a:lnTo>
                  <a:cubicBezTo>
                    <a:pt x="5111" y="3857"/>
                    <a:pt x="3412" y="2225"/>
                    <a:pt x="2867" y="101"/>
                  </a:cubicBezTo>
                  <a:lnTo>
                    <a:pt x="2237" y="177"/>
                  </a:lnTo>
                  <a:cubicBezTo>
                    <a:pt x="2015" y="841"/>
                    <a:pt x="1646" y="1280"/>
                    <a:pt x="1231" y="1280"/>
                  </a:cubicBezTo>
                  <a:cubicBezTo>
                    <a:pt x="778" y="1280"/>
                    <a:pt x="382" y="765"/>
                    <a:pt x="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44;p65">
              <a:extLst>
                <a:ext uri="{FF2B5EF4-FFF2-40B4-BE49-F238E27FC236}">
                  <a16:creationId xmlns:a16="http://schemas.microsoft.com/office/drawing/2014/main" id="{D3A34225-8EE6-49C2-A2B0-70193A0739F4}"/>
                </a:ext>
              </a:extLst>
            </p:cNvPr>
            <p:cNvSpPr/>
            <p:nvPr/>
          </p:nvSpPr>
          <p:spPr>
            <a:xfrm>
              <a:off x="3290250" y="1830025"/>
              <a:ext cx="28125" cy="28125"/>
            </a:xfrm>
            <a:custGeom>
              <a:avLst/>
              <a:gdLst/>
              <a:ahLst/>
              <a:cxnLst/>
              <a:rect l="l" t="t" r="r" b="b"/>
              <a:pathLst>
                <a:path w="1125" h="1125" extrusionOk="0">
                  <a:moveTo>
                    <a:pt x="563" y="1"/>
                  </a:moveTo>
                  <a:cubicBezTo>
                    <a:pt x="252" y="1"/>
                    <a:pt x="1" y="252"/>
                    <a:pt x="1" y="564"/>
                  </a:cubicBezTo>
                  <a:cubicBezTo>
                    <a:pt x="1" y="873"/>
                    <a:pt x="252" y="1125"/>
                    <a:pt x="563" y="1125"/>
                  </a:cubicBezTo>
                  <a:cubicBezTo>
                    <a:pt x="873" y="1125"/>
                    <a:pt x="1125" y="873"/>
                    <a:pt x="1125" y="564"/>
                  </a:cubicBezTo>
                  <a:cubicBezTo>
                    <a:pt x="1125" y="252"/>
                    <a:pt x="873" y="1"/>
                    <a:pt x="5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45;p65">
              <a:extLst>
                <a:ext uri="{FF2B5EF4-FFF2-40B4-BE49-F238E27FC236}">
                  <a16:creationId xmlns:a16="http://schemas.microsoft.com/office/drawing/2014/main" id="{6F05E8A4-0695-4867-9C07-A3F5D837D9BF}"/>
                </a:ext>
              </a:extLst>
            </p:cNvPr>
            <p:cNvSpPr/>
            <p:nvPr/>
          </p:nvSpPr>
          <p:spPr>
            <a:xfrm>
              <a:off x="3349775" y="1812725"/>
              <a:ext cx="28100" cy="28100"/>
            </a:xfrm>
            <a:custGeom>
              <a:avLst/>
              <a:gdLst/>
              <a:ahLst/>
              <a:cxnLst/>
              <a:rect l="l" t="t" r="r" b="b"/>
              <a:pathLst>
                <a:path w="1124" h="1124" extrusionOk="0">
                  <a:moveTo>
                    <a:pt x="562" y="1"/>
                  </a:moveTo>
                  <a:cubicBezTo>
                    <a:pt x="252" y="1"/>
                    <a:pt x="0" y="252"/>
                    <a:pt x="0" y="562"/>
                  </a:cubicBezTo>
                  <a:cubicBezTo>
                    <a:pt x="0" y="874"/>
                    <a:pt x="252" y="1124"/>
                    <a:pt x="562" y="1124"/>
                  </a:cubicBezTo>
                  <a:cubicBezTo>
                    <a:pt x="871" y="1124"/>
                    <a:pt x="1123" y="874"/>
                    <a:pt x="1123" y="562"/>
                  </a:cubicBezTo>
                  <a:cubicBezTo>
                    <a:pt x="1123" y="252"/>
                    <a:pt x="871" y="1"/>
                    <a:pt x="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46;p65">
              <a:extLst>
                <a:ext uri="{FF2B5EF4-FFF2-40B4-BE49-F238E27FC236}">
                  <a16:creationId xmlns:a16="http://schemas.microsoft.com/office/drawing/2014/main" id="{926B8719-79C9-4DC6-A923-D824211B7130}"/>
                </a:ext>
              </a:extLst>
            </p:cNvPr>
            <p:cNvSpPr/>
            <p:nvPr/>
          </p:nvSpPr>
          <p:spPr>
            <a:xfrm>
              <a:off x="3416375" y="1812725"/>
              <a:ext cx="28125" cy="28100"/>
            </a:xfrm>
            <a:custGeom>
              <a:avLst/>
              <a:gdLst/>
              <a:ahLst/>
              <a:cxnLst/>
              <a:rect l="l" t="t" r="r" b="b"/>
              <a:pathLst>
                <a:path w="1125" h="1124" extrusionOk="0">
                  <a:moveTo>
                    <a:pt x="562" y="1"/>
                  </a:moveTo>
                  <a:cubicBezTo>
                    <a:pt x="252" y="1"/>
                    <a:pt x="1" y="252"/>
                    <a:pt x="1" y="562"/>
                  </a:cubicBezTo>
                  <a:cubicBezTo>
                    <a:pt x="1" y="874"/>
                    <a:pt x="252" y="1124"/>
                    <a:pt x="562" y="1124"/>
                  </a:cubicBezTo>
                  <a:cubicBezTo>
                    <a:pt x="873" y="1124"/>
                    <a:pt x="1125" y="874"/>
                    <a:pt x="1125" y="562"/>
                  </a:cubicBezTo>
                  <a:cubicBezTo>
                    <a:pt x="1125" y="252"/>
                    <a:pt x="873" y="1"/>
                    <a:pt x="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047;p65">
              <a:extLst>
                <a:ext uri="{FF2B5EF4-FFF2-40B4-BE49-F238E27FC236}">
                  <a16:creationId xmlns:a16="http://schemas.microsoft.com/office/drawing/2014/main" id="{5AAFC279-633E-4E4F-9551-6B23023F8267}"/>
                </a:ext>
              </a:extLst>
            </p:cNvPr>
            <p:cNvSpPr/>
            <p:nvPr/>
          </p:nvSpPr>
          <p:spPr>
            <a:xfrm>
              <a:off x="3476575" y="1830025"/>
              <a:ext cx="28150" cy="28125"/>
            </a:xfrm>
            <a:custGeom>
              <a:avLst/>
              <a:gdLst/>
              <a:ahLst/>
              <a:cxnLst/>
              <a:rect l="l" t="t" r="r" b="b"/>
              <a:pathLst>
                <a:path w="1126" h="1125" extrusionOk="0">
                  <a:moveTo>
                    <a:pt x="564" y="1"/>
                  </a:moveTo>
                  <a:cubicBezTo>
                    <a:pt x="252" y="1"/>
                    <a:pt x="1" y="252"/>
                    <a:pt x="1" y="564"/>
                  </a:cubicBezTo>
                  <a:cubicBezTo>
                    <a:pt x="1" y="873"/>
                    <a:pt x="252" y="1125"/>
                    <a:pt x="564" y="1125"/>
                  </a:cubicBezTo>
                  <a:cubicBezTo>
                    <a:pt x="874" y="1125"/>
                    <a:pt x="1125" y="873"/>
                    <a:pt x="1125" y="564"/>
                  </a:cubicBezTo>
                  <a:cubicBezTo>
                    <a:pt x="1125" y="252"/>
                    <a:pt x="874" y="1"/>
                    <a:pt x="5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048;p65">
              <a:extLst>
                <a:ext uri="{FF2B5EF4-FFF2-40B4-BE49-F238E27FC236}">
                  <a16:creationId xmlns:a16="http://schemas.microsoft.com/office/drawing/2014/main" id="{6B051E54-AA98-41CB-A588-55ACDCE244AE}"/>
                </a:ext>
              </a:extLst>
            </p:cNvPr>
            <p:cNvSpPr/>
            <p:nvPr/>
          </p:nvSpPr>
          <p:spPr>
            <a:xfrm>
              <a:off x="3227775" y="2007075"/>
              <a:ext cx="67600" cy="67600"/>
            </a:xfrm>
            <a:custGeom>
              <a:avLst/>
              <a:gdLst/>
              <a:ahLst/>
              <a:cxnLst/>
              <a:rect l="l" t="t" r="r" b="b"/>
              <a:pathLst>
                <a:path w="2704" h="2704" extrusionOk="0">
                  <a:moveTo>
                    <a:pt x="1352" y="1"/>
                  </a:moveTo>
                  <a:cubicBezTo>
                    <a:pt x="605" y="1"/>
                    <a:pt x="1" y="605"/>
                    <a:pt x="1" y="1352"/>
                  </a:cubicBezTo>
                  <a:cubicBezTo>
                    <a:pt x="1" y="2098"/>
                    <a:pt x="605" y="2703"/>
                    <a:pt x="1352" y="2703"/>
                  </a:cubicBezTo>
                  <a:cubicBezTo>
                    <a:pt x="2098" y="2703"/>
                    <a:pt x="2704" y="2098"/>
                    <a:pt x="2704" y="1352"/>
                  </a:cubicBezTo>
                  <a:cubicBezTo>
                    <a:pt x="2704" y="605"/>
                    <a:pt x="2098" y="1"/>
                    <a:pt x="1352" y="1"/>
                  </a:cubicBezTo>
                  <a:close/>
                </a:path>
              </a:pathLst>
            </a:custGeom>
            <a:solidFill>
              <a:srgbClr val="C8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049;p65">
              <a:extLst>
                <a:ext uri="{FF2B5EF4-FFF2-40B4-BE49-F238E27FC236}">
                  <a16:creationId xmlns:a16="http://schemas.microsoft.com/office/drawing/2014/main" id="{FF0FABB6-D642-4CA8-95B6-A039421E4347}"/>
                </a:ext>
              </a:extLst>
            </p:cNvPr>
            <p:cNvSpPr/>
            <p:nvPr/>
          </p:nvSpPr>
          <p:spPr>
            <a:xfrm>
              <a:off x="3499550" y="2007075"/>
              <a:ext cx="67625" cy="67600"/>
            </a:xfrm>
            <a:custGeom>
              <a:avLst/>
              <a:gdLst/>
              <a:ahLst/>
              <a:cxnLst/>
              <a:rect l="l" t="t" r="r" b="b"/>
              <a:pathLst>
                <a:path w="2705" h="2704" extrusionOk="0">
                  <a:moveTo>
                    <a:pt x="1352" y="1"/>
                  </a:moveTo>
                  <a:cubicBezTo>
                    <a:pt x="607" y="1"/>
                    <a:pt x="1" y="605"/>
                    <a:pt x="1" y="1352"/>
                  </a:cubicBezTo>
                  <a:cubicBezTo>
                    <a:pt x="1" y="2098"/>
                    <a:pt x="607" y="2703"/>
                    <a:pt x="1352" y="2703"/>
                  </a:cubicBezTo>
                  <a:cubicBezTo>
                    <a:pt x="2099" y="2703"/>
                    <a:pt x="2705" y="2098"/>
                    <a:pt x="2705" y="1352"/>
                  </a:cubicBezTo>
                  <a:cubicBezTo>
                    <a:pt x="2705" y="605"/>
                    <a:pt x="2099" y="1"/>
                    <a:pt x="1352" y="1"/>
                  </a:cubicBezTo>
                  <a:close/>
                </a:path>
              </a:pathLst>
            </a:custGeom>
            <a:solidFill>
              <a:srgbClr val="C8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050;p65">
              <a:extLst>
                <a:ext uri="{FF2B5EF4-FFF2-40B4-BE49-F238E27FC236}">
                  <a16:creationId xmlns:a16="http://schemas.microsoft.com/office/drawing/2014/main" id="{5A7BF7E3-28DE-4EB1-B918-BD5EA78D8329}"/>
                </a:ext>
              </a:extLst>
            </p:cNvPr>
            <p:cNvSpPr/>
            <p:nvPr/>
          </p:nvSpPr>
          <p:spPr>
            <a:xfrm>
              <a:off x="3346150" y="2168825"/>
              <a:ext cx="102800" cy="109250"/>
            </a:xfrm>
            <a:custGeom>
              <a:avLst/>
              <a:gdLst/>
              <a:ahLst/>
              <a:cxnLst/>
              <a:rect l="l" t="t" r="r" b="b"/>
              <a:pathLst>
                <a:path w="4112" h="4370" extrusionOk="0">
                  <a:moveTo>
                    <a:pt x="1371" y="1"/>
                  </a:moveTo>
                  <a:lnTo>
                    <a:pt x="1" y="1377"/>
                  </a:lnTo>
                  <a:lnTo>
                    <a:pt x="1" y="4369"/>
                  </a:lnTo>
                  <a:lnTo>
                    <a:pt x="4112" y="4369"/>
                  </a:lnTo>
                  <a:lnTo>
                    <a:pt x="4112" y="1377"/>
                  </a:lnTo>
                  <a:lnTo>
                    <a:pt x="27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051;p65">
              <a:extLst>
                <a:ext uri="{FF2B5EF4-FFF2-40B4-BE49-F238E27FC236}">
                  <a16:creationId xmlns:a16="http://schemas.microsoft.com/office/drawing/2014/main" id="{4AD57D88-51FE-4641-B4BA-A7C3FB3C6442}"/>
                </a:ext>
              </a:extLst>
            </p:cNvPr>
            <p:cNvSpPr/>
            <p:nvPr/>
          </p:nvSpPr>
          <p:spPr>
            <a:xfrm>
              <a:off x="3284075" y="2164700"/>
              <a:ext cx="144300" cy="113375"/>
            </a:xfrm>
            <a:custGeom>
              <a:avLst/>
              <a:gdLst/>
              <a:ahLst/>
              <a:cxnLst/>
              <a:rect l="l" t="t" r="r" b="b"/>
              <a:pathLst>
                <a:path w="5772" h="4535" extrusionOk="0">
                  <a:moveTo>
                    <a:pt x="4536" y="0"/>
                  </a:moveTo>
                  <a:cubicBezTo>
                    <a:pt x="2036" y="0"/>
                    <a:pt x="1" y="2036"/>
                    <a:pt x="1" y="4534"/>
                  </a:cubicBezTo>
                  <a:lnTo>
                    <a:pt x="2473" y="4534"/>
                  </a:lnTo>
                  <a:cubicBezTo>
                    <a:pt x="2473" y="3761"/>
                    <a:pt x="2668" y="3033"/>
                    <a:pt x="3012" y="2395"/>
                  </a:cubicBezTo>
                  <a:cubicBezTo>
                    <a:pt x="3587" y="1324"/>
                    <a:pt x="4579" y="509"/>
                    <a:pt x="5771" y="170"/>
                  </a:cubicBezTo>
                  <a:cubicBezTo>
                    <a:pt x="5377" y="58"/>
                    <a:pt x="4963" y="0"/>
                    <a:pt x="4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052;p65">
              <a:extLst>
                <a:ext uri="{FF2B5EF4-FFF2-40B4-BE49-F238E27FC236}">
                  <a16:creationId xmlns:a16="http://schemas.microsoft.com/office/drawing/2014/main" id="{BE8C7029-69D0-4490-A072-7E5FD14C83A8}"/>
                </a:ext>
              </a:extLst>
            </p:cNvPr>
            <p:cNvSpPr/>
            <p:nvPr/>
          </p:nvSpPr>
          <p:spPr>
            <a:xfrm>
              <a:off x="3366600" y="2164700"/>
              <a:ext cx="144250" cy="113375"/>
            </a:xfrm>
            <a:custGeom>
              <a:avLst/>
              <a:gdLst/>
              <a:ahLst/>
              <a:cxnLst/>
              <a:rect l="l" t="t" r="r" b="b"/>
              <a:pathLst>
                <a:path w="5770" h="4535" extrusionOk="0">
                  <a:moveTo>
                    <a:pt x="1235" y="0"/>
                  </a:moveTo>
                  <a:cubicBezTo>
                    <a:pt x="807" y="0"/>
                    <a:pt x="393" y="58"/>
                    <a:pt x="1" y="170"/>
                  </a:cubicBezTo>
                  <a:cubicBezTo>
                    <a:pt x="1192" y="509"/>
                    <a:pt x="2183" y="1324"/>
                    <a:pt x="2759" y="2395"/>
                  </a:cubicBezTo>
                  <a:cubicBezTo>
                    <a:pt x="3102" y="3033"/>
                    <a:pt x="3298" y="3761"/>
                    <a:pt x="3298" y="4534"/>
                  </a:cubicBezTo>
                  <a:lnTo>
                    <a:pt x="5770" y="4534"/>
                  </a:lnTo>
                  <a:cubicBezTo>
                    <a:pt x="5770" y="2036"/>
                    <a:pt x="3734" y="0"/>
                    <a:pt x="12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053;p65">
              <a:extLst>
                <a:ext uri="{FF2B5EF4-FFF2-40B4-BE49-F238E27FC236}">
                  <a16:creationId xmlns:a16="http://schemas.microsoft.com/office/drawing/2014/main" id="{CA3CD4A4-E610-4DE2-BE25-34DBAC4A9292}"/>
                </a:ext>
              </a:extLst>
            </p:cNvPr>
            <p:cNvSpPr/>
            <p:nvPr/>
          </p:nvSpPr>
          <p:spPr>
            <a:xfrm>
              <a:off x="3265825" y="2146950"/>
              <a:ext cx="131400" cy="105825"/>
            </a:xfrm>
            <a:custGeom>
              <a:avLst/>
              <a:gdLst/>
              <a:ahLst/>
              <a:cxnLst/>
              <a:rect l="l" t="t" r="r" b="b"/>
              <a:pathLst>
                <a:path w="5256" h="4233" extrusionOk="0">
                  <a:moveTo>
                    <a:pt x="4083" y="0"/>
                  </a:moveTo>
                  <a:cubicBezTo>
                    <a:pt x="3483" y="0"/>
                    <a:pt x="2785" y="191"/>
                    <a:pt x="2117" y="577"/>
                  </a:cubicBezTo>
                  <a:cubicBezTo>
                    <a:pt x="729" y="1379"/>
                    <a:pt x="0" y="2718"/>
                    <a:pt x="491" y="3568"/>
                  </a:cubicBezTo>
                  <a:cubicBezTo>
                    <a:pt x="746" y="4009"/>
                    <a:pt x="1280" y="4232"/>
                    <a:pt x="1929" y="4232"/>
                  </a:cubicBezTo>
                  <a:cubicBezTo>
                    <a:pt x="2530" y="4232"/>
                    <a:pt x="3228" y="4041"/>
                    <a:pt x="3895" y="3657"/>
                  </a:cubicBezTo>
                  <a:cubicBezTo>
                    <a:pt x="4479" y="3319"/>
                    <a:pt x="4947" y="2896"/>
                    <a:pt x="5256" y="2442"/>
                  </a:cubicBezTo>
                  <a:lnTo>
                    <a:pt x="5256" y="354"/>
                  </a:lnTo>
                  <a:cubicBezTo>
                    <a:pt x="4968" y="119"/>
                    <a:pt x="4556" y="0"/>
                    <a:pt x="40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054;p65">
              <a:extLst>
                <a:ext uri="{FF2B5EF4-FFF2-40B4-BE49-F238E27FC236}">
                  <a16:creationId xmlns:a16="http://schemas.microsoft.com/office/drawing/2014/main" id="{A295C010-5E27-4776-919B-4D919A828111}"/>
                </a:ext>
              </a:extLst>
            </p:cNvPr>
            <p:cNvSpPr/>
            <p:nvPr/>
          </p:nvSpPr>
          <p:spPr>
            <a:xfrm>
              <a:off x="3397175" y="2146975"/>
              <a:ext cx="131475" cy="105800"/>
            </a:xfrm>
            <a:custGeom>
              <a:avLst/>
              <a:gdLst/>
              <a:ahLst/>
              <a:cxnLst/>
              <a:rect l="l" t="t" r="r" b="b"/>
              <a:pathLst>
                <a:path w="5259" h="4232" extrusionOk="0">
                  <a:moveTo>
                    <a:pt x="1171" y="0"/>
                  </a:moveTo>
                  <a:cubicBezTo>
                    <a:pt x="698" y="0"/>
                    <a:pt x="287" y="118"/>
                    <a:pt x="0" y="353"/>
                  </a:cubicBezTo>
                  <a:lnTo>
                    <a:pt x="0" y="2442"/>
                  </a:lnTo>
                  <a:cubicBezTo>
                    <a:pt x="308" y="2895"/>
                    <a:pt x="776" y="3318"/>
                    <a:pt x="1362" y="3656"/>
                  </a:cubicBezTo>
                  <a:cubicBezTo>
                    <a:pt x="2030" y="4041"/>
                    <a:pt x="2728" y="4232"/>
                    <a:pt x="3328" y="4232"/>
                  </a:cubicBezTo>
                  <a:cubicBezTo>
                    <a:pt x="3976" y="4232"/>
                    <a:pt x="4510" y="4009"/>
                    <a:pt x="4764" y="3567"/>
                  </a:cubicBezTo>
                  <a:cubicBezTo>
                    <a:pt x="5258" y="2719"/>
                    <a:pt x="4530" y="1379"/>
                    <a:pt x="3138" y="576"/>
                  </a:cubicBezTo>
                  <a:cubicBezTo>
                    <a:pt x="2471" y="191"/>
                    <a:pt x="1771" y="0"/>
                    <a:pt x="11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055;p65">
              <a:extLst>
                <a:ext uri="{FF2B5EF4-FFF2-40B4-BE49-F238E27FC236}">
                  <a16:creationId xmlns:a16="http://schemas.microsoft.com/office/drawing/2014/main" id="{00C43636-CBA6-4A0A-9F18-FD70D0177079}"/>
                </a:ext>
              </a:extLst>
            </p:cNvPr>
            <p:cNvSpPr/>
            <p:nvPr/>
          </p:nvSpPr>
          <p:spPr>
            <a:xfrm>
              <a:off x="3261600" y="1907175"/>
              <a:ext cx="271775" cy="268075"/>
            </a:xfrm>
            <a:custGeom>
              <a:avLst/>
              <a:gdLst/>
              <a:ahLst/>
              <a:cxnLst/>
              <a:rect l="l" t="t" r="r" b="b"/>
              <a:pathLst>
                <a:path w="10871" h="10723" extrusionOk="0">
                  <a:moveTo>
                    <a:pt x="5299" y="1"/>
                  </a:moveTo>
                  <a:cubicBezTo>
                    <a:pt x="4609" y="1"/>
                    <a:pt x="3957" y="317"/>
                    <a:pt x="3530" y="861"/>
                  </a:cubicBezTo>
                  <a:lnTo>
                    <a:pt x="1" y="5362"/>
                  </a:lnTo>
                  <a:lnTo>
                    <a:pt x="3530" y="9861"/>
                  </a:lnTo>
                  <a:cubicBezTo>
                    <a:pt x="3957" y="10404"/>
                    <a:pt x="4609" y="10723"/>
                    <a:pt x="5299" y="10723"/>
                  </a:cubicBezTo>
                  <a:lnTo>
                    <a:pt x="6336" y="10723"/>
                  </a:lnTo>
                  <a:cubicBezTo>
                    <a:pt x="8911" y="10290"/>
                    <a:pt x="10870" y="8055"/>
                    <a:pt x="10870" y="5362"/>
                  </a:cubicBezTo>
                  <a:cubicBezTo>
                    <a:pt x="10870" y="2667"/>
                    <a:pt x="8910" y="430"/>
                    <a:pt x="6336" y="1"/>
                  </a:cubicBezTo>
                  <a:close/>
                </a:path>
              </a:pathLst>
            </a:custGeom>
            <a:solidFill>
              <a:srgbClr val="DB9E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056;p65">
              <a:extLst>
                <a:ext uri="{FF2B5EF4-FFF2-40B4-BE49-F238E27FC236}">
                  <a16:creationId xmlns:a16="http://schemas.microsoft.com/office/drawing/2014/main" id="{85F39306-82F0-4D73-A9F5-20152DFB314F}"/>
                </a:ext>
              </a:extLst>
            </p:cNvPr>
            <p:cNvSpPr/>
            <p:nvPr/>
          </p:nvSpPr>
          <p:spPr>
            <a:xfrm>
              <a:off x="3261575" y="1904950"/>
              <a:ext cx="158425" cy="271850"/>
            </a:xfrm>
            <a:custGeom>
              <a:avLst/>
              <a:gdLst/>
              <a:ahLst/>
              <a:cxnLst/>
              <a:rect l="l" t="t" r="r" b="b"/>
              <a:pathLst>
                <a:path w="6337" h="10874" extrusionOk="0">
                  <a:moveTo>
                    <a:pt x="5436" y="1"/>
                  </a:moveTo>
                  <a:cubicBezTo>
                    <a:pt x="2433" y="1"/>
                    <a:pt x="0" y="2434"/>
                    <a:pt x="0" y="5437"/>
                  </a:cubicBezTo>
                  <a:cubicBezTo>
                    <a:pt x="0" y="8439"/>
                    <a:pt x="2433" y="10873"/>
                    <a:pt x="5436" y="10873"/>
                  </a:cubicBezTo>
                  <a:cubicBezTo>
                    <a:pt x="5743" y="10873"/>
                    <a:pt x="6044" y="10847"/>
                    <a:pt x="6337" y="10798"/>
                  </a:cubicBezTo>
                  <a:cubicBezTo>
                    <a:pt x="3763" y="10369"/>
                    <a:pt x="1803" y="8131"/>
                    <a:pt x="1803" y="5437"/>
                  </a:cubicBezTo>
                  <a:cubicBezTo>
                    <a:pt x="1803" y="2740"/>
                    <a:pt x="3764" y="506"/>
                    <a:pt x="6337" y="76"/>
                  </a:cubicBezTo>
                  <a:cubicBezTo>
                    <a:pt x="6044" y="25"/>
                    <a:pt x="5743" y="1"/>
                    <a:pt x="5436" y="1"/>
                  </a:cubicBezTo>
                  <a:close/>
                </a:path>
              </a:pathLst>
            </a:custGeom>
            <a:solidFill>
              <a:srgbClr val="C886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057;p65">
              <a:extLst>
                <a:ext uri="{FF2B5EF4-FFF2-40B4-BE49-F238E27FC236}">
                  <a16:creationId xmlns:a16="http://schemas.microsoft.com/office/drawing/2014/main" id="{C4273EA6-DC6C-49E5-B733-6D69C812ECE1}"/>
                </a:ext>
              </a:extLst>
            </p:cNvPr>
            <p:cNvSpPr/>
            <p:nvPr/>
          </p:nvSpPr>
          <p:spPr>
            <a:xfrm>
              <a:off x="3365950" y="2095675"/>
              <a:ext cx="87575" cy="112375"/>
            </a:xfrm>
            <a:custGeom>
              <a:avLst/>
              <a:gdLst/>
              <a:ahLst/>
              <a:cxnLst/>
              <a:rect l="l" t="t" r="r" b="b"/>
              <a:pathLst>
                <a:path w="3503" h="4495" extrusionOk="0">
                  <a:moveTo>
                    <a:pt x="2378" y="0"/>
                  </a:moveTo>
                  <a:lnTo>
                    <a:pt x="0" y="537"/>
                  </a:lnTo>
                  <a:lnTo>
                    <a:pt x="0" y="3372"/>
                  </a:lnTo>
                  <a:lnTo>
                    <a:pt x="339" y="3712"/>
                  </a:lnTo>
                  <a:cubicBezTo>
                    <a:pt x="544" y="4185"/>
                    <a:pt x="878" y="4494"/>
                    <a:pt x="1254" y="4494"/>
                  </a:cubicBezTo>
                  <a:cubicBezTo>
                    <a:pt x="1630" y="4494"/>
                    <a:pt x="1962" y="4185"/>
                    <a:pt x="2166" y="3712"/>
                  </a:cubicBezTo>
                  <a:cubicBezTo>
                    <a:pt x="2220" y="3729"/>
                    <a:pt x="2274" y="3737"/>
                    <a:pt x="2326" y="3737"/>
                  </a:cubicBezTo>
                  <a:cubicBezTo>
                    <a:pt x="2960" y="3737"/>
                    <a:pt x="3501" y="2573"/>
                    <a:pt x="3501" y="1497"/>
                  </a:cubicBezTo>
                  <a:cubicBezTo>
                    <a:pt x="3502" y="463"/>
                    <a:pt x="2999" y="0"/>
                    <a:pt x="2378" y="0"/>
                  </a:cubicBezTo>
                  <a:close/>
                </a:path>
              </a:pathLst>
            </a:custGeom>
            <a:solidFill>
              <a:srgbClr val="676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058;p65">
              <a:extLst>
                <a:ext uri="{FF2B5EF4-FFF2-40B4-BE49-F238E27FC236}">
                  <a16:creationId xmlns:a16="http://schemas.microsoft.com/office/drawing/2014/main" id="{7379F0F6-4473-4DEF-9B7F-480536CEF252}"/>
                </a:ext>
              </a:extLst>
            </p:cNvPr>
            <p:cNvSpPr/>
            <p:nvPr/>
          </p:nvSpPr>
          <p:spPr>
            <a:xfrm>
              <a:off x="3341175" y="2095775"/>
              <a:ext cx="84325" cy="93450"/>
            </a:xfrm>
            <a:custGeom>
              <a:avLst/>
              <a:gdLst/>
              <a:ahLst/>
              <a:cxnLst/>
              <a:rect l="l" t="t" r="r" b="b"/>
              <a:pathLst>
                <a:path w="3373" h="3738" extrusionOk="0">
                  <a:moveTo>
                    <a:pt x="1125" y="1"/>
                  </a:moveTo>
                  <a:cubicBezTo>
                    <a:pt x="504" y="1"/>
                    <a:pt x="1" y="465"/>
                    <a:pt x="1" y="1499"/>
                  </a:cubicBezTo>
                  <a:cubicBezTo>
                    <a:pt x="1" y="2572"/>
                    <a:pt x="541" y="3738"/>
                    <a:pt x="1175" y="3738"/>
                  </a:cubicBezTo>
                  <a:cubicBezTo>
                    <a:pt x="1227" y="3738"/>
                    <a:pt x="1281" y="3730"/>
                    <a:pt x="1335" y="3713"/>
                  </a:cubicBezTo>
                  <a:lnTo>
                    <a:pt x="1335" y="2874"/>
                  </a:lnTo>
                  <a:cubicBezTo>
                    <a:pt x="1334" y="1581"/>
                    <a:pt x="2150" y="429"/>
                    <a:pt x="3372" y="1"/>
                  </a:cubicBezTo>
                  <a:close/>
                </a:path>
              </a:pathLst>
            </a:custGeom>
            <a:solidFill>
              <a:srgbClr val="4C5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059;p65">
              <a:extLst>
                <a:ext uri="{FF2B5EF4-FFF2-40B4-BE49-F238E27FC236}">
                  <a16:creationId xmlns:a16="http://schemas.microsoft.com/office/drawing/2014/main" id="{357751FD-4145-4186-889D-498F2AEFB95B}"/>
                </a:ext>
              </a:extLst>
            </p:cNvPr>
            <p:cNvSpPr/>
            <p:nvPr/>
          </p:nvSpPr>
          <p:spPr>
            <a:xfrm>
              <a:off x="3375225" y="1900100"/>
              <a:ext cx="228775" cy="107500"/>
            </a:xfrm>
            <a:custGeom>
              <a:avLst/>
              <a:gdLst/>
              <a:ahLst/>
              <a:cxnLst/>
              <a:rect l="l" t="t" r="r" b="b"/>
              <a:pathLst>
                <a:path w="9151" h="4300" extrusionOk="0">
                  <a:moveTo>
                    <a:pt x="1" y="0"/>
                  </a:moveTo>
                  <a:lnTo>
                    <a:pt x="1" y="1522"/>
                  </a:lnTo>
                  <a:lnTo>
                    <a:pt x="6152" y="4300"/>
                  </a:lnTo>
                  <a:cubicBezTo>
                    <a:pt x="9151" y="3336"/>
                    <a:pt x="7972" y="1063"/>
                    <a:pt x="47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060;p65">
              <a:extLst>
                <a:ext uri="{FF2B5EF4-FFF2-40B4-BE49-F238E27FC236}">
                  <a16:creationId xmlns:a16="http://schemas.microsoft.com/office/drawing/2014/main" id="{1FE0D587-102F-4D0C-BCFE-983C920AA163}"/>
                </a:ext>
              </a:extLst>
            </p:cNvPr>
            <p:cNvSpPr/>
            <p:nvPr/>
          </p:nvSpPr>
          <p:spPr>
            <a:xfrm>
              <a:off x="3265750" y="1913175"/>
              <a:ext cx="263475" cy="94150"/>
            </a:xfrm>
            <a:custGeom>
              <a:avLst/>
              <a:gdLst/>
              <a:ahLst/>
              <a:cxnLst/>
              <a:rect l="l" t="t" r="r" b="b"/>
              <a:pathLst>
                <a:path w="10539" h="3766" extrusionOk="0">
                  <a:moveTo>
                    <a:pt x="5269" y="0"/>
                  </a:moveTo>
                  <a:lnTo>
                    <a:pt x="749" y="374"/>
                  </a:lnTo>
                  <a:lnTo>
                    <a:pt x="0" y="3766"/>
                  </a:lnTo>
                  <a:cubicBezTo>
                    <a:pt x="1622" y="3158"/>
                    <a:pt x="3446" y="2853"/>
                    <a:pt x="5269" y="2853"/>
                  </a:cubicBezTo>
                  <a:cubicBezTo>
                    <a:pt x="7092" y="2853"/>
                    <a:pt x="8915" y="3158"/>
                    <a:pt x="10538" y="3766"/>
                  </a:cubicBezTo>
                  <a:cubicBezTo>
                    <a:pt x="9189" y="1980"/>
                    <a:pt x="7340" y="681"/>
                    <a:pt x="52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061;p65">
              <a:extLst>
                <a:ext uri="{FF2B5EF4-FFF2-40B4-BE49-F238E27FC236}">
                  <a16:creationId xmlns:a16="http://schemas.microsoft.com/office/drawing/2014/main" id="{7B9CC6B9-45F6-4AB1-819F-1C05E2C9A3F9}"/>
                </a:ext>
              </a:extLst>
            </p:cNvPr>
            <p:cNvSpPr/>
            <p:nvPr/>
          </p:nvSpPr>
          <p:spPr>
            <a:xfrm>
              <a:off x="3190700" y="1885600"/>
              <a:ext cx="302550" cy="121775"/>
            </a:xfrm>
            <a:custGeom>
              <a:avLst/>
              <a:gdLst/>
              <a:ahLst/>
              <a:cxnLst/>
              <a:rect l="l" t="t" r="r" b="b"/>
              <a:pathLst>
                <a:path w="12102" h="4871" extrusionOk="0">
                  <a:moveTo>
                    <a:pt x="8256" y="0"/>
                  </a:moveTo>
                  <a:cubicBezTo>
                    <a:pt x="6808" y="0"/>
                    <a:pt x="5511" y="218"/>
                    <a:pt x="4440" y="569"/>
                  </a:cubicBezTo>
                  <a:cubicBezTo>
                    <a:pt x="1180" y="1634"/>
                    <a:pt x="1" y="3904"/>
                    <a:pt x="3002" y="4870"/>
                  </a:cubicBezTo>
                  <a:cubicBezTo>
                    <a:pt x="4352" y="3083"/>
                    <a:pt x="6201" y="1786"/>
                    <a:pt x="8271" y="1105"/>
                  </a:cubicBezTo>
                  <a:cubicBezTo>
                    <a:pt x="9491" y="704"/>
                    <a:pt x="10726" y="569"/>
                    <a:pt x="12102" y="569"/>
                  </a:cubicBezTo>
                  <a:cubicBezTo>
                    <a:pt x="11030" y="218"/>
                    <a:pt x="9733" y="0"/>
                    <a:pt x="8287" y="0"/>
                  </a:cubicBezTo>
                  <a:cubicBezTo>
                    <a:pt x="8282" y="0"/>
                    <a:pt x="8276" y="0"/>
                    <a:pt x="8271" y="0"/>
                  </a:cubicBezTo>
                  <a:cubicBezTo>
                    <a:pt x="8266" y="0"/>
                    <a:pt x="8261" y="0"/>
                    <a:pt x="82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062;p65">
              <a:extLst>
                <a:ext uri="{FF2B5EF4-FFF2-40B4-BE49-F238E27FC236}">
                  <a16:creationId xmlns:a16="http://schemas.microsoft.com/office/drawing/2014/main" id="{B994F6D7-7AD7-4613-A4DF-A5F8308BDCCC}"/>
                </a:ext>
              </a:extLst>
            </p:cNvPr>
            <p:cNvSpPr/>
            <p:nvPr/>
          </p:nvSpPr>
          <p:spPr>
            <a:xfrm>
              <a:off x="3392225" y="1959650"/>
              <a:ext cx="33375" cy="50375"/>
            </a:xfrm>
            <a:custGeom>
              <a:avLst/>
              <a:gdLst/>
              <a:ahLst/>
              <a:cxnLst/>
              <a:rect l="l" t="t" r="r" b="b"/>
              <a:pathLst>
                <a:path w="1335" h="2015" extrusionOk="0">
                  <a:moveTo>
                    <a:pt x="0" y="0"/>
                  </a:moveTo>
                  <a:lnTo>
                    <a:pt x="0" y="2014"/>
                  </a:lnTo>
                  <a:lnTo>
                    <a:pt x="710" y="2014"/>
                  </a:lnTo>
                  <a:cubicBezTo>
                    <a:pt x="1080" y="1830"/>
                    <a:pt x="1335" y="1448"/>
                    <a:pt x="1335" y="1008"/>
                  </a:cubicBezTo>
                  <a:cubicBezTo>
                    <a:pt x="1335" y="566"/>
                    <a:pt x="1080" y="184"/>
                    <a:pt x="7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063;p65">
              <a:extLst>
                <a:ext uri="{FF2B5EF4-FFF2-40B4-BE49-F238E27FC236}">
                  <a16:creationId xmlns:a16="http://schemas.microsoft.com/office/drawing/2014/main" id="{D9D89010-1ACF-4092-B8EF-C64A60440A54}"/>
                </a:ext>
              </a:extLst>
            </p:cNvPr>
            <p:cNvSpPr/>
            <p:nvPr/>
          </p:nvSpPr>
          <p:spPr>
            <a:xfrm>
              <a:off x="3369400" y="1956375"/>
              <a:ext cx="40600" cy="56225"/>
            </a:xfrm>
            <a:custGeom>
              <a:avLst/>
              <a:gdLst/>
              <a:ahLst/>
              <a:cxnLst/>
              <a:rect l="l" t="t" r="r" b="b"/>
              <a:pathLst>
                <a:path w="1624" h="2249" extrusionOk="0">
                  <a:moveTo>
                    <a:pt x="1125" y="1"/>
                  </a:moveTo>
                  <a:cubicBezTo>
                    <a:pt x="504" y="1"/>
                    <a:pt x="1" y="504"/>
                    <a:pt x="1" y="1125"/>
                  </a:cubicBezTo>
                  <a:cubicBezTo>
                    <a:pt x="1" y="1746"/>
                    <a:pt x="504" y="2248"/>
                    <a:pt x="1125" y="2248"/>
                  </a:cubicBezTo>
                  <a:cubicBezTo>
                    <a:pt x="1304" y="2248"/>
                    <a:pt x="1473" y="2207"/>
                    <a:pt x="1623" y="2131"/>
                  </a:cubicBezTo>
                  <a:cubicBezTo>
                    <a:pt x="1254" y="1947"/>
                    <a:pt x="998" y="1565"/>
                    <a:pt x="998" y="1125"/>
                  </a:cubicBezTo>
                  <a:cubicBezTo>
                    <a:pt x="998" y="683"/>
                    <a:pt x="1254" y="302"/>
                    <a:pt x="1623" y="117"/>
                  </a:cubicBezTo>
                  <a:cubicBezTo>
                    <a:pt x="1473" y="44"/>
                    <a:pt x="1303" y="1"/>
                    <a:pt x="1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064;p65">
              <a:extLst>
                <a:ext uri="{FF2B5EF4-FFF2-40B4-BE49-F238E27FC236}">
                  <a16:creationId xmlns:a16="http://schemas.microsoft.com/office/drawing/2014/main" id="{1B41052F-046F-4914-AEE8-CFEAFF364FE7}"/>
                </a:ext>
              </a:extLst>
            </p:cNvPr>
            <p:cNvSpPr/>
            <p:nvPr/>
          </p:nvSpPr>
          <p:spPr>
            <a:xfrm>
              <a:off x="3214250" y="1805800"/>
              <a:ext cx="365425" cy="479400"/>
            </a:xfrm>
            <a:custGeom>
              <a:avLst/>
              <a:gdLst/>
              <a:ahLst/>
              <a:cxnLst/>
              <a:rect l="l" t="t" r="r" b="b"/>
              <a:pathLst>
                <a:path w="14617" h="19176" extrusionOk="0">
                  <a:moveTo>
                    <a:pt x="8649" y="557"/>
                  </a:moveTo>
                  <a:cubicBezTo>
                    <a:pt x="8892" y="557"/>
                    <a:pt x="9066" y="896"/>
                    <a:pt x="8782" y="1085"/>
                  </a:cubicBezTo>
                  <a:cubicBezTo>
                    <a:pt x="8739" y="1108"/>
                    <a:pt x="8693" y="1119"/>
                    <a:pt x="8647" y="1119"/>
                  </a:cubicBezTo>
                  <a:cubicBezTo>
                    <a:pt x="8548" y="1119"/>
                    <a:pt x="8454" y="1067"/>
                    <a:pt x="8403" y="980"/>
                  </a:cubicBezTo>
                  <a:cubicBezTo>
                    <a:pt x="8326" y="845"/>
                    <a:pt x="8372" y="674"/>
                    <a:pt x="8506" y="597"/>
                  </a:cubicBezTo>
                  <a:cubicBezTo>
                    <a:pt x="8554" y="569"/>
                    <a:pt x="8603" y="557"/>
                    <a:pt x="8649" y="557"/>
                  </a:cubicBezTo>
                  <a:close/>
                  <a:moveTo>
                    <a:pt x="5986" y="556"/>
                  </a:moveTo>
                  <a:cubicBezTo>
                    <a:pt x="6222" y="556"/>
                    <a:pt x="6382" y="889"/>
                    <a:pt x="6150" y="1065"/>
                  </a:cubicBezTo>
                  <a:cubicBezTo>
                    <a:pt x="6098" y="1103"/>
                    <a:pt x="6040" y="1121"/>
                    <a:pt x="5983" y="1121"/>
                  </a:cubicBezTo>
                  <a:cubicBezTo>
                    <a:pt x="5884" y="1121"/>
                    <a:pt x="5789" y="1069"/>
                    <a:pt x="5737" y="980"/>
                  </a:cubicBezTo>
                  <a:cubicBezTo>
                    <a:pt x="5660" y="845"/>
                    <a:pt x="5706" y="674"/>
                    <a:pt x="5841" y="597"/>
                  </a:cubicBezTo>
                  <a:cubicBezTo>
                    <a:pt x="5891" y="568"/>
                    <a:pt x="5940" y="556"/>
                    <a:pt x="5986" y="556"/>
                  </a:cubicBezTo>
                  <a:close/>
                  <a:moveTo>
                    <a:pt x="11056" y="1251"/>
                  </a:moveTo>
                  <a:cubicBezTo>
                    <a:pt x="11153" y="1251"/>
                    <a:pt x="11248" y="1302"/>
                    <a:pt x="11299" y="1391"/>
                  </a:cubicBezTo>
                  <a:cubicBezTo>
                    <a:pt x="11396" y="1557"/>
                    <a:pt x="11302" y="1772"/>
                    <a:pt x="11107" y="1807"/>
                  </a:cubicBezTo>
                  <a:cubicBezTo>
                    <a:pt x="11087" y="1811"/>
                    <a:pt x="11067" y="1813"/>
                    <a:pt x="11049" y="1813"/>
                  </a:cubicBezTo>
                  <a:cubicBezTo>
                    <a:pt x="10778" y="1813"/>
                    <a:pt x="10663" y="1433"/>
                    <a:pt x="10916" y="1289"/>
                  </a:cubicBezTo>
                  <a:cubicBezTo>
                    <a:pt x="10960" y="1263"/>
                    <a:pt x="11008" y="1251"/>
                    <a:pt x="11056" y="1251"/>
                  </a:cubicBezTo>
                  <a:close/>
                  <a:moveTo>
                    <a:pt x="3595" y="1259"/>
                  </a:moveTo>
                  <a:cubicBezTo>
                    <a:pt x="3620" y="1259"/>
                    <a:pt x="3647" y="1263"/>
                    <a:pt x="3676" y="1270"/>
                  </a:cubicBezTo>
                  <a:cubicBezTo>
                    <a:pt x="3916" y="1336"/>
                    <a:pt x="3962" y="1660"/>
                    <a:pt x="3743" y="1786"/>
                  </a:cubicBezTo>
                  <a:cubicBezTo>
                    <a:pt x="3700" y="1811"/>
                    <a:pt x="3653" y="1823"/>
                    <a:pt x="3606" y="1823"/>
                  </a:cubicBezTo>
                  <a:cubicBezTo>
                    <a:pt x="3567" y="1823"/>
                    <a:pt x="3527" y="1815"/>
                    <a:pt x="3488" y="1798"/>
                  </a:cubicBezTo>
                  <a:cubicBezTo>
                    <a:pt x="3203" y="1674"/>
                    <a:pt x="3315" y="1259"/>
                    <a:pt x="3595" y="1259"/>
                  </a:cubicBezTo>
                  <a:close/>
                  <a:moveTo>
                    <a:pt x="8320" y="1612"/>
                  </a:moveTo>
                  <a:cubicBezTo>
                    <a:pt x="8427" y="1658"/>
                    <a:pt x="8541" y="1683"/>
                    <a:pt x="8658" y="1683"/>
                  </a:cubicBezTo>
                  <a:cubicBezTo>
                    <a:pt x="8702" y="1683"/>
                    <a:pt x="8746" y="1679"/>
                    <a:pt x="8791" y="1672"/>
                  </a:cubicBezTo>
                  <a:cubicBezTo>
                    <a:pt x="9096" y="2350"/>
                    <a:pt x="9524" y="2642"/>
                    <a:pt x="9936" y="2642"/>
                  </a:cubicBezTo>
                  <a:cubicBezTo>
                    <a:pt x="10207" y="2642"/>
                    <a:pt x="10472" y="2515"/>
                    <a:pt x="10690" y="2287"/>
                  </a:cubicBezTo>
                  <a:cubicBezTo>
                    <a:pt x="10753" y="2319"/>
                    <a:pt x="10822" y="2342"/>
                    <a:pt x="10891" y="2358"/>
                  </a:cubicBezTo>
                  <a:lnTo>
                    <a:pt x="10891" y="3386"/>
                  </a:lnTo>
                  <a:cubicBezTo>
                    <a:pt x="9782" y="3069"/>
                    <a:pt x="8557" y="2914"/>
                    <a:pt x="7340" y="2914"/>
                  </a:cubicBezTo>
                  <a:cubicBezTo>
                    <a:pt x="6058" y="2914"/>
                    <a:pt x="4784" y="3086"/>
                    <a:pt x="3659" y="3422"/>
                  </a:cubicBezTo>
                  <a:lnTo>
                    <a:pt x="3659" y="2372"/>
                  </a:lnTo>
                  <a:cubicBezTo>
                    <a:pt x="3738" y="2365"/>
                    <a:pt x="3820" y="2349"/>
                    <a:pt x="3898" y="2323"/>
                  </a:cubicBezTo>
                  <a:cubicBezTo>
                    <a:pt x="4109" y="2527"/>
                    <a:pt x="4358" y="2640"/>
                    <a:pt x="4614" y="2640"/>
                  </a:cubicBezTo>
                  <a:cubicBezTo>
                    <a:pt x="5030" y="2640"/>
                    <a:pt x="5462" y="2340"/>
                    <a:pt x="5766" y="1652"/>
                  </a:cubicBezTo>
                  <a:cubicBezTo>
                    <a:pt x="5838" y="1672"/>
                    <a:pt x="5913" y="1682"/>
                    <a:pt x="5989" y="1682"/>
                  </a:cubicBezTo>
                  <a:cubicBezTo>
                    <a:pt x="6078" y="1682"/>
                    <a:pt x="6168" y="1668"/>
                    <a:pt x="6254" y="1640"/>
                  </a:cubicBezTo>
                  <a:cubicBezTo>
                    <a:pt x="6555" y="1954"/>
                    <a:pt x="6915" y="2111"/>
                    <a:pt x="7274" y="2111"/>
                  </a:cubicBezTo>
                  <a:cubicBezTo>
                    <a:pt x="7645" y="2111"/>
                    <a:pt x="8015" y="1944"/>
                    <a:pt x="8320" y="1612"/>
                  </a:cubicBezTo>
                  <a:close/>
                  <a:moveTo>
                    <a:pt x="7329" y="4591"/>
                  </a:moveTo>
                  <a:cubicBezTo>
                    <a:pt x="9035" y="5169"/>
                    <a:pt x="10584" y="6177"/>
                    <a:pt x="11782" y="7481"/>
                  </a:cubicBezTo>
                  <a:cubicBezTo>
                    <a:pt x="10814" y="7197"/>
                    <a:pt x="9787" y="7010"/>
                    <a:pt x="8715" y="6924"/>
                  </a:cubicBezTo>
                  <a:cubicBezTo>
                    <a:pt x="8606" y="6255"/>
                    <a:pt x="8027" y="5745"/>
                    <a:pt x="7329" y="5745"/>
                  </a:cubicBezTo>
                  <a:cubicBezTo>
                    <a:pt x="6631" y="5745"/>
                    <a:pt x="6047" y="6259"/>
                    <a:pt x="5943" y="6927"/>
                  </a:cubicBezTo>
                  <a:cubicBezTo>
                    <a:pt x="4881" y="7018"/>
                    <a:pt x="3864" y="7203"/>
                    <a:pt x="2902" y="7486"/>
                  </a:cubicBezTo>
                  <a:cubicBezTo>
                    <a:pt x="4107" y="6162"/>
                    <a:pt x="5621" y="5171"/>
                    <a:pt x="7329" y="4591"/>
                  </a:cubicBezTo>
                  <a:close/>
                  <a:moveTo>
                    <a:pt x="7335" y="3470"/>
                  </a:moveTo>
                  <a:cubicBezTo>
                    <a:pt x="7930" y="3470"/>
                    <a:pt x="8543" y="3509"/>
                    <a:pt x="9165" y="3596"/>
                  </a:cubicBezTo>
                  <a:cubicBezTo>
                    <a:pt x="6398" y="3953"/>
                    <a:pt x="3780" y="5409"/>
                    <a:pt x="1959" y="7730"/>
                  </a:cubicBezTo>
                  <a:cubicBezTo>
                    <a:pt x="1339" y="7503"/>
                    <a:pt x="505" y="7052"/>
                    <a:pt x="623" y="6297"/>
                  </a:cubicBezTo>
                  <a:cubicBezTo>
                    <a:pt x="844" y="4903"/>
                    <a:pt x="3761" y="3470"/>
                    <a:pt x="7335" y="3470"/>
                  </a:cubicBezTo>
                  <a:close/>
                  <a:moveTo>
                    <a:pt x="7329" y="6305"/>
                  </a:moveTo>
                  <a:cubicBezTo>
                    <a:pt x="7794" y="6306"/>
                    <a:pt x="8173" y="6683"/>
                    <a:pt x="8173" y="7148"/>
                  </a:cubicBezTo>
                  <a:cubicBezTo>
                    <a:pt x="8173" y="7615"/>
                    <a:pt x="7799" y="7992"/>
                    <a:pt x="7329" y="7992"/>
                  </a:cubicBezTo>
                  <a:cubicBezTo>
                    <a:pt x="6862" y="7992"/>
                    <a:pt x="6486" y="7616"/>
                    <a:pt x="6486" y="7148"/>
                  </a:cubicBezTo>
                  <a:cubicBezTo>
                    <a:pt x="6486" y="6683"/>
                    <a:pt x="6863" y="6305"/>
                    <a:pt x="7329" y="6305"/>
                  </a:cubicBezTo>
                  <a:close/>
                  <a:moveTo>
                    <a:pt x="12991" y="8398"/>
                  </a:moveTo>
                  <a:lnTo>
                    <a:pt x="12991" y="8398"/>
                  </a:lnTo>
                  <a:cubicBezTo>
                    <a:pt x="13439" y="8538"/>
                    <a:pt x="13836" y="8921"/>
                    <a:pt x="13836" y="9403"/>
                  </a:cubicBezTo>
                  <a:cubicBezTo>
                    <a:pt x="13836" y="9920"/>
                    <a:pt x="13467" y="10354"/>
                    <a:pt x="12979" y="10452"/>
                  </a:cubicBezTo>
                  <a:cubicBezTo>
                    <a:pt x="13108" y="9777"/>
                    <a:pt x="13114" y="9082"/>
                    <a:pt x="12991" y="8398"/>
                  </a:cubicBezTo>
                  <a:close/>
                  <a:moveTo>
                    <a:pt x="1712" y="8346"/>
                  </a:moveTo>
                  <a:lnTo>
                    <a:pt x="1712" y="8346"/>
                  </a:lnTo>
                  <a:cubicBezTo>
                    <a:pt x="1582" y="9053"/>
                    <a:pt x="1585" y="9770"/>
                    <a:pt x="1711" y="10457"/>
                  </a:cubicBezTo>
                  <a:cubicBezTo>
                    <a:pt x="1204" y="10371"/>
                    <a:pt x="823" y="9926"/>
                    <a:pt x="823" y="9403"/>
                  </a:cubicBezTo>
                  <a:cubicBezTo>
                    <a:pt x="823" y="8877"/>
                    <a:pt x="1204" y="8432"/>
                    <a:pt x="1712" y="8346"/>
                  </a:cubicBezTo>
                  <a:close/>
                  <a:moveTo>
                    <a:pt x="13749" y="10702"/>
                  </a:moveTo>
                  <a:lnTo>
                    <a:pt x="13749" y="10702"/>
                  </a:lnTo>
                  <a:cubicBezTo>
                    <a:pt x="14250" y="11239"/>
                    <a:pt x="13872" y="12121"/>
                    <a:pt x="13135" y="12121"/>
                  </a:cubicBezTo>
                  <a:cubicBezTo>
                    <a:pt x="12891" y="12121"/>
                    <a:pt x="12670" y="12017"/>
                    <a:pt x="12517" y="11851"/>
                  </a:cubicBezTo>
                  <a:cubicBezTo>
                    <a:pt x="12646" y="11584"/>
                    <a:pt x="12752" y="11313"/>
                    <a:pt x="12836" y="11032"/>
                  </a:cubicBezTo>
                  <a:cubicBezTo>
                    <a:pt x="13166" y="11017"/>
                    <a:pt x="13483" y="10905"/>
                    <a:pt x="13749" y="10702"/>
                  </a:cubicBezTo>
                  <a:close/>
                  <a:moveTo>
                    <a:pt x="8691" y="7489"/>
                  </a:moveTo>
                  <a:cubicBezTo>
                    <a:pt x="10006" y="7599"/>
                    <a:pt x="11250" y="7863"/>
                    <a:pt x="12393" y="8276"/>
                  </a:cubicBezTo>
                  <a:cubicBezTo>
                    <a:pt x="12901" y="10540"/>
                    <a:pt x="11811" y="12871"/>
                    <a:pt x="9758" y="13957"/>
                  </a:cubicBezTo>
                  <a:cubicBezTo>
                    <a:pt x="10049" y="12696"/>
                    <a:pt x="9730" y="11316"/>
                    <a:pt x="8452" y="11316"/>
                  </a:cubicBezTo>
                  <a:lnTo>
                    <a:pt x="6205" y="11316"/>
                  </a:lnTo>
                  <a:cubicBezTo>
                    <a:pt x="4936" y="11316"/>
                    <a:pt x="4608" y="12686"/>
                    <a:pt x="4900" y="13953"/>
                  </a:cubicBezTo>
                  <a:cubicBezTo>
                    <a:pt x="2852" y="12868"/>
                    <a:pt x="1795" y="10583"/>
                    <a:pt x="2300" y="8276"/>
                  </a:cubicBezTo>
                  <a:cubicBezTo>
                    <a:pt x="3432" y="7865"/>
                    <a:pt x="4663" y="7602"/>
                    <a:pt x="5966" y="7492"/>
                  </a:cubicBezTo>
                  <a:cubicBezTo>
                    <a:pt x="6116" y="8107"/>
                    <a:pt x="6667" y="8558"/>
                    <a:pt x="7329" y="8558"/>
                  </a:cubicBezTo>
                  <a:cubicBezTo>
                    <a:pt x="7990" y="8558"/>
                    <a:pt x="8543" y="8107"/>
                    <a:pt x="8691" y="7489"/>
                  </a:cubicBezTo>
                  <a:close/>
                  <a:moveTo>
                    <a:pt x="8454" y="11883"/>
                  </a:moveTo>
                  <a:cubicBezTo>
                    <a:pt x="8989" y="11883"/>
                    <a:pt x="9297" y="12327"/>
                    <a:pt x="9297" y="13101"/>
                  </a:cubicBezTo>
                  <a:cubicBezTo>
                    <a:pt x="9297" y="13859"/>
                    <a:pt x="8989" y="14703"/>
                    <a:pt x="8612" y="14980"/>
                  </a:cubicBezTo>
                  <a:cubicBezTo>
                    <a:pt x="8526" y="15043"/>
                    <a:pt x="8459" y="15061"/>
                    <a:pt x="8406" y="15061"/>
                  </a:cubicBezTo>
                  <a:cubicBezTo>
                    <a:pt x="8376" y="15061"/>
                    <a:pt x="8351" y="15055"/>
                    <a:pt x="8329" y="15048"/>
                  </a:cubicBezTo>
                  <a:cubicBezTo>
                    <a:pt x="8301" y="15039"/>
                    <a:pt x="8272" y="15034"/>
                    <a:pt x="8244" y="15034"/>
                  </a:cubicBezTo>
                  <a:cubicBezTo>
                    <a:pt x="8135" y="15034"/>
                    <a:pt x="8032" y="15100"/>
                    <a:pt x="7986" y="15204"/>
                  </a:cubicBezTo>
                  <a:cubicBezTo>
                    <a:pt x="7822" y="15588"/>
                    <a:pt x="7576" y="15816"/>
                    <a:pt x="7331" y="15816"/>
                  </a:cubicBezTo>
                  <a:cubicBezTo>
                    <a:pt x="7085" y="15816"/>
                    <a:pt x="6840" y="15588"/>
                    <a:pt x="6674" y="15204"/>
                  </a:cubicBezTo>
                  <a:cubicBezTo>
                    <a:pt x="6629" y="15100"/>
                    <a:pt x="6527" y="15034"/>
                    <a:pt x="6418" y="15034"/>
                  </a:cubicBezTo>
                  <a:cubicBezTo>
                    <a:pt x="6389" y="15034"/>
                    <a:pt x="6361" y="15039"/>
                    <a:pt x="6332" y="15048"/>
                  </a:cubicBezTo>
                  <a:cubicBezTo>
                    <a:pt x="6308" y="15056"/>
                    <a:pt x="6284" y="15059"/>
                    <a:pt x="6259" y="15059"/>
                  </a:cubicBezTo>
                  <a:cubicBezTo>
                    <a:pt x="5853" y="15059"/>
                    <a:pt x="5363" y="14077"/>
                    <a:pt x="5363" y="13101"/>
                  </a:cubicBezTo>
                  <a:cubicBezTo>
                    <a:pt x="5363" y="12328"/>
                    <a:pt x="5670" y="11883"/>
                    <a:pt x="6207" y="11883"/>
                  </a:cubicBezTo>
                  <a:close/>
                  <a:moveTo>
                    <a:pt x="10156" y="14374"/>
                  </a:moveTo>
                  <a:cubicBezTo>
                    <a:pt x="11514" y="15082"/>
                    <a:pt x="12272" y="16344"/>
                    <a:pt x="11850" y="17074"/>
                  </a:cubicBezTo>
                  <a:cubicBezTo>
                    <a:pt x="11658" y="17406"/>
                    <a:pt x="11222" y="17597"/>
                    <a:pt x="10655" y="17597"/>
                  </a:cubicBezTo>
                  <a:cubicBezTo>
                    <a:pt x="9630" y="17597"/>
                    <a:pt x="8475" y="16994"/>
                    <a:pt x="7806" y="16244"/>
                  </a:cubicBezTo>
                  <a:cubicBezTo>
                    <a:pt x="8038" y="16117"/>
                    <a:pt x="8245" y="15902"/>
                    <a:pt x="8405" y="15614"/>
                  </a:cubicBezTo>
                  <a:cubicBezTo>
                    <a:pt x="8911" y="15614"/>
                    <a:pt x="9281" y="15148"/>
                    <a:pt x="9501" y="14694"/>
                  </a:cubicBezTo>
                  <a:cubicBezTo>
                    <a:pt x="9727" y="14602"/>
                    <a:pt x="9946" y="14494"/>
                    <a:pt x="10156" y="14374"/>
                  </a:cubicBezTo>
                  <a:close/>
                  <a:moveTo>
                    <a:pt x="5070" y="17988"/>
                  </a:moveTo>
                  <a:lnTo>
                    <a:pt x="5070" y="17988"/>
                  </a:lnTo>
                  <a:cubicBezTo>
                    <a:pt x="5032" y="18192"/>
                    <a:pt x="5007" y="18399"/>
                    <a:pt x="4993" y="18607"/>
                  </a:cubicBezTo>
                  <a:lnTo>
                    <a:pt x="3083" y="18607"/>
                  </a:lnTo>
                  <a:cubicBezTo>
                    <a:pt x="3097" y="18409"/>
                    <a:pt x="3123" y="18215"/>
                    <a:pt x="3163" y="18024"/>
                  </a:cubicBezTo>
                  <a:cubicBezTo>
                    <a:pt x="3412" y="18114"/>
                    <a:pt x="3689" y="18157"/>
                    <a:pt x="3995" y="18157"/>
                  </a:cubicBezTo>
                  <a:cubicBezTo>
                    <a:pt x="4341" y="18157"/>
                    <a:pt x="4708" y="18096"/>
                    <a:pt x="5070" y="17988"/>
                  </a:cubicBezTo>
                  <a:close/>
                  <a:moveTo>
                    <a:pt x="7329" y="16545"/>
                  </a:moveTo>
                  <a:cubicBezTo>
                    <a:pt x="7771" y="17065"/>
                    <a:pt x="8380" y="17488"/>
                    <a:pt x="8955" y="17751"/>
                  </a:cubicBezTo>
                  <a:cubicBezTo>
                    <a:pt x="9034" y="18031"/>
                    <a:pt x="9081" y="18317"/>
                    <a:pt x="9101" y="18607"/>
                  </a:cubicBezTo>
                  <a:lnTo>
                    <a:pt x="5558" y="18607"/>
                  </a:lnTo>
                  <a:cubicBezTo>
                    <a:pt x="5576" y="18317"/>
                    <a:pt x="5624" y="18031"/>
                    <a:pt x="5703" y="17751"/>
                  </a:cubicBezTo>
                  <a:cubicBezTo>
                    <a:pt x="6309" y="17471"/>
                    <a:pt x="6897" y="17051"/>
                    <a:pt x="7329" y="16545"/>
                  </a:cubicBezTo>
                  <a:close/>
                  <a:moveTo>
                    <a:pt x="9589" y="17991"/>
                  </a:moveTo>
                  <a:lnTo>
                    <a:pt x="9589" y="17991"/>
                  </a:lnTo>
                  <a:cubicBezTo>
                    <a:pt x="9952" y="18099"/>
                    <a:pt x="10314" y="18156"/>
                    <a:pt x="10658" y="18156"/>
                  </a:cubicBezTo>
                  <a:cubicBezTo>
                    <a:pt x="10966" y="18156"/>
                    <a:pt x="11249" y="18108"/>
                    <a:pt x="11495" y="18019"/>
                  </a:cubicBezTo>
                  <a:cubicBezTo>
                    <a:pt x="11534" y="18214"/>
                    <a:pt x="11560" y="18409"/>
                    <a:pt x="11574" y="18607"/>
                  </a:cubicBezTo>
                  <a:lnTo>
                    <a:pt x="9664" y="18607"/>
                  </a:lnTo>
                  <a:cubicBezTo>
                    <a:pt x="9652" y="18399"/>
                    <a:pt x="9627" y="18194"/>
                    <a:pt x="9589" y="17991"/>
                  </a:cubicBezTo>
                  <a:close/>
                  <a:moveTo>
                    <a:pt x="5976" y="0"/>
                  </a:moveTo>
                  <a:cubicBezTo>
                    <a:pt x="5314" y="0"/>
                    <a:pt x="4890" y="758"/>
                    <a:pt x="5285" y="1325"/>
                  </a:cubicBezTo>
                  <a:cubicBezTo>
                    <a:pt x="5138" y="1697"/>
                    <a:pt x="4891" y="2078"/>
                    <a:pt x="4599" y="2078"/>
                  </a:cubicBezTo>
                  <a:cubicBezTo>
                    <a:pt x="4511" y="2078"/>
                    <a:pt x="4419" y="2043"/>
                    <a:pt x="4324" y="1964"/>
                  </a:cubicBezTo>
                  <a:cubicBezTo>
                    <a:pt x="4681" y="1359"/>
                    <a:pt x="4190" y="691"/>
                    <a:pt x="3597" y="691"/>
                  </a:cubicBezTo>
                  <a:cubicBezTo>
                    <a:pt x="3459" y="691"/>
                    <a:pt x="3316" y="726"/>
                    <a:pt x="3177" y="807"/>
                  </a:cubicBezTo>
                  <a:cubicBezTo>
                    <a:pt x="2656" y="1108"/>
                    <a:pt x="2613" y="1849"/>
                    <a:pt x="3091" y="2209"/>
                  </a:cubicBezTo>
                  <a:lnTo>
                    <a:pt x="3091" y="3608"/>
                  </a:lnTo>
                  <a:cubicBezTo>
                    <a:pt x="1887" y="4048"/>
                    <a:pt x="267" y="4956"/>
                    <a:pt x="69" y="6214"/>
                  </a:cubicBezTo>
                  <a:cubicBezTo>
                    <a:pt x="0" y="6651"/>
                    <a:pt x="79" y="7389"/>
                    <a:pt x="1119" y="7970"/>
                  </a:cubicBezTo>
                  <a:cubicBezTo>
                    <a:pt x="583" y="8260"/>
                    <a:pt x="261" y="8814"/>
                    <a:pt x="261" y="9406"/>
                  </a:cubicBezTo>
                  <a:cubicBezTo>
                    <a:pt x="261" y="10284"/>
                    <a:pt x="957" y="11014"/>
                    <a:pt x="1847" y="11038"/>
                  </a:cubicBezTo>
                  <a:cubicBezTo>
                    <a:pt x="2208" y="12256"/>
                    <a:pt x="2967" y="13305"/>
                    <a:pt x="3967" y="14034"/>
                  </a:cubicBezTo>
                  <a:cubicBezTo>
                    <a:pt x="3880" y="14088"/>
                    <a:pt x="3791" y="14143"/>
                    <a:pt x="3706" y="14200"/>
                  </a:cubicBezTo>
                  <a:cubicBezTo>
                    <a:pt x="3599" y="14275"/>
                    <a:pt x="3551" y="14414"/>
                    <a:pt x="3602" y="14536"/>
                  </a:cubicBezTo>
                  <a:cubicBezTo>
                    <a:pt x="3649" y="14651"/>
                    <a:pt x="3755" y="14714"/>
                    <a:pt x="3863" y="14714"/>
                  </a:cubicBezTo>
                  <a:cubicBezTo>
                    <a:pt x="3917" y="14714"/>
                    <a:pt x="3972" y="14698"/>
                    <a:pt x="4021" y="14664"/>
                  </a:cubicBezTo>
                  <a:cubicBezTo>
                    <a:pt x="4173" y="14560"/>
                    <a:pt x="4334" y="14465"/>
                    <a:pt x="4501" y="14376"/>
                  </a:cubicBezTo>
                  <a:cubicBezTo>
                    <a:pt x="4709" y="14496"/>
                    <a:pt x="4926" y="14600"/>
                    <a:pt x="5148" y="14695"/>
                  </a:cubicBezTo>
                  <a:cubicBezTo>
                    <a:pt x="5369" y="15154"/>
                    <a:pt x="5740" y="15618"/>
                    <a:pt x="6245" y="15618"/>
                  </a:cubicBezTo>
                  <a:cubicBezTo>
                    <a:pt x="6404" y="15908"/>
                    <a:pt x="6610" y="16123"/>
                    <a:pt x="6842" y="16249"/>
                  </a:cubicBezTo>
                  <a:cubicBezTo>
                    <a:pt x="6118" y="17057"/>
                    <a:pt x="4930" y="17606"/>
                    <a:pt x="3987" y="17606"/>
                  </a:cubicBezTo>
                  <a:cubicBezTo>
                    <a:pt x="3656" y="17606"/>
                    <a:pt x="3356" y="17539"/>
                    <a:pt x="3116" y="17392"/>
                  </a:cubicBezTo>
                  <a:cubicBezTo>
                    <a:pt x="2832" y="17218"/>
                    <a:pt x="2686" y="16962"/>
                    <a:pt x="2686" y="16631"/>
                  </a:cubicBezTo>
                  <a:cubicBezTo>
                    <a:pt x="2686" y="16244"/>
                    <a:pt x="2883" y="15795"/>
                    <a:pt x="3237" y="15370"/>
                  </a:cubicBezTo>
                  <a:cubicBezTo>
                    <a:pt x="3327" y="15263"/>
                    <a:pt x="3334" y="15102"/>
                    <a:pt x="3240" y="14996"/>
                  </a:cubicBezTo>
                  <a:cubicBezTo>
                    <a:pt x="3183" y="14931"/>
                    <a:pt x="3106" y="14900"/>
                    <a:pt x="3029" y="14900"/>
                  </a:cubicBezTo>
                  <a:cubicBezTo>
                    <a:pt x="2949" y="14900"/>
                    <a:pt x="2869" y="14934"/>
                    <a:pt x="2814" y="14999"/>
                  </a:cubicBezTo>
                  <a:cubicBezTo>
                    <a:pt x="2370" y="15528"/>
                    <a:pt x="2125" y="16108"/>
                    <a:pt x="2125" y="16629"/>
                  </a:cubicBezTo>
                  <a:cubicBezTo>
                    <a:pt x="2125" y="17080"/>
                    <a:pt x="2309" y="17468"/>
                    <a:pt x="2648" y="17744"/>
                  </a:cubicBezTo>
                  <a:cubicBezTo>
                    <a:pt x="2556" y="18120"/>
                    <a:pt x="2508" y="18507"/>
                    <a:pt x="2508" y="18895"/>
                  </a:cubicBezTo>
                  <a:cubicBezTo>
                    <a:pt x="2508" y="19051"/>
                    <a:pt x="2636" y="19176"/>
                    <a:pt x="2791" y="19176"/>
                  </a:cubicBezTo>
                  <a:lnTo>
                    <a:pt x="11850" y="19176"/>
                  </a:lnTo>
                  <a:cubicBezTo>
                    <a:pt x="12003" y="19176"/>
                    <a:pt x="12132" y="19048"/>
                    <a:pt x="12132" y="18895"/>
                  </a:cubicBezTo>
                  <a:cubicBezTo>
                    <a:pt x="12132" y="18507"/>
                    <a:pt x="12085" y="18120"/>
                    <a:pt x="11991" y="17743"/>
                  </a:cubicBezTo>
                  <a:cubicBezTo>
                    <a:pt x="12126" y="17634"/>
                    <a:pt x="12239" y="17505"/>
                    <a:pt x="12324" y="17358"/>
                  </a:cubicBezTo>
                  <a:cubicBezTo>
                    <a:pt x="12901" y="16356"/>
                    <a:pt x="12123" y="14904"/>
                    <a:pt x="10681" y="14032"/>
                  </a:cubicBezTo>
                  <a:cubicBezTo>
                    <a:pt x="11296" y="13586"/>
                    <a:pt x="11824" y="13019"/>
                    <a:pt x="12226" y="12360"/>
                  </a:cubicBezTo>
                  <a:cubicBezTo>
                    <a:pt x="12495" y="12584"/>
                    <a:pt x="12806" y="12685"/>
                    <a:pt x="13111" y="12685"/>
                  </a:cubicBezTo>
                  <a:cubicBezTo>
                    <a:pt x="13836" y="12685"/>
                    <a:pt x="14523" y="12116"/>
                    <a:pt x="14523" y="11279"/>
                  </a:cubicBezTo>
                  <a:cubicBezTo>
                    <a:pt x="14523" y="10896"/>
                    <a:pt x="14367" y="10547"/>
                    <a:pt x="14117" y="10294"/>
                  </a:cubicBezTo>
                  <a:cubicBezTo>
                    <a:pt x="14290" y="10030"/>
                    <a:pt x="14385" y="9721"/>
                    <a:pt x="14385" y="9403"/>
                  </a:cubicBezTo>
                  <a:cubicBezTo>
                    <a:pt x="14385" y="8822"/>
                    <a:pt x="14014" y="8291"/>
                    <a:pt x="13485" y="8003"/>
                  </a:cubicBezTo>
                  <a:cubicBezTo>
                    <a:pt x="14450" y="7487"/>
                    <a:pt x="14617" y="6837"/>
                    <a:pt x="14617" y="6453"/>
                  </a:cubicBezTo>
                  <a:cubicBezTo>
                    <a:pt x="14617" y="5805"/>
                    <a:pt x="14171" y="5122"/>
                    <a:pt x="13358" y="4533"/>
                  </a:cubicBezTo>
                  <a:cubicBezTo>
                    <a:pt x="13308" y="4496"/>
                    <a:pt x="13250" y="4479"/>
                    <a:pt x="13193" y="4479"/>
                  </a:cubicBezTo>
                  <a:cubicBezTo>
                    <a:pt x="13106" y="4479"/>
                    <a:pt x="13020" y="4520"/>
                    <a:pt x="12967" y="4596"/>
                  </a:cubicBezTo>
                  <a:cubicBezTo>
                    <a:pt x="12876" y="4720"/>
                    <a:pt x="12902" y="4896"/>
                    <a:pt x="13029" y="4988"/>
                  </a:cubicBezTo>
                  <a:cubicBezTo>
                    <a:pt x="13691" y="5470"/>
                    <a:pt x="14057" y="5992"/>
                    <a:pt x="14057" y="6456"/>
                  </a:cubicBezTo>
                  <a:cubicBezTo>
                    <a:pt x="14057" y="6967"/>
                    <a:pt x="13585" y="7418"/>
                    <a:pt x="12723" y="7731"/>
                  </a:cubicBezTo>
                  <a:cubicBezTo>
                    <a:pt x="11563" y="6254"/>
                    <a:pt x="9994" y="5073"/>
                    <a:pt x="8230" y="4335"/>
                  </a:cubicBezTo>
                  <a:cubicBezTo>
                    <a:pt x="9080" y="4137"/>
                    <a:pt x="10001" y="4045"/>
                    <a:pt x="11107" y="4044"/>
                  </a:cubicBezTo>
                  <a:cubicBezTo>
                    <a:pt x="11459" y="4160"/>
                    <a:pt x="11793" y="4294"/>
                    <a:pt x="12100" y="4441"/>
                  </a:cubicBezTo>
                  <a:cubicBezTo>
                    <a:pt x="12140" y="4461"/>
                    <a:pt x="12184" y="4470"/>
                    <a:pt x="12228" y="4470"/>
                  </a:cubicBezTo>
                  <a:cubicBezTo>
                    <a:pt x="12319" y="4470"/>
                    <a:pt x="12408" y="4428"/>
                    <a:pt x="12460" y="4350"/>
                  </a:cubicBezTo>
                  <a:cubicBezTo>
                    <a:pt x="12557" y="4205"/>
                    <a:pt x="12502" y="4011"/>
                    <a:pt x="12348" y="3938"/>
                  </a:cubicBezTo>
                  <a:cubicBezTo>
                    <a:pt x="12063" y="3800"/>
                    <a:pt x="11755" y="3674"/>
                    <a:pt x="11433" y="3562"/>
                  </a:cubicBezTo>
                  <a:lnTo>
                    <a:pt x="11433" y="2284"/>
                  </a:lnTo>
                  <a:cubicBezTo>
                    <a:pt x="11652" y="2171"/>
                    <a:pt x="11801" y="1974"/>
                    <a:pt x="11859" y="1752"/>
                  </a:cubicBezTo>
                  <a:cubicBezTo>
                    <a:pt x="12010" y="1187"/>
                    <a:pt x="11562" y="690"/>
                    <a:pt x="11045" y="690"/>
                  </a:cubicBezTo>
                  <a:cubicBezTo>
                    <a:pt x="10906" y="690"/>
                    <a:pt x="10763" y="726"/>
                    <a:pt x="10624" y="805"/>
                  </a:cubicBezTo>
                  <a:cubicBezTo>
                    <a:pt x="10245" y="1026"/>
                    <a:pt x="10101" y="1494"/>
                    <a:pt x="10278" y="1882"/>
                  </a:cubicBezTo>
                  <a:cubicBezTo>
                    <a:pt x="10153" y="2019"/>
                    <a:pt x="10032" y="2078"/>
                    <a:pt x="9918" y="2078"/>
                  </a:cubicBezTo>
                  <a:cubicBezTo>
                    <a:pt x="9657" y="2078"/>
                    <a:pt x="9431" y="1775"/>
                    <a:pt x="9270" y="1402"/>
                  </a:cubicBezTo>
                  <a:cubicBezTo>
                    <a:pt x="9748" y="865"/>
                    <a:pt x="9357" y="0"/>
                    <a:pt x="8641" y="0"/>
                  </a:cubicBezTo>
                  <a:cubicBezTo>
                    <a:pt x="8285" y="0"/>
                    <a:pt x="7935" y="223"/>
                    <a:pt x="7828" y="624"/>
                  </a:cubicBezTo>
                  <a:cubicBezTo>
                    <a:pt x="7771" y="830"/>
                    <a:pt x="7797" y="1045"/>
                    <a:pt x="7894" y="1233"/>
                  </a:cubicBezTo>
                  <a:cubicBezTo>
                    <a:pt x="7704" y="1440"/>
                    <a:pt x="7485" y="1551"/>
                    <a:pt x="7262" y="1551"/>
                  </a:cubicBezTo>
                  <a:cubicBezTo>
                    <a:pt x="7068" y="1551"/>
                    <a:pt x="6872" y="1468"/>
                    <a:pt x="6688" y="1292"/>
                  </a:cubicBezTo>
                  <a:cubicBezTo>
                    <a:pt x="7069" y="690"/>
                    <a:pt x="6581" y="0"/>
                    <a:pt x="59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065;p65">
              <a:extLst>
                <a:ext uri="{FF2B5EF4-FFF2-40B4-BE49-F238E27FC236}">
                  <a16:creationId xmlns:a16="http://schemas.microsoft.com/office/drawing/2014/main" id="{21F53E0C-5871-451D-9928-31E2A3757CFE}"/>
                </a:ext>
              </a:extLst>
            </p:cNvPr>
            <p:cNvSpPr/>
            <p:nvPr/>
          </p:nvSpPr>
          <p:spPr>
            <a:xfrm>
              <a:off x="3331975" y="2035975"/>
              <a:ext cx="14200" cy="25550"/>
            </a:xfrm>
            <a:custGeom>
              <a:avLst/>
              <a:gdLst/>
              <a:ahLst/>
              <a:cxnLst/>
              <a:rect l="l" t="t" r="r" b="b"/>
              <a:pathLst>
                <a:path w="568" h="1022" extrusionOk="0">
                  <a:moveTo>
                    <a:pt x="283" y="0"/>
                  </a:moveTo>
                  <a:cubicBezTo>
                    <a:pt x="261" y="0"/>
                    <a:pt x="239" y="2"/>
                    <a:pt x="217" y="7"/>
                  </a:cubicBezTo>
                  <a:cubicBezTo>
                    <a:pt x="86" y="38"/>
                    <a:pt x="0" y="158"/>
                    <a:pt x="0" y="290"/>
                  </a:cubicBezTo>
                  <a:lnTo>
                    <a:pt x="0" y="733"/>
                  </a:lnTo>
                  <a:cubicBezTo>
                    <a:pt x="0" y="865"/>
                    <a:pt x="89" y="986"/>
                    <a:pt x="217" y="1014"/>
                  </a:cubicBezTo>
                  <a:cubicBezTo>
                    <a:pt x="240" y="1019"/>
                    <a:pt x="263" y="1021"/>
                    <a:pt x="285" y="1021"/>
                  </a:cubicBezTo>
                  <a:cubicBezTo>
                    <a:pt x="442" y="1021"/>
                    <a:pt x="568" y="895"/>
                    <a:pt x="568" y="738"/>
                  </a:cubicBezTo>
                  <a:lnTo>
                    <a:pt x="568" y="284"/>
                  </a:lnTo>
                  <a:cubicBezTo>
                    <a:pt x="568" y="127"/>
                    <a:pt x="441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066;p65">
              <a:extLst>
                <a:ext uri="{FF2B5EF4-FFF2-40B4-BE49-F238E27FC236}">
                  <a16:creationId xmlns:a16="http://schemas.microsoft.com/office/drawing/2014/main" id="{8242208B-D50C-4D62-8B77-D81F481808B5}"/>
                </a:ext>
              </a:extLst>
            </p:cNvPr>
            <p:cNvSpPr/>
            <p:nvPr/>
          </p:nvSpPr>
          <p:spPr>
            <a:xfrm>
              <a:off x="3448925" y="2035975"/>
              <a:ext cx="14225" cy="25550"/>
            </a:xfrm>
            <a:custGeom>
              <a:avLst/>
              <a:gdLst/>
              <a:ahLst/>
              <a:cxnLst/>
              <a:rect l="l" t="t" r="r" b="b"/>
              <a:pathLst>
                <a:path w="569" h="1022" extrusionOk="0">
                  <a:moveTo>
                    <a:pt x="283" y="0"/>
                  </a:moveTo>
                  <a:cubicBezTo>
                    <a:pt x="262" y="0"/>
                    <a:pt x="240" y="2"/>
                    <a:pt x="217" y="7"/>
                  </a:cubicBezTo>
                  <a:cubicBezTo>
                    <a:pt x="90" y="38"/>
                    <a:pt x="1" y="158"/>
                    <a:pt x="1" y="290"/>
                  </a:cubicBezTo>
                  <a:lnTo>
                    <a:pt x="1" y="733"/>
                  </a:lnTo>
                  <a:cubicBezTo>
                    <a:pt x="1" y="865"/>
                    <a:pt x="90" y="986"/>
                    <a:pt x="217" y="1014"/>
                  </a:cubicBezTo>
                  <a:cubicBezTo>
                    <a:pt x="240" y="1019"/>
                    <a:pt x="263" y="1021"/>
                    <a:pt x="285" y="1021"/>
                  </a:cubicBezTo>
                  <a:cubicBezTo>
                    <a:pt x="442" y="1021"/>
                    <a:pt x="568" y="895"/>
                    <a:pt x="568" y="738"/>
                  </a:cubicBezTo>
                  <a:lnTo>
                    <a:pt x="568" y="284"/>
                  </a:lnTo>
                  <a:cubicBezTo>
                    <a:pt x="568" y="127"/>
                    <a:pt x="441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067;p65">
              <a:extLst>
                <a:ext uri="{FF2B5EF4-FFF2-40B4-BE49-F238E27FC236}">
                  <a16:creationId xmlns:a16="http://schemas.microsoft.com/office/drawing/2014/main" id="{EEE65132-FFB8-4912-A9CE-35B905CE912D}"/>
                </a:ext>
              </a:extLst>
            </p:cNvPr>
            <p:cNvSpPr/>
            <p:nvPr/>
          </p:nvSpPr>
          <p:spPr>
            <a:xfrm>
              <a:off x="3374200" y="2046975"/>
              <a:ext cx="46525" cy="21100"/>
            </a:xfrm>
            <a:custGeom>
              <a:avLst/>
              <a:gdLst/>
              <a:ahLst/>
              <a:cxnLst/>
              <a:rect l="l" t="t" r="r" b="b"/>
              <a:pathLst>
                <a:path w="1861" h="844" extrusionOk="0">
                  <a:moveTo>
                    <a:pt x="1547" y="1"/>
                  </a:moveTo>
                  <a:cubicBezTo>
                    <a:pt x="1469" y="1"/>
                    <a:pt x="1391" y="33"/>
                    <a:pt x="1335" y="97"/>
                  </a:cubicBezTo>
                  <a:cubicBezTo>
                    <a:pt x="1227" y="219"/>
                    <a:pt x="1079" y="281"/>
                    <a:pt x="930" y="281"/>
                  </a:cubicBezTo>
                  <a:cubicBezTo>
                    <a:pt x="781" y="281"/>
                    <a:pt x="633" y="219"/>
                    <a:pt x="526" y="97"/>
                  </a:cubicBezTo>
                  <a:cubicBezTo>
                    <a:pt x="472" y="33"/>
                    <a:pt x="394" y="1"/>
                    <a:pt x="315" y="1"/>
                  </a:cubicBezTo>
                  <a:cubicBezTo>
                    <a:pt x="249" y="1"/>
                    <a:pt x="183" y="24"/>
                    <a:pt x="129" y="71"/>
                  </a:cubicBezTo>
                  <a:cubicBezTo>
                    <a:pt x="13" y="172"/>
                    <a:pt x="0" y="350"/>
                    <a:pt x="103" y="466"/>
                  </a:cubicBezTo>
                  <a:cubicBezTo>
                    <a:pt x="322" y="718"/>
                    <a:pt x="627" y="844"/>
                    <a:pt x="932" y="844"/>
                  </a:cubicBezTo>
                  <a:cubicBezTo>
                    <a:pt x="1237" y="844"/>
                    <a:pt x="1541" y="718"/>
                    <a:pt x="1760" y="466"/>
                  </a:cubicBezTo>
                  <a:cubicBezTo>
                    <a:pt x="1861" y="350"/>
                    <a:pt x="1849" y="172"/>
                    <a:pt x="1732" y="71"/>
                  </a:cubicBezTo>
                  <a:cubicBezTo>
                    <a:pt x="1679" y="24"/>
                    <a:pt x="1613" y="1"/>
                    <a:pt x="15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068;p65">
              <a:extLst>
                <a:ext uri="{FF2B5EF4-FFF2-40B4-BE49-F238E27FC236}">
                  <a16:creationId xmlns:a16="http://schemas.microsoft.com/office/drawing/2014/main" id="{CF971C5C-B695-4218-BC77-D353D779C163}"/>
                </a:ext>
              </a:extLst>
            </p:cNvPr>
            <p:cNvSpPr/>
            <p:nvPr/>
          </p:nvSpPr>
          <p:spPr>
            <a:xfrm>
              <a:off x="3311800" y="2178025"/>
              <a:ext cx="28050" cy="26000"/>
            </a:xfrm>
            <a:custGeom>
              <a:avLst/>
              <a:gdLst/>
              <a:ahLst/>
              <a:cxnLst/>
              <a:rect l="l" t="t" r="r" b="b"/>
              <a:pathLst>
                <a:path w="1122" h="1040" extrusionOk="0">
                  <a:moveTo>
                    <a:pt x="616" y="0"/>
                  </a:moveTo>
                  <a:cubicBezTo>
                    <a:pt x="472" y="0"/>
                    <a:pt x="328" y="55"/>
                    <a:pt x="218" y="165"/>
                  </a:cubicBezTo>
                  <a:cubicBezTo>
                    <a:pt x="1" y="383"/>
                    <a:pt x="1" y="740"/>
                    <a:pt x="218" y="958"/>
                  </a:cubicBezTo>
                  <a:cubicBezTo>
                    <a:pt x="274" y="1012"/>
                    <a:pt x="346" y="1040"/>
                    <a:pt x="418" y="1040"/>
                  </a:cubicBezTo>
                  <a:cubicBezTo>
                    <a:pt x="490" y="1040"/>
                    <a:pt x="561" y="1012"/>
                    <a:pt x="616" y="958"/>
                  </a:cubicBezTo>
                  <a:cubicBezTo>
                    <a:pt x="725" y="849"/>
                    <a:pt x="725" y="671"/>
                    <a:pt x="616" y="561"/>
                  </a:cubicBezTo>
                  <a:lnTo>
                    <a:pt x="616" y="561"/>
                  </a:lnTo>
                  <a:cubicBezTo>
                    <a:pt x="670" y="616"/>
                    <a:pt x="742" y="644"/>
                    <a:pt x="814" y="644"/>
                  </a:cubicBezTo>
                  <a:cubicBezTo>
                    <a:pt x="886" y="644"/>
                    <a:pt x="959" y="616"/>
                    <a:pt x="1013" y="561"/>
                  </a:cubicBezTo>
                  <a:cubicBezTo>
                    <a:pt x="1122" y="452"/>
                    <a:pt x="1122" y="274"/>
                    <a:pt x="1013" y="165"/>
                  </a:cubicBezTo>
                  <a:cubicBezTo>
                    <a:pt x="903" y="55"/>
                    <a:pt x="760" y="0"/>
                    <a:pt x="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069;p65">
              <a:extLst>
                <a:ext uri="{FF2B5EF4-FFF2-40B4-BE49-F238E27FC236}">
                  <a16:creationId xmlns:a16="http://schemas.microsoft.com/office/drawing/2014/main" id="{A335290F-8BC5-4BB4-821E-5184C340B3FA}"/>
                </a:ext>
              </a:extLst>
            </p:cNvPr>
            <p:cNvSpPr/>
            <p:nvPr/>
          </p:nvSpPr>
          <p:spPr>
            <a:xfrm>
              <a:off x="3333125" y="2202450"/>
              <a:ext cx="28200" cy="21125"/>
            </a:xfrm>
            <a:custGeom>
              <a:avLst/>
              <a:gdLst/>
              <a:ahLst/>
              <a:cxnLst/>
              <a:rect l="l" t="t" r="r" b="b"/>
              <a:pathLst>
                <a:path w="1128" h="845" extrusionOk="0">
                  <a:moveTo>
                    <a:pt x="566" y="1"/>
                  </a:moveTo>
                  <a:cubicBezTo>
                    <a:pt x="255" y="1"/>
                    <a:pt x="4" y="251"/>
                    <a:pt x="4" y="562"/>
                  </a:cubicBezTo>
                  <a:cubicBezTo>
                    <a:pt x="0" y="717"/>
                    <a:pt x="128" y="845"/>
                    <a:pt x="283" y="845"/>
                  </a:cubicBezTo>
                  <a:cubicBezTo>
                    <a:pt x="438" y="845"/>
                    <a:pt x="565" y="717"/>
                    <a:pt x="565" y="562"/>
                  </a:cubicBezTo>
                  <a:cubicBezTo>
                    <a:pt x="565" y="717"/>
                    <a:pt x="691" y="845"/>
                    <a:pt x="846" y="845"/>
                  </a:cubicBezTo>
                  <a:cubicBezTo>
                    <a:pt x="1001" y="845"/>
                    <a:pt x="1128" y="717"/>
                    <a:pt x="1128" y="562"/>
                  </a:cubicBezTo>
                  <a:cubicBezTo>
                    <a:pt x="1128" y="251"/>
                    <a:pt x="876" y="1"/>
                    <a:pt x="5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070;p65">
              <a:extLst>
                <a:ext uri="{FF2B5EF4-FFF2-40B4-BE49-F238E27FC236}">
                  <a16:creationId xmlns:a16="http://schemas.microsoft.com/office/drawing/2014/main" id="{0186B60E-99E7-429D-9F10-C5D3E8F77C40}"/>
                </a:ext>
              </a:extLst>
            </p:cNvPr>
            <p:cNvSpPr/>
            <p:nvPr/>
          </p:nvSpPr>
          <p:spPr>
            <a:xfrm>
              <a:off x="3292625" y="2207375"/>
              <a:ext cx="21125" cy="28125"/>
            </a:xfrm>
            <a:custGeom>
              <a:avLst/>
              <a:gdLst/>
              <a:ahLst/>
              <a:cxnLst/>
              <a:rect l="l" t="t" r="r" b="b"/>
              <a:pathLst>
                <a:path w="845" h="1125" extrusionOk="0">
                  <a:moveTo>
                    <a:pt x="562" y="0"/>
                  </a:moveTo>
                  <a:cubicBezTo>
                    <a:pt x="252" y="0"/>
                    <a:pt x="1" y="252"/>
                    <a:pt x="1" y="563"/>
                  </a:cubicBezTo>
                  <a:cubicBezTo>
                    <a:pt x="1" y="873"/>
                    <a:pt x="252" y="1125"/>
                    <a:pt x="562" y="1125"/>
                  </a:cubicBezTo>
                  <a:cubicBezTo>
                    <a:pt x="717" y="1125"/>
                    <a:pt x="844" y="997"/>
                    <a:pt x="844" y="842"/>
                  </a:cubicBezTo>
                  <a:cubicBezTo>
                    <a:pt x="844" y="688"/>
                    <a:pt x="717" y="560"/>
                    <a:pt x="562" y="560"/>
                  </a:cubicBezTo>
                  <a:cubicBezTo>
                    <a:pt x="717" y="560"/>
                    <a:pt x="844" y="434"/>
                    <a:pt x="844" y="280"/>
                  </a:cubicBezTo>
                  <a:cubicBezTo>
                    <a:pt x="844" y="126"/>
                    <a:pt x="717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071;p65">
              <a:extLst>
                <a:ext uri="{FF2B5EF4-FFF2-40B4-BE49-F238E27FC236}">
                  <a16:creationId xmlns:a16="http://schemas.microsoft.com/office/drawing/2014/main" id="{7E62A7A6-F000-4176-A03B-6127DDE8B264}"/>
                </a:ext>
              </a:extLst>
            </p:cNvPr>
            <p:cNvSpPr/>
            <p:nvPr/>
          </p:nvSpPr>
          <p:spPr>
            <a:xfrm>
              <a:off x="3455075" y="2178000"/>
              <a:ext cx="26775" cy="26050"/>
            </a:xfrm>
            <a:custGeom>
              <a:avLst/>
              <a:gdLst/>
              <a:ahLst/>
              <a:cxnLst/>
              <a:rect l="l" t="t" r="r" b="b"/>
              <a:pathLst>
                <a:path w="1071" h="1042" extrusionOk="0">
                  <a:moveTo>
                    <a:pt x="508" y="0"/>
                  </a:moveTo>
                  <a:cubicBezTo>
                    <a:pt x="359" y="0"/>
                    <a:pt x="217" y="59"/>
                    <a:pt x="112" y="166"/>
                  </a:cubicBezTo>
                  <a:cubicBezTo>
                    <a:pt x="0" y="275"/>
                    <a:pt x="0" y="453"/>
                    <a:pt x="109" y="562"/>
                  </a:cubicBezTo>
                  <a:cubicBezTo>
                    <a:pt x="164" y="616"/>
                    <a:pt x="237" y="643"/>
                    <a:pt x="308" y="643"/>
                  </a:cubicBezTo>
                  <a:cubicBezTo>
                    <a:pt x="380" y="643"/>
                    <a:pt x="452" y="616"/>
                    <a:pt x="506" y="562"/>
                  </a:cubicBezTo>
                  <a:lnTo>
                    <a:pt x="506" y="562"/>
                  </a:lnTo>
                  <a:cubicBezTo>
                    <a:pt x="398" y="671"/>
                    <a:pt x="398" y="850"/>
                    <a:pt x="507" y="959"/>
                  </a:cubicBezTo>
                  <a:cubicBezTo>
                    <a:pt x="562" y="1014"/>
                    <a:pt x="634" y="1042"/>
                    <a:pt x="706" y="1042"/>
                  </a:cubicBezTo>
                  <a:cubicBezTo>
                    <a:pt x="776" y="1042"/>
                    <a:pt x="850" y="1014"/>
                    <a:pt x="905" y="959"/>
                  </a:cubicBezTo>
                  <a:cubicBezTo>
                    <a:pt x="1011" y="853"/>
                    <a:pt x="1071" y="712"/>
                    <a:pt x="1071" y="562"/>
                  </a:cubicBezTo>
                  <a:cubicBezTo>
                    <a:pt x="1071" y="413"/>
                    <a:pt x="1013" y="270"/>
                    <a:pt x="905" y="166"/>
                  </a:cubicBezTo>
                  <a:cubicBezTo>
                    <a:pt x="799" y="60"/>
                    <a:pt x="658" y="0"/>
                    <a:pt x="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072;p65">
              <a:extLst>
                <a:ext uri="{FF2B5EF4-FFF2-40B4-BE49-F238E27FC236}">
                  <a16:creationId xmlns:a16="http://schemas.microsoft.com/office/drawing/2014/main" id="{B139C77C-14F3-46CC-99D7-B447ED8BD953}"/>
                </a:ext>
              </a:extLst>
            </p:cNvPr>
            <p:cNvSpPr/>
            <p:nvPr/>
          </p:nvSpPr>
          <p:spPr>
            <a:xfrm>
              <a:off x="3433450" y="2202450"/>
              <a:ext cx="28175" cy="21100"/>
            </a:xfrm>
            <a:custGeom>
              <a:avLst/>
              <a:gdLst/>
              <a:ahLst/>
              <a:cxnLst/>
              <a:rect l="l" t="t" r="r" b="b"/>
              <a:pathLst>
                <a:path w="1127" h="844" extrusionOk="0">
                  <a:moveTo>
                    <a:pt x="565" y="1"/>
                  </a:moveTo>
                  <a:cubicBezTo>
                    <a:pt x="258" y="1"/>
                    <a:pt x="8" y="248"/>
                    <a:pt x="3" y="553"/>
                  </a:cubicBezTo>
                  <a:cubicBezTo>
                    <a:pt x="0" y="684"/>
                    <a:pt x="85" y="802"/>
                    <a:pt x="212" y="834"/>
                  </a:cubicBezTo>
                  <a:cubicBezTo>
                    <a:pt x="236" y="840"/>
                    <a:pt x="260" y="843"/>
                    <a:pt x="283" y="843"/>
                  </a:cubicBezTo>
                  <a:cubicBezTo>
                    <a:pt x="438" y="843"/>
                    <a:pt x="565" y="717"/>
                    <a:pt x="565" y="562"/>
                  </a:cubicBezTo>
                  <a:cubicBezTo>
                    <a:pt x="565" y="684"/>
                    <a:pt x="638" y="792"/>
                    <a:pt x="753" y="829"/>
                  </a:cubicBezTo>
                  <a:cubicBezTo>
                    <a:pt x="784" y="839"/>
                    <a:pt x="815" y="844"/>
                    <a:pt x="845" y="844"/>
                  </a:cubicBezTo>
                  <a:cubicBezTo>
                    <a:pt x="1000" y="844"/>
                    <a:pt x="1126" y="717"/>
                    <a:pt x="1126" y="562"/>
                  </a:cubicBezTo>
                  <a:cubicBezTo>
                    <a:pt x="1126" y="254"/>
                    <a:pt x="873" y="1"/>
                    <a:pt x="5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073;p65">
              <a:extLst>
                <a:ext uri="{FF2B5EF4-FFF2-40B4-BE49-F238E27FC236}">
                  <a16:creationId xmlns:a16="http://schemas.microsoft.com/office/drawing/2014/main" id="{602278A5-CCB3-4F5F-AA1E-EB4FDFF9A142}"/>
                </a:ext>
              </a:extLst>
            </p:cNvPr>
            <p:cNvSpPr/>
            <p:nvPr/>
          </p:nvSpPr>
          <p:spPr>
            <a:xfrm>
              <a:off x="3480025" y="2207225"/>
              <a:ext cx="22275" cy="28125"/>
            </a:xfrm>
            <a:custGeom>
              <a:avLst/>
              <a:gdLst/>
              <a:ahLst/>
              <a:cxnLst/>
              <a:rect l="l" t="t" r="r" b="b"/>
              <a:pathLst>
                <a:path w="891" h="1125" extrusionOk="0">
                  <a:moveTo>
                    <a:pt x="335" y="0"/>
                  </a:moveTo>
                  <a:cubicBezTo>
                    <a:pt x="206" y="0"/>
                    <a:pt x="90" y="84"/>
                    <a:pt x="58" y="210"/>
                  </a:cubicBezTo>
                  <a:cubicBezTo>
                    <a:pt x="12" y="396"/>
                    <a:pt x="151" y="563"/>
                    <a:pt x="329" y="563"/>
                  </a:cubicBezTo>
                  <a:cubicBezTo>
                    <a:pt x="208" y="563"/>
                    <a:pt x="99" y="638"/>
                    <a:pt x="62" y="753"/>
                  </a:cubicBezTo>
                  <a:cubicBezTo>
                    <a:pt x="1" y="947"/>
                    <a:pt x="145" y="1125"/>
                    <a:pt x="329" y="1125"/>
                  </a:cubicBezTo>
                  <a:cubicBezTo>
                    <a:pt x="641" y="1125"/>
                    <a:pt x="891" y="873"/>
                    <a:pt x="891" y="563"/>
                  </a:cubicBezTo>
                  <a:cubicBezTo>
                    <a:pt x="891" y="256"/>
                    <a:pt x="644" y="6"/>
                    <a:pt x="338" y="0"/>
                  </a:cubicBezTo>
                  <a:cubicBezTo>
                    <a:pt x="337" y="0"/>
                    <a:pt x="336" y="0"/>
                    <a:pt x="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2130;p46">
            <a:extLst>
              <a:ext uri="{FF2B5EF4-FFF2-40B4-BE49-F238E27FC236}">
                <a16:creationId xmlns:a16="http://schemas.microsoft.com/office/drawing/2014/main" id="{D1867C55-350F-43F2-BDA4-AB33B2C6D74F}"/>
              </a:ext>
            </a:extLst>
          </p:cNvPr>
          <p:cNvGrpSpPr>
            <a:grpSpLocks noChangeAspect="1"/>
          </p:cNvGrpSpPr>
          <p:nvPr/>
        </p:nvGrpSpPr>
        <p:grpSpPr>
          <a:xfrm>
            <a:off x="811089" y="4120225"/>
            <a:ext cx="775433" cy="878667"/>
            <a:chOff x="4396738" y="1943750"/>
            <a:chExt cx="345900" cy="3919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Google Shape;2131;p46">
              <a:extLst>
                <a:ext uri="{FF2B5EF4-FFF2-40B4-BE49-F238E27FC236}">
                  <a16:creationId xmlns:a16="http://schemas.microsoft.com/office/drawing/2014/main" id="{C78D0018-4A89-4162-9745-449B9E7DA7FD}"/>
                </a:ext>
              </a:extLst>
            </p:cNvPr>
            <p:cNvSpPr/>
            <p:nvPr/>
          </p:nvSpPr>
          <p:spPr>
            <a:xfrm>
              <a:off x="4464713" y="1949600"/>
              <a:ext cx="211800" cy="379150"/>
            </a:xfrm>
            <a:custGeom>
              <a:avLst/>
              <a:gdLst/>
              <a:ahLst/>
              <a:cxnLst/>
              <a:rect l="l" t="t" r="r" b="b"/>
              <a:pathLst>
                <a:path w="8472" h="15166" extrusionOk="0">
                  <a:moveTo>
                    <a:pt x="4234" y="1"/>
                  </a:moveTo>
                  <a:cubicBezTo>
                    <a:pt x="4190" y="1"/>
                    <a:pt x="4147" y="27"/>
                    <a:pt x="4130" y="79"/>
                  </a:cubicBezTo>
                  <a:lnTo>
                    <a:pt x="3017" y="2582"/>
                  </a:lnTo>
                  <a:cubicBezTo>
                    <a:pt x="2982" y="2617"/>
                    <a:pt x="2948" y="2651"/>
                    <a:pt x="2913" y="2651"/>
                  </a:cubicBezTo>
                  <a:lnTo>
                    <a:pt x="167" y="2373"/>
                  </a:lnTo>
                  <a:cubicBezTo>
                    <a:pt x="155" y="2369"/>
                    <a:pt x="144" y="2368"/>
                    <a:pt x="134" y="2368"/>
                  </a:cubicBezTo>
                  <a:cubicBezTo>
                    <a:pt x="49" y="2368"/>
                    <a:pt x="0" y="2485"/>
                    <a:pt x="62" y="2547"/>
                  </a:cubicBezTo>
                  <a:lnTo>
                    <a:pt x="1661" y="4772"/>
                  </a:lnTo>
                  <a:cubicBezTo>
                    <a:pt x="1696" y="4807"/>
                    <a:pt x="1696" y="4876"/>
                    <a:pt x="1661" y="4911"/>
                  </a:cubicBezTo>
                  <a:lnTo>
                    <a:pt x="62" y="7136"/>
                  </a:lnTo>
                  <a:cubicBezTo>
                    <a:pt x="0" y="7198"/>
                    <a:pt x="49" y="7315"/>
                    <a:pt x="134" y="7315"/>
                  </a:cubicBezTo>
                  <a:cubicBezTo>
                    <a:pt x="144" y="7315"/>
                    <a:pt x="155" y="7313"/>
                    <a:pt x="167" y="7309"/>
                  </a:cubicBezTo>
                  <a:lnTo>
                    <a:pt x="2878" y="7031"/>
                  </a:lnTo>
                  <a:cubicBezTo>
                    <a:pt x="2948" y="7031"/>
                    <a:pt x="2982" y="7066"/>
                    <a:pt x="3017" y="7136"/>
                  </a:cubicBezTo>
                  <a:lnTo>
                    <a:pt x="4130" y="15061"/>
                  </a:lnTo>
                  <a:cubicBezTo>
                    <a:pt x="4130" y="15131"/>
                    <a:pt x="4182" y="15166"/>
                    <a:pt x="4238" y="15166"/>
                  </a:cubicBezTo>
                  <a:cubicBezTo>
                    <a:pt x="4295" y="15166"/>
                    <a:pt x="4356" y="15131"/>
                    <a:pt x="4373" y="15061"/>
                  </a:cubicBezTo>
                  <a:lnTo>
                    <a:pt x="5485" y="7136"/>
                  </a:lnTo>
                  <a:cubicBezTo>
                    <a:pt x="5485" y="7066"/>
                    <a:pt x="5555" y="7031"/>
                    <a:pt x="5624" y="7031"/>
                  </a:cubicBezTo>
                  <a:lnTo>
                    <a:pt x="8336" y="7309"/>
                  </a:lnTo>
                  <a:cubicBezTo>
                    <a:pt x="8343" y="7313"/>
                    <a:pt x="8351" y="7315"/>
                    <a:pt x="8358" y="7315"/>
                  </a:cubicBezTo>
                  <a:cubicBezTo>
                    <a:pt x="8419" y="7315"/>
                    <a:pt x="8471" y="7198"/>
                    <a:pt x="8440" y="7136"/>
                  </a:cubicBezTo>
                  <a:lnTo>
                    <a:pt x="6806" y="4911"/>
                  </a:lnTo>
                  <a:cubicBezTo>
                    <a:pt x="6772" y="4876"/>
                    <a:pt x="6772" y="4807"/>
                    <a:pt x="6806" y="4772"/>
                  </a:cubicBezTo>
                  <a:lnTo>
                    <a:pt x="8440" y="2547"/>
                  </a:lnTo>
                  <a:cubicBezTo>
                    <a:pt x="8471" y="2485"/>
                    <a:pt x="8419" y="2368"/>
                    <a:pt x="8358" y="2368"/>
                  </a:cubicBezTo>
                  <a:cubicBezTo>
                    <a:pt x="8351" y="2368"/>
                    <a:pt x="8343" y="2369"/>
                    <a:pt x="8336" y="2373"/>
                  </a:cubicBezTo>
                  <a:lnTo>
                    <a:pt x="5590" y="2651"/>
                  </a:lnTo>
                  <a:cubicBezTo>
                    <a:pt x="5520" y="2651"/>
                    <a:pt x="5485" y="2617"/>
                    <a:pt x="5451" y="2582"/>
                  </a:cubicBezTo>
                  <a:lnTo>
                    <a:pt x="4338" y="79"/>
                  </a:lnTo>
                  <a:cubicBezTo>
                    <a:pt x="4321" y="27"/>
                    <a:pt x="4277" y="1"/>
                    <a:pt x="4234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32;p46">
              <a:extLst>
                <a:ext uri="{FF2B5EF4-FFF2-40B4-BE49-F238E27FC236}">
                  <a16:creationId xmlns:a16="http://schemas.microsoft.com/office/drawing/2014/main" id="{657302AD-88AE-4060-9E4C-21C952FFB31B}"/>
                </a:ext>
              </a:extLst>
            </p:cNvPr>
            <p:cNvSpPr/>
            <p:nvPr/>
          </p:nvSpPr>
          <p:spPr>
            <a:xfrm>
              <a:off x="4559238" y="1949600"/>
              <a:ext cx="41750" cy="66300"/>
            </a:xfrm>
            <a:custGeom>
              <a:avLst/>
              <a:gdLst/>
              <a:ahLst/>
              <a:cxnLst/>
              <a:rect l="l" t="t" r="r" b="b"/>
              <a:pathLst>
                <a:path w="1670" h="2652" extrusionOk="0">
                  <a:moveTo>
                    <a:pt x="453" y="1"/>
                  </a:moveTo>
                  <a:cubicBezTo>
                    <a:pt x="409" y="1"/>
                    <a:pt x="366" y="27"/>
                    <a:pt x="349" y="79"/>
                  </a:cubicBezTo>
                  <a:lnTo>
                    <a:pt x="1" y="844"/>
                  </a:lnTo>
                  <a:lnTo>
                    <a:pt x="766" y="2582"/>
                  </a:lnTo>
                  <a:cubicBezTo>
                    <a:pt x="766" y="2617"/>
                    <a:pt x="835" y="2651"/>
                    <a:pt x="870" y="2651"/>
                  </a:cubicBezTo>
                  <a:lnTo>
                    <a:pt x="1670" y="2582"/>
                  </a:lnTo>
                  <a:lnTo>
                    <a:pt x="557" y="79"/>
                  </a:lnTo>
                  <a:cubicBezTo>
                    <a:pt x="540" y="27"/>
                    <a:pt x="496" y="1"/>
                    <a:pt x="453" y="1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33;p46">
              <a:extLst>
                <a:ext uri="{FF2B5EF4-FFF2-40B4-BE49-F238E27FC236}">
                  <a16:creationId xmlns:a16="http://schemas.microsoft.com/office/drawing/2014/main" id="{5F5692BF-8239-47AE-A48F-40B18E719A03}"/>
                </a:ext>
              </a:extLst>
            </p:cNvPr>
            <p:cNvSpPr/>
            <p:nvPr/>
          </p:nvSpPr>
          <p:spPr>
            <a:xfrm>
              <a:off x="4611388" y="2008775"/>
              <a:ext cx="65125" cy="123700"/>
            </a:xfrm>
            <a:custGeom>
              <a:avLst/>
              <a:gdLst/>
              <a:ahLst/>
              <a:cxnLst/>
              <a:rect l="l" t="t" r="r" b="b"/>
              <a:pathLst>
                <a:path w="2605" h="4948" extrusionOk="0">
                  <a:moveTo>
                    <a:pt x="2491" y="1"/>
                  </a:moveTo>
                  <a:cubicBezTo>
                    <a:pt x="2484" y="1"/>
                    <a:pt x="2476" y="2"/>
                    <a:pt x="2469" y="6"/>
                  </a:cubicBezTo>
                  <a:lnTo>
                    <a:pt x="1669" y="76"/>
                  </a:lnTo>
                  <a:cubicBezTo>
                    <a:pt x="1669" y="110"/>
                    <a:pt x="1669" y="145"/>
                    <a:pt x="1635" y="180"/>
                  </a:cubicBezTo>
                  <a:lnTo>
                    <a:pt x="35" y="2405"/>
                  </a:lnTo>
                  <a:cubicBezTo>
                    <a:pt x="1" y="2440"/>
                    <a:pt x="1" y="2509"/>
                    <a:pt x="35" y="2544"/>
                  </a:cubicBezTo>
                  <a:lnTo>
                    <a:pt x="1635" y="4769"/>
                  </a:lnTo>
                  <a:cubicBezTo>
                    <a:pt x="1669" y="4803"/>
                    <a:pt x="1669" y="4838"/>
                    <a:pt x="1669" y="4873"/>
                  </a:cubicBezTo>
                  <a:lnTo>
                    <a:pt x="2469" y="4942"/>
                  </a:lnTo>
                  <a:cubicBezTo>
                    <a:pt x="2476" y="4946"/>
                    <a:pt x="2484" y="4948"/>
                    <a:pt x="2491" y="4948"/>
                  </a:cubicBezTo>
                  <a:cubicBezTo>
                    <a:pt x="2552" y="4948"/>
                    <a:pt x="2604" y="4831"/>
                    <a:pt x="2573" y="4769"/>
                  </a:cubicBezTo>
                  <a:lnTo>
                    <a:pt x="939" y="2544"/>
                  </a:lnTo>
                  <a:cubicBezTo>
                    <a:pt x="905" y="2509"/>
                    <a:pt x="905" y="2440"/>
                    <a:pt x="939" y="2405"/>
                  </a:cubicBezTo>
                  <a:lnTo>
                    <a:pt x="2573" y="180"/>
                  </a:lnTo>
                  <a:cubicBezTo>
                    <a:pt x="2604" y="118"/>
                    <a:pt x="2552" y="1"/>
                    <a:pt x="2491" y="1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134;p46">
              <a:extLst>
                <a:ext uri="{FF2B5EF4-FFF2-40B4-BE49-F238E27FC236}">
                  <a16:creationId xmlns:a16="http://schemas.microsoft.com/office/drawing/2014/main" id="{D70FE241-7493-4232-B577-4DDE542AF80D}"/>
                </a:ext>
              </a:extLst>
            </p:cNvPr>
            <p:cNvSpPr/>
            <p:nvPr/>
          </p:nvSpPr>
          <p:spPr>
            <a:xfrm>
              <a:off x="4559238" y="2125375"/>
              <a:ext cx="42625" cy="203600"/>
            </a:xfrm>
            <a:custGeom>
              <a:avLst/>
              <a:gdLst/>
              <a:ahLst/>
              <a:cxnLst/>
              <a:rect l="l" t="t" r="r" b="b"/>
              <a:pathLst>
                <a:path w="1705" h="8144" extrusionOk="0">
                  <a:moveTo>
                    <a:pt x="905" y="0"/>
                  </a:moveTo>
                  <a:cubicBezTo>
                    <a:pt x="835" y="0"/>
                    <a:pt x="800" y="35"/>
                    <a:pt x="766" y="105"/>
                  </a:cubicBezTo>
                  <a:lnTo>
                    <a:pt x="1" y="5632"/>
                  </a:lnTo>
                  <a:lnTo>
                    <a:pt x="349" y="8065"/>
                  </a:lnTo>
                  <a:cubicBezTo>
                    <a:pt x="349" y="8117"/>
                    <a:pt x="401" y="8143"/>
                    <a:pt x="453" y="8143"/>
                  </a:cubicBezTo>
                  <a:cubicBezTo>
                    <a:pt x="505" y="8143"/>
                    <a:pt x="557" y="8117"/>
                    <a:pt x="557" y="8065"/>
                  </a:cubicBezTo>
                  <a:lnTo>
                    <a:pt x="1704" y="105"/>
                  </a:lnTo>
                  <a:lnTo>
                    <a:pt x="905" y="0"/>
                  </a:ln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135;p46">
              <a:extLst>
                <a:ext uri="{FF2B5EF4-FFF2-40B4-BE49-F238E27FC236}">
                  <a16:creationId xmlns:a16="http://schemas.microsoft.com/office/drawing/2014/main" id="{852017C2-28AA-4992-944F-46B7D828A260}"/>
                </a:ext>
              </a:extLst>
            </p:cNvPr>
            <p:cNvSpPr/>
            <p:nvPr/>
          </p:nvSpPr>
          <p:spPr>
            <a:xfrm>
              <a:off x="4403688" y="2176425"/>
              <a:ext cx="95625" cy="92575"/>
            </a:xfrm>
            <a:custGeom>
              <a:avLst/>
              <a:gdLst/>
              <a:ahLst/>
              <a:cxnLst/>
              <a:rect l="l" t="t" r="r" b="b"/>
              <a:pathLst>
                <a:path w="3825" h="3703" extrusionOk="0">
                  <a:moveTo>
                    <a:pt x="1908" y="1"/>
                  </a:moveTo>
                  <a:cubicBezTo>
                    <a:pt x="1791" y="1"/>
                    <a:pt x="1669" y="61"/>
                    <a:pt x="1599" y="183"/>
                  </a:cubicBezTo>
                  <a:lnTo>
                    <a:pt x="1182" y="983"/>
                  </a:lnTo>
                  <a:cubicBezTo>
                    <a:pt x="1148" y="1052"/>
                    <a:pt x="1078" y="1087"/>
                    <a:pt x="1043" y="1122"/>
                  </a:cubicBezTo>
                  <a:lnTo>
                    <a:pt x="244" y="1574"/>
                  </a:lnTo>
                  <a:cubicBezTo>
                    <a:pt x="0" y="1678"/>
                    <a:pt x="0" y="2026"/>
                    <a:pt x="244" y="2165"/>
                  </a:cubicBezTo>
                  <a:lnTo>
                    <a:pt x="1043" y="2582"/>
                  </a:lnTo>
                  <a:cubicBezTo>
                    <a:pt x="1078" y="2616"/>
                    <a:pt x="1148" y="2651"/>
                    <a:pt x="1182" y="2721"/>
                  </a:cubicBezTo>
                  <a:lnTo>
                    <a:pt x="1599" y="3520"/>
                  </a:lnTo>
                  <a:cubicBezTo>
                    <a:pt x="1669" y="3642"/>
                    <a:pt x="1791" y="3703"/>
                    <a:pt x="1908" y="3703"/>
                  </a:cubicBezTo>
                  <a:cubicBezTo>
                    <a:pt x="2025" y="3703"/>
                    <a:pt x="2138" y="3642"/>
                    <a:pt x="2190" y="3520"/>
                  </a:cubicBezTo>
                  <a:lnTo>
                    <a:pt x="2642" y="2721"/>
                  </a:lnTo>
                  <a:cubicBezTo>
                    <a:pt x="2677" y="2651"/>
                    <a:pt x="2712" y="2616"/>
                    <a:pt x="2781" y="2582"/>
                  </a:cubicBezTo>
                  <a:lnTo>
                    <a:pt x="3581" y="2165"/>
                  </a:lnTo>
                  <a:cubicBezTo>
                    <a:pt x="3824" y="2026"/>
                    <a:pt x="3824" y="1678"/>
                    <a:pt x="3581" y="1574"/>
                  </a:cubicBezTo>
                  <a:lnTo>
                    <a:pt x="2781" y="1122"/>
                  </a:lnTo>
                  <a:cubicBezTo>
                    <a:pt x="2712" y="1087"/>
                    <a:pt x="2677" y="1052"/>
                    <a:pt x="2642" y="983"/>
                  </a:cubicBezTo>
                  <a:lnTo>
                    <a:pt x="2190" y="183"/>
                  </a:lnTo>
                  <a:cubicBezTo>
                    <a:pt x="2138" y="61"/>
                    <a:pt x="2025" y="1"/>
                    <a:pt x="1908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136;p46">
              <a:extLst>
                <a:ext uri="{FF2B5EF4-FFF2-40B4-BE49-F238E27FC236}">
                  <a16:creationId xmlns:a16="http://schemas.microsoft.com/office/drawing/2014/main" id="{E2A15B64-4616-4BE8-BE63-B3DC2A890B0C}"/>
                </a:ext>
              </a:extLst>
            </p:cNvPr>
            <p:cNvSpPr/>
            <p:nvPr/>
          </p:nvSpPr>
          <p:spPr>
            <a:xfrm>
              <a:off x="4403688" y="2176425"/>
              <a:ext cx="95625" cy="92575"/>
            </a:xfrm>
            <a:custGeom>
              <a:avLst/>
              <a:gdLst/>
              <a:ahLst/>
              <a:cxnLst/>
              <a:rect l="l" t="t" r="r" b="b"/>
              <a:pathLst>
                <a:path w="3825" h="3703" extrusionOk="0">
                  <a:moveTo>
                    <a:pt x="1908" y="1"/>
                  </a:moveTo>
                  <a:cubicBezTo>
                    <a:pt x="1791" y="1"/>
                    <a:pt x="1669" y="61"/>
                    <a:pt x="1599" y="183"/>
                  </a:cubicBezTo>
                  <a:lnTo>
                    <a:pt x="1182" y="983"/>
                  </a:lnTo>
                  <a:cubicBezTo>
                    <a:pt x="1148" y="1052"/>
                    <a:pt x="1078" y="1087"/>
                    <a:pt x="1043" y="1122"/>
                  </a:cubicBezTo>
                  <a:lnTo>
                    <a:pt x="244" y="1574"/>
                  </a:lnTo>
                  <a:cubicBezTo>
                    <a:pt x="0" y="1678"/>
                    <a:pt x="0" y="2026"/>
                    <a:pt x="244" y="2165"/>
                  </a:cubicBezTo>
                  <a:lnTo>
                    <a:pt x="1043" y="2582"/>
                  </a:lnTo>
                  <a:cubicBezTo>
                    <a:pt x="1078" y="2616"/>
                    <a:pt x="1148" y="2651"/>
                    <a:pt x="1182" y="2721"/>
                  </a:cubicBezTo>
                  <a:lnTo>
                    <a:pt x="1599" y="3520"/>
                  </a:lnTo>
                  <a:cubicBezTo>
                    <a:pt x="1669" y="3642"/>
                    <a:pt x="1791" y="3703"/>
                    <a:pt x="1908" y="3703"/>
                  </a:cubicBezTo>
                  <a:cubicBezTo>
                    <a:pt x="2025" y="3703"/>
                    <a:pt x="2138" y="3642"/>
                    <a:pt x="2190" y="3520"/>
                  </a:cubicBezTo>
                  <a:lnTo>
                    <a:pt x="2642" y="2721"/>
                  </a:lnTo>
                  <a:cubicBezTo>
                    <a:pt x="2677" y="2651"/>
                    <a:pt x="2712" y="2616"/>
                    <a:pt x="2781" y="2582"/>
                  </a:cubicBezTo>
                  <a:lnTo>
                    <a:pt x="3581" y="2165"/>
                  </a:lnTo>
                  <a:cubicBezTo>
                    <a:pt x="3824" y="2026"/>
                    <a:pt x="3824" y="1678"/>
                    <a:pt x="3581" y="1574"/>
                  </a:cubicBezTo>
                  <a:lnTo>
                    <a:pt x="2781" y="1122"/>
                  </a:lnTo>
                  <a:cubicBezTo>
                    <a:pt x="2712" y="1087"/>
                    <a:pt x="2677" y="1052"/>
                    <a:pt x="2642" y="983"/>
                  </a:cubicBezTo>
                  <a:lnTo>
                    <a:pt x="2190" y="183"/>
                  </a:lnTo>
                  <a:cubicBezTo>
                    <a:pt x="2138" y="61"/>
                    <a:pt x="2025" y="1"/>
                    <a:pt x="1908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137;p46">
              <a:extLst>
                <a:ext uri="{FF2B5EF4-FFF2-40B4-BE49-F238E27FC236}">
                  <a16:creationId xmlns:a16="http://schemas.microsoft.com/office/drawing/2014/main" id="{F4C7E868-B03C-403E-95B9-6F135A0C8579}"/>
                </a:ext>
              </a:extLst>
            </p:cNvPr>
            <p:cNvSpPr/>
            <p:nvPr/>
          </p:nvSpPr>
          <p:spPr>
            <a:xfrm>
              <a:off x="4440188" y="2176425"/>
              <a:ext cx="59125" cy="93450"/>
            </a:xfrm>
            <a:custGeom>
              <a:avLst/>
              <a:gdLst/>
              <a:ahLst/>
              <a:cxnLst/>
              <a:rect l="l" t="t" r="r" b="b"/>
              <a:pathLst>
                <a:path w="2365" h="3738" extrusionOk="0">
                  <a:moveTo>
                    <a:pt x="448" y="1"/>
                  </a:moveTo>
                  <a:cubicBezTo>
                    <a:pt x="331" y="1"/>
                    <a:pt x="209" y="61"/>
                    <a:pt x="139" y="183"/>
                  </a:cubicBezTo>
                  <a:lnTo>
                    <a:pt x="0" y="461"/>
                  </a:lnTo>
                  <a:lnTo>
                    <a:pt x="279" y="983"/>
                  </a:lnTo>
                  <a:cubicBezTo>
                    <a:pt x="313" y="1052"/>
                    <a:pt x="348" y="1087"/>
                    <a:pt x="418" y="1122"/>
                  </a:cubicBezTo>
                  <a:lnTo>
                    <a:pt x="696" y="1296"/>
                  </a:lnTo>
                  <a:cubicBezTo>
                    <a:pt x="1148" y="1539"/>
                    <a:pt x="1148" y="2199"/>
                    <a:pt x="696" y="2443"/>
                  </a:cubicBezTo>
                  <a:lnTo>
                    <a:pt x="418" y="2616"/>
                  </a:lnTo>
                  <a:cubicBezTo>
                    <a:pt x="348" y="2651"/>
                    <a:pt x="313" y="2686"/>
                    <a:pt x="279" y="2756"/>
                  </a:cubicBezTo>
                  <a:lnTo>
                    <a:pt x="0" y="3277"/>
                  </a:lnTo>
                  <a:lnTo>
                    <a:pt x="139" y="3555"/>
                  </a:lnTo>
                  <a:cubicBezTo>
                    <a:pt x="209" y="3677"/>
                    <a:pt x="331" y="3738"/>
                    <a:pt x="448" y="3738"/>
                  </a:cubicBezTo>
                  <a:cubicBezTo>
                    <a:pt x="565" y="3738"/>
                    <a:pt x="678" y="3677"/>
                    <a:pt x="730" y="3555"/>
                  </a:cubicBezTo>
                  <a:lnTo>
                    <a:pt x="1182" y="2756"/>
                  </a:lnTo>
                  <a:cubicBezTo>
                    <a:pt x="1217" y="2686"/>
                    <a:pt x="1252" y="2651"/>
                    <a:pt x="1321" y="2616"/>
                  </a:cubicBezTo>
                  <a:lnTo>
                    <a:pt x="2121" y="2165"/>
                  </a:lnTo>
                  <a:cubicBezTo>
                    <a:pt x="2364" y="2060"/>
                    <a:pt x="2364" y="1713"/>
                    <a:pt x="2121" y="1574"/>
                  </a:cubicBezTo>
                  <a:lnTo>
                    <a:pt x="1321" y="1122"/>
                  </a:lnTo>
                  <a:cubicBezTo>
                    <a:pt x="1252" y="1087"/>
                    <a:pt x="1217" y="1052"/>
                    <a:pt x="1182" y="983"/>
                  </a:cubicBezTo>
                  <a:lnTo>
                    <a:pt x="730" y="183"/>
                  </a:lnTo>
                  <a:cubicBezTo>
                    <a:pt x="678" y="61"/>
                    <a:pt x="565" y="1"/>
                    <a:pt x="448" y="1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138;p46">
              <a:extLst>
                <a:ext uri="{FF2B5EF4-FFF2-40B4-BE49-F238E27FC236}">
                  <a16:creationId xmlns:a16="http://schemas.microsoft.com/office/drawing/2014/main" id="{46761E1E-7CB2-4790-AE41-7A00B9882E74}"/>
                </a:ext>
              </a:extLst>
            </p:cNvPr>
            <p:cNvSpPr/>
            <p:nvPr/>
          </p:nvSpPr>
          <p:spPr>
            <a:xfrm>
              <a:off x="4670488" y="2222050"/>
              <a:ext cx="67825" cy="64775"/>
            </a:xfrm>
            <a:custGeom>
              <a:avLst/>
              <a:gdLst/>
              <a:ahLst/>
              <a:cxnLst/>
              <a:rect l="l" t="t" r="r" b="b"/>
              <a:pathLst>
                <a:path w="2713" h="2591" extrusionOk="0">
                  <a:moveTo>
                    <a:pt x="1356" y="1"/>
                  </a:moveTo>
                  <a:cubicBezTo>
                    <a:pt x="1269" y="1"/>
                    <a:pt x="1183" y="44"/>
                    <a:pt x="1148" y="131"/>
                  </a:cubicBezTo>
                  <a:lnTo>
                    <a:pt x="835" y="687"/>
                  </a:lnTo>
                  <a:cubicBezTo>
                    <a:pt x="800" y="722"/>
                    <a:pt x="765" y="757"/>
                    <a:pt x="731" y="791"/>
                  </a:cubicBezTo>
                  <a:lnTo>
                    <a:pt x="174" y="1104"/>
                  </a:lnTo>
                  <a:cubicBezTo>
                    <a:pt x="1" y="1174"/>
                    <a:pt x="1" y="1452"/>
                    <a:pt x="174" y="1521"/>
                  </a:cubicBezTo>
                  <a:lnTo>
                    <a:pt x="731" y="1834"/>
                  </a:lnTo>
                  <a:cubicBezTo>
                    <a:pt x="800" y="1834"/>
                    <a:pt x="835" y="1869"/>
                    <a:pt x="870" y="1904"/>
                  </a:cubicBezTo>
                  <a:lnTo>
                    <a:pt x="1148" y="2460"/>
                  </a:lnTo>
                  <a:cubicBezTo>
                    <a:pt x="1200" y="2547"/>
                    <a:pt x="1287" y="2590"/>
                    <a:pt x="1374" y="2590"/>
                  </a:cubicBezTo>
                  <a:cubicBezTo>
                    <a:pt x="1461" y="2590"/>
                    <a:pt x="1548" y="2547"/>
                    <a:pt x="1600" y="2460"/>
                  </a:cubicBezTo>
                  <a:lnTo>
                    <a:pt x="1913" y="1904"/>
                  </a:lnTo>
                  <a:cubicBezTo>
                    <a:pt x="1913" y="1869"/>
                    <a:pt x="1947" y="1834"/>
                    <a:pt x="1982" y="1800"/>
                  </a:cubicBezTo>
                  <a:lnTo>
                    <a:pt x="2538" y="1521"/>
                  </a:lnTo>
                  <a:cubicBezTo>
                    <a:pt x="2712" y="1417"/>
                    <a:pt x="2712" y="1139"/>
                    <a:pt x="2538" y="1070"/>
                  </a:cubicBezTo>
                  <a:lnTo>
                    <a:pt x="2538" y="1104"/>
                  </a:lnTo>
                  <a:lnTo>
                    <a:pt x="1982" y="791"/>
                  </a:lnTo>
                  <a:cubicBezTo>
                    <a:pt x="1947" y="757"/>
                    <a:pt x="1913" y="722"/>
                    <a:pt x="1878" y="687"/>
                  </a:cubicBezTo>
                  <a:lnTo>
                    <a:pt x="1565" y="131"/>
                  </a:lnTo>
                  <a:cubicBezTo>
                    <a:pt x="1530" y="44"/>
                    <a:pt x="1443" y="1"/>
                    <a:pt x="1356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139;p46">
              <a:extLst>
                <a:ext uri="{FF2B5EF4-FFF2-40B4-BE49-F238E27FC236}">
                  <a16:creationId xmlns:a16="http://schemas.microsoft.com/office/drawing/2014/main" id="{A97D5201-6AB4-45F0-8022-B938FFE1D0A4}"/>
                </a:ext>
              </a:extLst>
            </p:cNvPr>
            <p:cNvSpPr/>
            <p:nvPr/>
          </p:nvSpPr>
          <p:spPr>
            <a:xfrm>
              <a:off x="4670488" y="2222050"/>
              <a:ext cx="67825" cy="64775"/>
            </a:xfrm>
            <a:custGeom>
              <a:avLst/>
              <a:gdLst/>
              <a:ahLst/>
              <a:cxnLst/>
              <a:rect l="l" t="t" r="r" b="b"/>
              <a:pathLst>
                <a:path w="2713" h="2591" extrusionOk="0">
                  <a:moveTo>
                    <a:pt x="1356" y="1"/>
                  </a:moveTo>
                  <a:cubicBezTo>
                    <a:pt x="1269" y="1"/>
                    <a:pt x="1183" y="44"/>
                    <a:pt x="1148" y="131"/>
                  </a:cubicBezTo>
                  <a:lnTo>
                    <a:pt x="835" y="687"/>
                  </a:lnTo>
                  <a:cubicBezTo>
                    <a:pt x="800" y="722"/>
                    <a:pt x="765" y="757"/>
                    <a:pt x="731" y="791"/>
                  </a:cubicBezTo>
                  <a:lnTo>
                    <a:pt x="174" y="1104"/>
                  </a:lnTo>
                  <a:cubicBezTo>
                    <a:pt x="1" y="1174"/>
                    <a:pt x="1" y="1452"/>
                    <a:pt x="174" y="1521"/>
                  </a:cubicBezTo>
                  <a:lnTo>
                    <a:pt x="731" y="1834"/>
                  </a:lnTo>
                  <a:cubicBezTo>
                    <a:pt x="800" y="1834"/>
                    <a:pt x="835" y="1869"/>
                    <a:pt x="870" y="1904"/>
                  </a:cubicBezTo>
                  <a:lnTo>
                    <a:pt x="1148" y="2460"/>
                  </a:lnTo>
                  <a:cubicBezTo>
                    <a:pt x="1200" y="2547"/>
                    <a:pt x="1287" y="2590"/>
                    <a:pt x="1374" y="2590"/>
                  </a:cubicBezTo>
                  <a:cubicBezTo>
                    <a:pt x="1461" y="2590"/>
                    <a:pt x="1548" y="2547"/>
                    <a:pt x="1600" y="2460"/>
                  </a:cubicBezTo>
                  <a:lnTo>
                    <a:pt x="1913" y="1904"/>
                  </a:lnTo>
                  <a:cubicBezTo>
                    <a:pt x="1913" y="1869"/>
                    <a:pt x="1947" y="1834"/>
                    <a:pt x="1982" y="1800"/>
                  </a:cubicBezTo>
                  <a:lnTo>
                    <a:pt x="2538" y="1521"/>
                  </a:lnTo>
                  <a:cubicBezTo>
                    <a:pt x="2712" y="1417"/>
                    <a:pt x="2712" y="1139"/>
                    <a:pt x="2538" y="1070"/>
                  </a:cubicBezTo>
                  <a:lnTo>
                    <a:pt x="2538" y="1104"/>
                  </a:lnTo>
                  <a:lnTo>
                    <a:pt x="1982" y="791"/>
                  </a:lnTo>
                  <a:cubicBezTo>
                    <a:pt x="1947" y="757"/>
                    <a:pt x="1913" y="722"/>
                    <a:pt x="1878" y="687"/>
                  </a:cubicBezTo>
                  <a:lnTo>
                    <a:pt x="1565" y="131"/>
                  </a:lnTo>
                  <a:cubicBezTo>
                    <a:pt x="1530" y="44"/>
                    <a:pt x="1443" y="1"/>
                    <a:pt x="1356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140;p46">
              <a:extLst>
                <a:ext uri="{FF2B5EF4-FFF2-40B4-BE49-F238E27FC236}">
                  <a16:creationId xmlns:a16="http://schemas.microsoft.com/office/drawing/2014/main" id="{FCE43B15-3CB8-4A82-B782-713413F48D38}"/>
                </a:ext>
              </a:extLst>
            </p:cNvPr>
            <p:cNvSpPr/>
            <p:nvPr/>
          </p:nvSpPr>
          <p:spPr>
            <a:xfrm>
              <a:off x="4693088" y="2222050"/>
              <a:ext cx="46075" cy="65425"/>
            </a:xfrm>
            <a:custGeom>
              <a:avLst/>
              <a:gdLst/>
              <a:ahLst/>
              <a:cxnLst/>
              <a:rect l="l" t="t" r="r" b="b"/>
              <a:pathLst>
                <a:path w="1843" h="2617" extrusionOk="0">
                  <a:moveTo>
                    <a:pt x="452" y="1"/>
                  </a:moveTo>
                  <a:cubicBezTo>
                    <a:pt x="365" y="1"/>
                    <a:pt x="279" y="44"/>
                    <a:pt x="244" y="131"/>
                  </a:cubicBezTo>
                  <a:lnTo>
                    <a:pt x="0" y="618"/>
                  </a:lnTo>
                  <a:lnTo>
                    <a:pt x="70" y="687"/>
                  </a:lnTo>
                  <a:cubicBezTo>
                    <a:pt x="70" y="722"/>
                    <a:pt x="105" y="757"/>
                    <a:pt x="139" y="791"/>
                  </a:cubicBezTo>
                  <a:lnTo>
                    <a:pt x="313" y="861"/>
                  </a:lnTo>
                  <a:cubicBezTo>
                    <a:pt x="661" y="1070"/>
                    <a:pt x="661" y="1556"/>
                    <a:pt x="313" y="1730"/>
                  </a:cubicBezTo>
                  <a:lnTo>
                    <a:pt x="139" y="1800"/>
                  </a:lnTo>
                  <a:cubicBezTo>
                    <a:pt x="105" y="1834"/>
                    <a:pt x="70" y="1869"/>
                    <a:pt x="70" y="1904"/>
                  </a:cubicBezTo>
                  <a:lnTo>
                    <a:pt x="0" y="2008"/>
                  </a:lnTo>
                  <a:lnTo>
                    <a:pt x="244" y="2460"/>
                  </a:lnTo>
                  <a:cubicBezTo>
                    <a:pt x="296" y="2564"/>
                    <a:pt x="391" y="2616"/>
                    <a:pt x="483" y="2616"/>
                  </a:cubicBezTo>
                  <a:cubicBezTo>
                    <a:pt x="574" y="2616"/>
                    <a:pt x="661" y="2564"/>
                    <a:pt x="696" y="2460"/>
                  </a:cubicBezTo>
                  <a:lnTo>
                    <a:pt x="1009" y="1904"/>
                  </a:lnTo>
                  <a:cubicBezTo>
                    <a:pt x="1009" y="1869"/>
                    <a:pt x="1043" y="1834"/>
                    <a:pt x="1078" y="1800"/>
                  </a:cubicBezTo>
                  <a:lnTo>
                    <a:pt x="1634" y="1521"/>
                  </a:lnTo>
                  <a:cubicBezTo>
                    <a:pt x="1843" y="1417"/>
                    <a:pt x="1843" y="1174"/>
                    <a:pt x="1634" y="1070"/>
                  </a:cubicBezTo>
                  <a:lnTo>
                    <a:pt x="1634" y="1104"/>
                  </a:lnTo>
                  <a:lnTo>
                    <a:pt x="1078" y="791"/>
                  </a:lnTo>
                  <a:cubicBezTo>
                    <a:pt x="1043" y="757"/>
                    <a:pt x="1009" y="722"/>
                    <a:pt x="974" y="687"/>
                  </a:cubicBezTo>
                  <a:lnTo>
                    <a:pt x="661" y="131"/>
                  </a:lnTo>
                  <a:cubicBezTo>
                    <a:pt x="626" y="44"/>
                    <a:pt x="539" y="1"/>
                    <a:pt x="452" y="1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141;p46">
              <a:extLst>
                <a:ext uri="{FF2B5EF4-FFF2-40B4-BE49-F238E27FC236}">
                  <a16:creationId xmlns:a16="http://schemas.microsoft.com/office/drawing/2014/main" id="{3E444256-E3B5-4B0D-A107-6753B1DE5585}"/>
                </a:ext>
              </a:extLst>
            </p:cNvPr>
            <p:cNvSpPr/>
            <p:nvPr/>
          </p:nvSpPr>
          <p:spPr>
            <a:xfrm>
              <a:off x="4456938" y="1997800"/>
              <a:ext cx="135350" cy="337900"/>
            </a:xfrm>
            <a:custGeom>
              <a:avLst/>
              <a:gdLst/>
              <a:ahLst/>
              <a:cxnLst/>
              <a:rect l="l" t="t" r="r" b="b"/>
              <a:pathLst>
                <a:path w="5414" h="13516" extrusionOk="0">
                  <a:moveTo>
                    <a:pt x="3533" y="0"/>
                  </a:moveTo>
                  <a:cubicBezTo>
                    <a:pt x="3446" y="0"/>
                    <a:pt x="3378" y="57"/>
                    <a:pt x="3328" y="132"/>
                  </a:cubicBezTo>
                  <a:lnTo>
                    <a:pt x="3154" y="515"/>
                  </a:lnTo>
                  <a:lnTo>
                    <a:pt x="512" y="202"/>
                  </a:lnTo>
                  <a:cubicBezTo>
                    <a:pt x="498" y="200"/>
                    <a:pt x="483" y="199"/>
                    <a:pt x="469" y="199"/>
                  </a:cubicBezTo>
                  <a:cubicBezTo>
                    <a:pt x="181" y="199"/>
                    <a:pt x="1" y="526"/>
                    <a:pt x="200" y="758"/>
                  </a:cubicBezTo>
                  <a:lnTo>
                    <a:pt x="1764" y="2948"/>
                  </a:lnTo>
                  <a:lnTo>
                    <a:pt x="200" y="5103"/>
                  </a:lnTo>
                  <a:cubicBezTo>
                    <a:pt x="95" y="5242"/>
                    <a:pt x="95" y="5381"/>
                    <a:pt x="200" y="5486"/>
                  </a:cubicBezTo>
                  <a:cubicBezTo>
                    <a:pt x="257" y="5601"/>
                    <a:pt x="339" y="5668"/>
                    <a:pt x="444" y="5668"/>
                  </a:cubicBezTo>
                  <a:cubicBezTo>
                    <a:pt x="466" y="5668"/>
                    <a:pt x="489" y="5665"/>
                    <a:pt x="512" y="5660"/>
                  </a:cubicBezTo>
                  <a:lnTo>
                    <a:pt x="3120" y="5381"/>
                  </a:lnTo>
                  <a:lnTo>
                    <a:pt x="4232" y="13238"/>
                  </a:lnTo>
                  <a:cubicBezTo>
                    <a:pt x="4267" y="13412"/>
                    <a:pt x="4406" y="13516"/>
                    <a:pt x="4580" y="13516"/>
                  </a:cubicBezTo>
                  <a:cubicBezTo>
                    <a:pt x="4753" y="13516"/>
                    <a:pt x="4892" y="13412"/>
                    <a:pt x="4927" y="13238"/>
                  </a:cubicBezTo>
                  <a:lnTo>
                    <a:pt x="5414" y="9901"/>
                  </a:lnTo>
                  <a:cubicBezTo>
                    <a:pt x="5414" y="9796"/>
                    <a:pt x="5344" y="9657"/>
                    <a:pt x="5205" y="9657"/>
                  </a:cubicBezTo>
                  <a:lnTo>
                    <a:pt x="5171" y="9588"/>
                  </a:lnTo>
                  <a:cubicBezTo>
                    <a:pt x="5032" y="9588"/>
                    <a:pt x="4927" y="9657"/>
                    <a:pt x="4892" y="9796"/>
                  </a:cubicBezTo>
                  <a:lnTo>
                    <a:pt x="4545" y="12369"/>
                  </a:lnTo>
                  <a:lnTo>
                    <a:pt x="3537" y="5173"/>
                  </a:lnTo>
                  <a:cubicBezTo>
                    <a:pt x="3502" y="4964"/>
                    <a:pt x="3328" y="4860"/>
                    <a:pt x="3154" y="4860"/>
                  </a:cubicBezTo>
                  <a:lnTo>
                    <a:pt x="686" y="5138"/>
                  </a:lnTo>
                  <a:lnTo>
                    <a:pt x="2181" y="3122"/>
                  </a:lnTo>
                  <a:cubicBezTo>
                    <a:pt x="2251" y="2983"/>
                    <a:pt x="2251" y="2809"/>
                    <a:pt x="2181" y="2670"/>
                  </a:cubicBezTo>
                  <a:lnTo>
                    <a:pt x="721" y="689"/>
                  </a:lnTo>
                  <a:lnTo>
                    <a:pt x="3189" y="967"/>
                  </a:lnTo>
                  <a:cubicBezTo>
                    <a:pt x="3328" y="967"/>
                    <a:pt x="3502" y="897"/>
                    <a:pt x="3571" y="758"/>
                  </a:cubicBezTo>
                  <a:lnTo>
                    <a:pt x="3745" y="306"/>
                  </a:lnTo>
                  <a:cubicBezTo>
                    <a:pt x="3815" y="202"/>
                    <a:pt x="3745" y="63"/>
                    <a:pt x="3641" y="28"/>
                  </a:cubicBezTo>
                  <a:cubicBezTo>
                    <a:pt x="3602" y="9"/>
                    <a:pt x="3566" y="0"/>
                    <a:pt x="3533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142;p46">
              <a:extLst>
                <a:ext uri="{FF2B5EF4-FFF2-40B4-BE49-F238E27FC236}">
                  <a16:creationId xmlns:a16="http://schemas.microsoft.com/office/drawing/2014/main" id="{7226C6DB-7FED-40B6-A557-435AFB8303E9}"/>
                </a:ext>
              </a:extLst>
            </p:cNvPr>
            <p:cNvSpPr/>
            <p:nvPr/>
          </p:nvSpPr>
          <p:spPr>
            <a:xfrm>
              <a:off x="4549688" y="1943750"/>
              <a:ext cx="135350" cy="278975"/>
            </a:xfrm>
            <a:custGeom>
              <a:avLst/>
              <a:gdLst/>
              <a:ahLst/>
              <a:cxnLst/>
              <a:rect l="l" t="t" r="r" b="b"/>
              <a:pathLst>
                <a:path w="5414" h="11159" extrusionOk="0">
                  <a:moveTo>
                    <a:pt x="835" y="0"/>
                  </a:moveTo>
                  <a:cubicBezTo>
                    <a:pt x="704" y="0"/>
                    <a:pt x="574" y="70"/>
                    <a:pt x="522" y="209"/>
                  </a:cubicBezTo>
                  <a:lnTo>
                    <a:pt x="35" y="1321"/>
                  </a:lnTo>
                  <a:cubicBezTo>
                    <a:pt x="1" y="1425"/>
                    <a:pt x="35" y="1564"/>
                    <a:pt x="140" y="1599"/>
                  </a:cubicBezTo>
                  <a:cubicBezTo>
                    <a:pt x="178" y="1618"/>
                    <a:pt x="217" y="1627"/>
                    <a:pt x="254" y="1627"/>
                  </a:cubicBezTo>
                  <a:cubicBezTo>
                    <a:pt x="348" y="1627"/>
                    <a:pt x="427" y="1570"/>
                    <a:pt x="452" y="1495"/>
                  </a:cubicBezTo>
                  <a:lnTo>
                    <a:pt x="835" y="626"/>
                  </a:lnTo>
                  <a:lnTo>
                    <a:pt x="1843" y="2920"/>
                  </a:lnTo>
                  <a:cubicBezTo>
                    <a:pt x="1913" y="3059"/>
                    <a:pt x="2052" y="3129"/>
                    <a:pt x="2191" y="3129"/>
                  </a:cubicBezTo>
                  <a:lnTo>
                    <a:pt x="4694" y="2851"/>
                  </a:lnTo>
                  <a:lnTo>
                    <a:pt x="4694" y="2851"/>
                  </a:lnTo>
                  <a:lnTo>
                    <a:pt x="3199" y="4867"/>
                  </a:lnTo>
                  <a:cubicBezTo>
                    <a:pt x="3129" y="5006"/>
                    <a:pt x="3129" y="5180"/>
                    <a:pt x="3199" y="5319"/>
                  </a:cubicBezTo>
                  <a:lnTo>
                    <a:pt x="4694" y="7335"/>
                  </a:lnTo>
                  <a:lnTo>
                    <a:pt x="2225" y="7057"/>
                  </a:lnTo>
                  <a:cubicBezTo>
                    <a:pt x="2207" y="7053"/>
                    <a:pt x="2189" y="7051"/>
                    <a:pt x="2172" y="7051"/>
                  </a:cubicBezTo>
                  <a:cubicBezTo>
                    <a:pt x="2017" y="7051"/>
                    <a:pt x="1874" y="7183"/>
                    <a:pt x="1843" y="7370"/>
                  </a:cubicBezTo>
                  <a:lnTo>
                    <a:pt x="1356" y="10915"/>
                  </a:lnTo>
                  <a:cubicBezTo>
                    <a:pt x="1322" y="11020"/>
                    <a:pt x="1391" y="11159"/>
                    <a:pt x="1530" y="11159"/>
                  </a:cubicBezTo>
                  <a:lnTo>
                    <a:pt x="1565" y="11159"/>
                  </a:lnTo>
                  <a:cubicBezTo>
                    <a:pt x="1669" y="11159"/>
                    <a:pt x="1773" y="11089"/>
                    <a:pt x="1808" y="10950"/>
                  </a:cubicBezTo>
                  <a:lnTo>
                    <a:pt x="2295" y="7474"/>
                  </a:lnTo>
                  <a:lnTo>
                    <a:pt x="4902" y="7787"/>
                  </a:lnTo>
                  <a:cubicBezTo>
                    <a:pt x="5041" y="7787"/>
                    <a:pt x="5145" y="7717"/>
                    <a:pt x="5250" y="7613"/>
                  </a:cubicBezTo>
                  <a:cubicBezTo>
                    <a:pt x="5319" y="7474"/>
                    <a:pt x="5319" y="7335"/>
                    <a:pt x="5215" y="7231"/>
                  </a:cubicBezTo>
                  <a:lnTo>
                    <a:pt x="3651" y="5041"/>
                  </a:lnTo>
                  <a:lnTo>
                    <a:pt x="5215" y="2885"/>
                  </a:lnTo>
                  <a:cubicBezTo>
                    <a:pt x="5414" y="2653"/>
                    <a:pt x="5234" y="2327"/>
                    <a:pt x="4945" y="2327"/>
                  </a:cubicBezTo>
                  <a:cubicBezTo>
                    <a:pt x="4931" y="2327"/>
                    <a:pt x="4917" y="2327"/>
                    <a:pt x="4902" y="2329"/>
                  </a:cubicBezTo>
                  <a:lnTo>
                    <a:pt x="2260" y="2607"/>
                  </a:lnTo>
                  <a:lnTo>
                    <a:pt x="1148" y="209"/>
                  </a:lnTo>
                  <a:cubicBezTo>
                    <a:pt x="1096" y="70"/>
                    <a:pt x="965" y="0"/>
                    <a:pt x="835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143;p46">
              <a:extLst>
                <a:ext uri="{FF2B5EF4-FFF2-40B4-BE49-F238E27FC236}">
                  <a16:creationId xmlns:a16="http://schemas.microsoft.com/office/drawing/2014/main" id="{2368CAE7-C310-4C2F-AF40-37F245B20E2E}"/>
                </a:ext>
              </a:extLst>
            </p:cNvPr>
            <p:cNvSpPr/>
            <p:nvPr/>
          </p:nvSpPr>
          <p:spPr>
            <a:xfrm>
              <a:off x="4396738" y="2170350"/>
              <a:ext cx="109525" cy="104525"/>
            </a:xfrm>
            <a:custGeom>
              <a:avLst/>
              <a:gdLst/>
              <a:ahLst/>
              <a:cxnLst/>
              <a:rect l="l" t="t" r="r" b="b"/>
              <a:pathLst>
                <a:path w="4381" h="4181" extrusionOk="0">
                  <a:moveTo>
                    <a:pt x="2186" y="0"/>
                  </a:moveTo>
                  <a:cubicBezTo>
                    <a:pt x="1990" y="0"/>
                    <a:pt x="1791" y="96"/>
                    <a:pt x="1669" y="287"/>
                  </a:cubicBezTo>
                  <a:lnTo>
                    <a:pt x="1460" y="739"/>
                  </a:lnTo>
                  <a:cubicBezTo>
                    <a:pt x="1338" y="886"/>
                    <a:pt x="1542" y="1049"/>
                    <a:pt x="1698" y="1049"/>
                  </a:cubicBezTo>
                  <a:cubicBezTo>
                    <a:pt x="1764" y="1049"/>
                    <a:pt x="1822" y="1020"/>
                    <a:pt x="1843" y="948"/>
                  </a:cubicBezTo>
                  <a:lnTo>
                    <a:pt x="2086" y="530"/>
                  </a:lnTo>
                  <a:cubicBezTo>
                    <a:pt x="2103" y="478"/>
                    <a:pt x="2147" y="452"/>
                    <a:pt x="2190" y="452"/>
                  </a:cubicBezTo>
                  <a:cubicBezTo>
                    <a:pt x="2234" y="452"/>
                    <a:pt x="2277" y="478"/>
                    <a:pt x="2295" y="530"/>
                  </a:cubicBezTo>
                  <a:lnTo>
                    <a:pt x="2712" y="1330"/>
                  </a:lnTo>
                  <a:cubicBezTo>
                    <a:pt x="2781" y="1399"/>
                    <a:pt x="2851" y="1504"/>
                    <a:pt x="2955" y="1539"/>
                  </a:cubicBezTo>
                  <a:lnTo>
                    <a:pt x="3755" y="1990"/>
                  </a:lnTo>
                  <a:cubicBezTo>
                    <a:pt x="3824" y="2025"/>
                    <a:pt x="3824" y="2129"/>
                    <a:pt x="3755" y="2199"/>
                  </a:cubicBezTo>
                  <a:lnTo>
                    <a:pt x="2955" y="2616"/>
                  </a:lnTo>
                  <a:cubicBezTo>
                    <a:pt x="2851" y="2651"/>
                    <a:pt x="2781" y="2755"/>
                    <a:pt x="2712" y="2859"/>
                  </a:cubicBezTo>
                  <a:lnTo>
                    <a:pt x="2295" y="3659"/>
                  </a:lnTo>
                  <a:cubicBezTo>
                    <a:pt x="2277" y="3694"/>
                    <a:pt x="2234" y="3711"/>
                    <a:pt x="2190" y="3711"/>
                  </a:cubicBezTo>
                  <a:cubicBezTo>
                    <a:pt x="2147" y="3711"/>
                    <a:pt x="2103" y="3694"/>
                    <a:pt x="2086" y="3659"/>
                  </a:cubicBezTo>
                  <a:lnTo>
                    <a:pt x="1669" y="2859"/>
                  </a:lnTo>
                  <a:cubicBezTo>
                    <a:pt x="1599" y="2755"/>
                    <a:pt x="1530" y="2651"/>
                    <a:pt x="1426" y="2616"/>
                  </a:cubicBezTo>
                  <a:lnTo>
                    <a:pt x="626" y="2199"/>
                  </a:lnTo>
                  <a:cubicBezTo>
                    <a:pt x="557" y="2129"/>
                    <a:pt x="557" y="2025"/>
                    <a:pt x="626" y="1990"/>
                  </a:cubicBezTo>
                  <a:lnTo>
                    <a:pt x="1043" y="1747"/>
                  </a:lnTo>
                  <a:cubicBezTo>
                    <a:pt x="1147" y="1712"/>
                    <a:pt x="1182" y="1573"/>
                    <a:pt x="1113" y="1469"/>
                  </a:cubicBezTo>
                  <a:cubicBezTo>
                    <a:pt x="1066" y="1376"/>
                    <a:pt x="989" y="1330"/>
                    <a:pt x="912" y="1330"/>
                  </a:cubicBezTo>
                  <a:cubicBezTo>
                    <a:pt x="873" y="1330"/>
                    <a:pt x="835" y="1342"/>
                    <a:pt x="800" y="1365"/>
                  </a:cubicBezTo>
                  <a:lnTo>
                    <a:pt x="417" y="1573"/>
                  </a:lnTo>
                  <a:cubicBezTo>
                    <a:pt x="0" y="1782"/>
                    <a:pt x="0" y="2373"/>
                    <a:pt x="417" y="2581"/>
                  </a:cubicBezTo>
                  <a:lnTo>
                    <a:pt x="1217" y="3033"/>
                  </a:lnTo>
                  <a:cubicBezTo>
                    <a:pt x="1217" y="3033"/>
                    <a:pt x="1252" y="3033"/>
                    <a:pt x="1252" y="3068"/>
                  </a:cubicBezTo>
                  <a:lnTo>
                    <a:pt x="1704" y="3868"/>
                  </a:lnTo>
                  <a:cubicBezTo>
                    <a:pt x="1808" y="4076"/>
                    <a:pt x="1999" y="4180"/>
                    <a:pt x="2195" y="4180"/>
                  </a:cubicBezTo>
                  <a:cubicBezTo>
                    <a:pt x="2390" y="4180"/>
                    <a:pt x="2590" y="4076"/>
                    <a:pt x="2712" y="3868"/>
                  </a:cubicBezTo>
                  <a:lnTo>
                    <a:pt x="3129" y="3068"/>
                  </a:lnTo>
                  <a:cubicBezTo>
                    <a:pt x="3129" y="3033"/>
                    <a:pt x="3164" y="3033"/>
                    <a:pt x="3198" y="3033"/>
                  </a:cubicBezTo>
                  <a:lnTo>
                    <a:pt x="3998" y="2581"/>
                  </a:lnTo>
                  <a:cubicBezTo>
                    <a:pt x="4380" y="2373"/>
                    <a:pt x="4380" y="1782"/>
                    <a:pt x="3998" y="1573"/>
                  </a:cubicBezTo>
                  <a:lnTo>
                    <a:pt x="3164" y="1156"/>
                  </a:lnTo>
                  <a:cubicBezTo>
                    <a:pt x="3164" y="1121"/>
                    <a:pt x="3129" y="1121"/>
                    <a:pt x="3129" y="1087"/>
                  </a:cubicBezTo>
                  <a:lnTo>
                    <a:pt x="2677" y="287"/>
                  </a:lnTo>
                  <a:cubicBezTo>
                    <a:pt x="2573" y="96"/>
                    <a:pt x="2382" y="0"/>
                    <a:pt x="2186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144;p46">
              <a:extLst>
                <a:ext uri="{FF2B5EF4-FFF2-40B4-BE49-F238E27FC236}">
                  <a16:creationId xmlns:a16="http://schemas.microsoft.com/office/drawing/2014/main" id="{CECDCB5B-76F8-4D63-B8BC-C84B82B87696}"/>
                </a:ext>
              </a:extLst>
            </p:cNvPr>
            <p:cNvSpPr/>
            <p:nvPr/>
          </p:nvSpPr>
          <p:spPr>
            <a:xfrm>
              <a:off x="4667013" y="2216625"/>
              <a:ext cx="75625" cy="75625"/>
            </a:xfrm>
            <a:custGeom>
              <a:avLst/>
              <a:gdLst/>
              <a:ahLst/>
              <a:cxnLst/>
              <a:rect l="l" t="t" r="r" b="b"/>
              <a:pathLst>
                <a:path w="3025" h="3025" extrusionOk="0">
                  <a:moveTo>
                    <a:pt x="1530" y="487"/>
                  </a:moveTo>
                  <a:lnTo>
                    <a:pt x="1808" y="1008"/>
                  </a:lnTo>
                  <a:cubicBezTo>
                    <a:pt x="1843" y="1113"/>
                    <a:pt x="1912" y="1148"/>
                    <a:pt x="2017" y="1217"/>
                  </a:cubicBezTo>
                  <a:lnTo>
                    <a:pt x="2573" y="1530"/>
                  </a:lnTo>
                  <a:lnTo>
                    <a:pt x="2017" y="1843"/>
                  </a:lnTo>
                  <a:cubicBezTo>
                    <a:pt x="1912" y="1878"/>
                    <a:pt x="1843" y="1947"/>
                    <a:pt x="1808" y="2017"/>
                  </a:cubicBezTo>
                  <a:lnTo>
                    <a:pt x="1530" y="2573"/>
                  </a:lnTo>
                  <a:lnTo>
                    <a:pt x="1217" y="2017"/>
                  </a:lnTo>
                  <a:cubicBezTo>
                    <a:pt x="1148" y="1912"/>
                    <a:pt x="1113" y="1843"/>
                    <a:pt x="1009" y="1808"/>
                  </a:cubicBezTo>
                  <a:lnTo>
                    <a:pt x="487" y="1530"/>
                  </a:lnTo>
                  <a:lnTo>
                    <a:pt x="1009" y="1217"/>
                  </a:lnTo>
                  <a:cubicBezTo>
                    <a:pt x="1113" y="1148"/>
                    <a:pt x="1148" y="1113"/>
                    <a:pt x="1217" y="1008"/>
                  </a:cubicBezTo>
                  <a:lnTo>
                    <a:pt x="1530" y="487"/>
                  </a:lnTo>
                  <a:close/>
                  <a:moveTo>
                    <a:pt x="1495" y="0"/>
                  </a:moveTo>
                  <a:cubicBezTo>
                    <a:pt x="1322" y="0"/>
                    <a:pt x="1182" y="105"/>
                    <a:pt x="1113" y="244"/>
                  </a:cubicBezTo>
                  <a:lnTo>
                    <a:pt x="800" y="800"/>
                  </a:lnTo>
                  <a:lnTo>
                    <a:pt x="244" y="1113"/>
                  </a:lnTo>
                  <a:cubicBezTo>
                    <a:pt x="105" y="1182"/>
                    <a:pt x="1" y="1356"/>
                    <a:pt x="1" y="1530"/>
                  </a:cubicBezTo>
                  <a:cubicBezTo>
                    <a:pt x="1" y="1704"/>
                    <a:pt x="105" y="1843"/>
                    <a:pt x="244" y="1912"/>
                  </a:cubicBezTo>
                  <a:lnTo>
                    <a:pt x="800" y="2225"/>
                  </a:lnTo>
                  <a:lnTo>
                    <a:pt x="1113" y="2781"/>
                  </a:lnTo>
                  <a:cubicBezTo>
                    <a:pt x="1182" y="2920"/>
                    <a:pt x="1356" y="3025"/>
                    <a:pt x="1495" y="3025"/>
                  </a:cubicBezTo>
                  <a:cubicBezTo>
                    <a:pt x="1669" y="3025"/>
                    <a:pt x="1843" y="2920"/>
                    <a:pt x="1912" y="2781"/>
                  </a:cubicBezTo>
                  <a:lnTo>
                    <a:pt x="2225" y="2225"/>
                  </a:lnTo>
                  <a:lnTo>
                    <a:pt x="2782" y="1912"/>
                  </a:lnTo>
                  <a:cubicBezTo>
                    <a:pt x="2921" y="1843"/>
                    <a:pt x="3025" y="1704"/>
                    <a:pt x="3025" y="1530"/>
                  </a:cubicBezTo>
                  <a:cubicBezTo>
                    <a:pt x="3025" y="1356"/>
                    <a:pt x="2921" y="1182"/>
                    <a:pt x="2782" y="1113"/>
                  </a:cubicBezTo>
                  <a:lnTo>
                    <a:pt x="2225" y="800"/>
                  </a:lnTo>
                  <a:lnTo>
                    <a:pt x="1912" y="244"/>
                  </a:lnTo>
                  <a:cubicBezTo>
                    <a:pt x="1843" y="105"/>
                    <a:pt x="1669" y="0"/>
                    <a:pt x="1495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93575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2068;p50">
            <a:extLst>
              <a:ext uri="{FF2B5EF4-FFF2-40B4-BE49-F238E27FC236}">
                <a16:creationId xmlns:a16="http://schemas.microsoft.com/office/drawing/2014/main" id="{7BF12A5B-94CD-404E-92DF-2667A8CC5057}"/>
              </a:ext>
            </a:extLst>
          </p:cNvPr>
          <p:cNvGrpSpPr>
            <a:grpSpLocks noChangeAspect="1"/>
          </p:cNvGrpSpPr>
          <p:nvPr/>
        </p:nvGrpSpPr>
        <p:grpSpPr>
          <a:xfrm>
            <a:off x="6467034" y="3362548"/>
            <a:ext cx="2818642" cy="2086713"/>
            <a:chOff x="995441" y="3060606"/>
            <a:chExt cx="1801880" cy="13339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6" name="Google Shape;2069;p50">
              <a:extLst>
                <a:ext uri="{FF2B5EF4-FFF2-40B4-BE49-F238E27FC236}">
                  <a16:creationId xmlns:a16="http://schemas.microsoft.com/office/drawing/2014/main" id="{295D80B6-838D-4EDB-9721-D2AB990E041A}"/>
                </a:ext>
              </a:extLst>
            </p:cNvPr>
            <p:cNvGrpSpPr/>
            <p:nvPr/>
          </p:nvGrpSpPr>
          <p:grpSpPr>
            <a:xfrm>
              <a:off x="995441" y="3138681"/>
              <a:ext cx="747341" cy="1230689"/>
              <a:chOff x="516125" y="1101025"/>
              <a:chExt cx="2091050" cy="3443450"/>
            </a:xfrm>
          </p:grpSpPr>
          <p:sp>
            <p:nvSpPr>
              <p:cNvPr id="122" name="Google Shape;2070;p50">
                <a:extLst>
                  <a:ext uri="{FF2B5EF4-FFF2-40B4-BE49-F238E27FC236}">
                    <a16:creationId xmlns:a16="http://schemas.microsoft.com/office/drawing/2014/main" id="{B75A155F-1BF8-4244-AB3A-135E16825B28}"/>
                  </a:ext>
                </a:extLst>
              </p:cNvPr>
              <p:cNvSpPr/>
              <p:nvPr/>
            </p:nvSpPr>
            <p:spPr>
              <a:xfrm>
                <a:off x="901875" y="1692900"/>
                <a:ext cx="1252575" cy="725350"/>
              </a:xfrm>
              <a:custGeom>
                <a:avLst/>
                <a:gdLst/>
                <a:ahLst/>
                <a:cxnLst/>
                <a:rect l="l" t="t" r="r" b="b"/>
                <a:pathLst>
                  <a:path w="50103" h="29014" extrusionOk="0">
                    <a:moveTo>
                      <a:pt x="5430" y="0"/>
                    </a:moveTo>
                    <a:cubicBezTo>
                      <a:pt x="5430" y="0"/>
                      <a:pt x="1" y="10359"/>
                      <a:pt x="3882" y="12038"/>
                    </a:cubicBezTo>
                    <a:cubicBezTo>
                      <a:pt x="3882" y="12038"/>
                      <a:pt x="4360" y="21940"/>
                      <a:pt x="9806" y="21940"/>
                    </a:cubicBezTo>
                    <a:cubicBezTo>
                      <a:pt x="10062" y="21940"/>
                      <a:pt x="10330" y="21918"/>
                      <a:pt x="10609" y="21872"/>
                    </a:cubicBezTo>
                    <a:cubicBezTo>
                      <a:pt x="10609" y="21872"/>
                      <a:pt x="16260" y="29014"/>
                      <a:pt x="22780" y="29014"/>
                    </a:cubicBezTo>
                    <a:cubicBezTo>
                      <a:pt x="23966" y="29014"/>
                      <a:pt x="25182" y="28777"/>
                      <a:pt x="26397" y="28218"/>
                    </a:cubicBezTo>
                    <a:cubicBezTo>
                      <a:pt x="26397" y="28218"/>
                      <a:pt x="27025" y="28311"/>
                      <a:pt x="28001" y="28311"/>
                    </a:cubicBezTo>
                    <a:cubicBezTo>
                      <a:pt x="30654" y="28311"/>
                      <a:pt x="35877" y="27624"/>
                      <a:pt x="38053" y="22515"/>
                    </a:cubicBezTo>
                    <a:cubicBezTo>
                      <a:pt x="38053" y="22515"/>
                      <a:pt x="38399" y="22622"/>
                      <a:pt x="38942" y="22622"/>
                    </a:cubicBezTo>
                    <a:cubicBezTo>
                      <a:pt x="40188" y="22622"/>
                      <a:pt x="42473" y="22061"/>
                      <a:pt x="44006" y="18372"/>
                    </a:cubicBezTo>
                    <a:cubicBezTo>
                      <a:pt x="44006" y="18372"/>
                      <a:pt x="47757" y="16443"/>
                      <a:pt x="47376" y="10359"/>
                    </a:cubicBezTo>
                    <a:cubicBezTo>
                      <a:pt x="47376" y="10359"/>
                      <a:pt x="50102" y="5942"/>
                      <a:pt x="47900" y="1679"/>
                    </a:cubicBezTo>
                    <a:lnTo>
                      <a:pt x="5430" y="0"/>
                    </a:lnTo>
                    <a:close/>
                  </a:path>
                </a:pathLst>
              </a:custGeom>
              <a:solidFill>
                <a:srgbClr val="8641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2071;p50">
                <a:extLst>
                  <a:ext uri="{FF2B5EF4-FFF2-40B4-BE49-F238E27FC236}">
                    <a16:creationId xmlns:a16="http://schemas.microsoft.com/office/drawing/2014/main" id="{2871F3A3-EDEF-42C3-BA0B-93C1ECD4A261}"/>
                  </a:ext>
                </a:extLst>
              </p:cNvPr>
              <p:cNvSpPr/>
              <p:nvPr/>
            </p:nvSpPr>
            <p:spPr>
              <a:xfrm>
                <a:off x="1841000" y="2271850"/>
                <a:ext cx="766175" cy="1873750"/>
              </a:xfrm>
              <a:custGeom>
                <a:avLst/>
                <a:gdLst/>
                <a:ahLst/>
                <a:cxnLst/>
                <a:rect l="l" t="t" r="r" b="b"/>
                <a:pathLst>
                  <a:path w="30647" h="74950" extrusionOk="0">
                    <a:moveTo>
                      <a:pt x="0" y="0"/>
                    </a:moveTo>
                    <a:lnTo>
                      <a:pt x="2417" y="74950"/>
                    </a:lnTo>
                    <a:cubicBezTo>
                      <a:pt x="20110" y="71830"/>
                      <a:pt x="30647" y="64806"/>
                      <a:pt x="30647" y="64806"/>
                    </a:cubicBezTo>
                    <a:cubicBezTo>
                      <a:pt x="30647" y="64806"/>
                      <a:pt x="30409" y="62460"/>
                      <a:pt x="24515" y="38017"/>
                    </a:cubicBezTo>
                    <a:cubicBezTo>
                      <a:pt x="16740" y="5013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2072;p50">
                <a:extLst>
                  <a:ext uri="{FF2B5EF4-FFF2-40B4-BE49-F238E27FC236}">
                    <a16:creationId xmlns:a16="http://schemas.microsoft.com/office/drawing/2014/main" id="{8E7D6659-90AF-4A37-AA12-4A91AE9947B5}"/>
                  </a:ext>
                </a:extLst>
              </p:cNvPr>
              <p:cNvSpPr/>
              <p:nvPr/>
            </p:nvSpPr>
            <p:spPr>
              <a:xfrm>
                <a:off x="1807950" y="2286125"/>
                <a:ext cx="765900" cy="1873775"/>
              </a:xfrm>
              <a:custGeom>
                <a:avLst/>
                <a:gdLst/>
                <a:ahLst/>
                <a:cxnLst/>
                <a:rect l="l" t="t" r="r" b="b"/>
                <a:pathLst>
                  <a:path w="30636" h="74951" extrusionOk="0">
                    <a:moveTo>
                      <a:pt x="1" y="1"/>
                    </a:moveTo>
                    <a:lnTo>
                      <a:pt x="2406" y="74950"/>
                    </a:lnTo>
                    <a:cubicBezTo>
                      <a:pt x="20110" y="71843"/>
                      <a:pt x="30635" y="64818"/>
                      <a:pt x="30635" y="64818"/>
                    </a:cubicBezTo>
                    <a:cubicBezTo>
                      <a:pt x="30635" y="64818"/>
                      <a:pt x="30397" y="62461"/>
                      <a:pt x="24504" y="38029"/>
                    </a:cubicBezTo>
                    <a:cubicBezTo>
                      <a:pt x="16741" y="5025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2073;p50">
                <a:extLst>
                  <a:ext uri="{FF2B5EF4-FFF2-40B4-BE49-F238E27FC236}">
                    <a16:creationId xmlns:a16="http://schemas.microsoft.com/office/drawing/2014/main" id="{C55E259D-AB31-4101-83C7-C79A062637EA}"/>
                  </a:ext>
                </a:extLst>
              </p:cNvPr>
              <p:cNvSpPr/>
              <p:nvPr/>
            </p:nvSpPr>
            <p:spPr>
              <a:xfrm>
                <a:off x="516125" y="2237000"/>
                <a:ext cx="748625" cy="1901175"/>
              </a:xfrm>
              <a:custGeom>
                <a:avLst/>
                <a:gdLst/>
                <a:ahLst/>
                <a:cxnLst/>
                <a:rect l="l" t="t" r="r" b="b"/>
                <a:pathLst>
                  <a:path w="29945" h="76047" extrusionOk="0">
                    <a:moveTo>
                      <a:pt x="29945" y="1"/>
                    </a:moveTo>
                    <a:cubicBezTo>
                      <a:pt x="29944" y="1"/>
                      <a:pt x="11216" y="6812"/>
                      <a:pt x="4942" y="40125"/>
                    </a:cubicBezTo>
                    <a:cubicBezTo>
                      <a:pt x="131" y="64795"/>
                      <a:pt x="0" y="67152"/>
                      <a:pt x="0" y="67152"/>
                    </a:cubicBezTo>
                    <a:cubicBezTo>
                      <a:pt x="0" y="67152"/>
                      <a:pt x="10835" y="73701"/>
                      <a:pt x="28659" y="76046"/>
                    </a:cubicBezTo>
                    <a:lnTo>
                      <a:pt x="2994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2074;p50">
                <a:extLst>
                  <a:ext uri="{FF2B5EF4-FFF2-40B4-BE49-F238E27FC236}">
                    <a16:creationId xmlns:a16="http://schemas.microsoft.com/office/drawing/2014/main" id="{143956F5-63DA-4E60-885B-C481F4370668}"/>
                  </a:ext>
                </a:extLst>
              </p:cNvPr>
              <p:cNvSpPr/>
              <p:nvPr/>
            </p:nvSpPr>
            <p:spPr>
              <a:xfrm>
                <a:off x="549450" y="2276300"/>
                <a:ext cx="716800" cy="1874375"/>
              </a:xfrm>
              <a:custGeom>
                <a:avLst/>
                <a:gdLst/>
                <a:ahLst/>
                <a:cxnLst/>
                <a:rect l="l" t="t" r="r" b="b"/>
                <a:pathLst>
                  <a:path w="28672" h="74975" extrusionOk="0">
                    <a:moveTo>
                      <a:pt x="27731" y="1"/>
                    </a:moveTo>
                    <a:cubicBezTo>
                      <a:pt x="27731" y="1"/>
                      <a:pt x="11240" y="5751"/>
                      <a:pt x="4942" y="39065"/>
                    </a:cubicBezTo>
                    <a:cubicBezTo>
                      <a:pt x="144" y="63735"/>
                      <a:pt x="1" y="66092"/>
                      <a:pt x="1" y="66092"/>
                    </a:cubicBezTo>
                    <a:cubicBezTo>
                      <a:pt x="1" y="66092"/>
                      <a:pt x="10836" y="72640"/>
                      <a:pt x="28671" y="74974"/>
                    </a:cubicBezTo>
                    <a:lnTo>
                      <a:pt x="2773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2075;p50">
                <a:extLst>
                  <a:ext uri="{FF2B5EF4-FFF2-40B4-BE49-F238E27FC236}">
                    <a16:creationId xmlns:a16="http://schemas.microsoft.com/office/drawing/2014/main" id="{AF3B43EC-FDAE-4F76-9968-10DFD5A095AE}"/>
                  </a:ext>
                </a:extLst>
              </p:cNvPr>
              <p:cNvSpPr/>
              <p:nvPr/>
            </p:nvSpPr>
            <p:spPr>
              <a:xfrm>
                <a:off x="796525" y="2222575"/>
                <a:ext cx="1427575" cy="2321900"/>
              </a:xfrm>
              <a:custGeom>
                <a:avLst/>
                <a:gdLst/>
                <a:ahLst/>
                <a:cxnLst/>
                <a:rect l="l" t="t" r="r" b="b"/>
                <a:pathLst>
                  <a:path w="57103" h="92876" extrusionOk="0">
                    <a:moveTo>
                      <a:pt x="38550" y="0"/>
                    </a:moveTo>
                    <a:cubicBezTo>
                      <a:pt x="35450" y="0"/>
                      <a:pt x="29701" y="416"/>
                      <a:pt x="28254" y="697"/>
                    </a:cubicBezTo>
                    <a:cubicBezTo>
                      <a:pt x="27851" y="619"/>
                      <a:pt x="27155" y="585"/>
                      <a:pt x="26297" y="585"/>
                    </a:cubicBezTo>
                    <a:cubicBezTo>
                      <a:pt x="22967" y="585"/>
                      <a:pt x="17210" y="1092"/>
                      <a:pt x="16859" y="1471"/>
                    </a:cubicBezTo>
                    <a:cubicBezTo>
                      <a:pt x="16859" y="1471"/>
                      <a:pt x="1905" y="17771"/>
                      <a:pt x="953" y="48024"/>
                    </a:cubicBezTo>
                    <a:cubicBezTo>
                      <a:pt x="0" y="78290"/>
                      <a:pt x="476" y="88113"/>
                      <a:pt x="476" y="88113"/>
                    </a:cubicBezTo>
                    <a:cubicBezTo>
                      <a:pt x="476" y="88113"/>
                      <a:pt x="9513" y="92780"/>
                      <a:pt x="28266" y="92875"/>
                    </a:cubicBezTo>
                    <a:lnTo>
                      <a:pt x="28861" y="92875"/>
                    </a:lnTo>
                    <a:cubicBezTo>
                      <a:pt x="47613" y="92768"/>
                      <a:pt x="56650" y="88089"/>
                      <a:pt x="56650" y="88089"/>
                    </a:cubicBezTo>
                    <a:cubicBezTo>
                      <a:pt x="56650" y="88089"/>
                      <a:pt x="57103" y="78290"/>
                      <a:pt x="56174" y="48024"/>
                    </a:cubicBezTo>
                    <a:cubicBezTo>
                      <a:pt x="55221" y="17771"/>
                      <a:pt x="40541" y="185"/>
                      <a:pt x="40541" y="185"/>
                    </a:cubicBezTo>
                    <a:cubicBezTo>
                      <a:pt x="40428" y="53"/>
                      <a:pt x="39658" y="0"/>
                      <a:pt x="385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2076;p50">
                <a:extLst>
                  <a:ext uri="{FF2B5EF4-FFF2-40B4-BE49-F238E27FC236}">
                    <a16:creationId xmlns:a16="http://schemas.microsoft.com/office/drawing/2014/main" id="{54B4972E-62EE-49E1-95EF-2416251F0156}"/>
                  </a:ext>
                </a:extLst>
              </p:cNvPr>
              <p:cNvSpPr/>
              <p:nvPr/>
            </p:nvSpPr>
            <p:spPr>
              <a:xfrm>
                <a:off x="1330550" y="2669175"/>
                <a:ext cx="456600" cy="388875"/>
              </a:xfrm>
              <a:custGeom>
                <a:avLst/>
                <a:gdLst/>
                <a:ahLst/>
                <a:cxnLst/>
                <a:rect l="l" t="t" r="r" b="b"/>
                <a:pathLst>
                  <a:path w="18264" h="15555" extrusionOk="0">
                    <a:moveTo>
                      <a:pt x="9127" y="0"/>
                    </a:moveTo>
                    <a:cubicBezTo>
                      <a:pt x="4255" y="0"/>
                      <a:pt x="773" y="895"/>
                      <a:pt x="773" y="895"/>
                    </a:cubicBezTo>
                    <a:cubicBezTo>
                      <a:pt x="773" y="895"/>
                      <a:pt x="1" y="15555"/>
                      <a:pt x="8883" y="15555"/>
                    </a:cubicBezTo>
                    <a:cubicBezTo>
                      <a:pt x="8961" y="15555"/>
                      <a:pt x="9040" y="15554"/>
                      <a:pt x="9119" y="15551"/>
                    </a:cubicBezTo>
                    <a:cubicBezTo>
                      <a:pt x="18263" y="15254"/>
                      <a:pt x="17215" y="895"/>
                      <a:pt x="17215" y="895"/>
                    </a:cubicBezTo>
                    <a:cubicBezTo>
                      <a:pt x="14346" y="224"/>
                      <a:pt x="11563" y="0"/>
                      <a:pt x="91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2077;p50">
                <a:extLst>
                  <a:ext uri="{FF2B5EF4-FFF2-40B4-BE49-F238E27FC236}">
                    <a16:creationId xmlns:a16="http://schemas.microsoft.com/office/drawing/2014/main" id="{2DB3C1A6-6656-41F7-865A-B242BC62A98C}"/>
                  </a:ext>
                </a:extLst>
              </p:cNvPr>
              <p:cNvSpPr/>
              <p:nvPr/>
            </p:nvSpPr>
            <p:spPr>
              <a:xfrm>
                <a:off x="1455525" y="3273150"/>
                <a:ext cx="194400" cy="75025"/>
              </a:xfrm>
              <a:custGeom>
                <a:avLst/>
                <a:gdLst/>
                <a:ahLst/>
                <a:cxnLst/>
                <a:rect l="l" t="t" r="r" b="b"/>
                <a:pathLst>
                  <a:path w="7776" h="3001" extrusionOk="0">
                    <a:moveTo>
                      <a:pt x="3882" y="1"/>
                    </a:moveTo>
                    <a:cubicBezTo>
                      <a:pt x="1739" y="1"/>
                      <a:pt x="1" y="1048"/>
                      <a:pt x="1" y="1751"/>
                    </a:cubicBezTo>
                    <a:cubicBezTo>
                      <a:pt x="1" y="2429"/>
                      <a:pt x="1739" y="3001"/>
                      <a:pt x="3882" y="3001"/>
                    </a:cubicBezTo>
                    <a:cubicBezTo>
                      <a:pt x="6025" y="3001"/>
                      <a:pt x="7775" y="2453"/>
                      <a:pt x="7775" y="1751"/>
                    </a:cubicBezTo>
                    <a:cubicBezTo>
                      <a:pt x="7775" y="1048"/>
                      <a:pt x="6025" y="12"/>
                      <a:pt x="38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2078;p50">
                <a:extLst>
                  <a:ext uri="{FF2B5EF4-FFF2-40B4-BE49-F238E27FC236}">
                    <a16:creationId xmlns:a16="http://schemas.microsoft.com/office/drawing/2014/main" id="{EB4A1B4B-DA5D-4E30-AFE0-008BE7479A12}"/>
                  </a:ext>
                </a:extLst>
              </p:cNvPr>
              <p:cNvSpPr/>
              <p:nvPr/>
            </p:nvSpPr>
            <p:spPr>
              <a:xfrm>
                <a:off x="1534100" y="2983525"/>
                <a:ext cx="38425" cy="32745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3098" extrusionOk="0">
                    <a:moveTo>
                      <a:pt x="525" y="1"/>
                    </a:moveTo>
                    <a:cubicBezTo>
                      <a:pt x="477" y="263"/>
                      <a:pt x="429" y="548"/>
                      <a:pt x="406" y="810"/>
                    </a:cubicBezTo>
                    <a:cubicBezTo>
                      <a:pt x="370" y="1084"/>
                      <a:pt x="346" y="1370"/>
                      <a:pt x="310" y="1632"/>
                    </a:cubicBezTo>
                    <a:cubicBezTo>
                      <a:pt x="251" y="2192"/>
                      <a:pt x="203" y="2715"/>
                      <a:pt x="168" y="3275"/>
                    </a:cubicBezTo>
                    <a:cubicBezTo>
                      <a:pt x="84" y="4358"/>
                      <a:pt x="48" y="5466"/>
                      <a:pt x="13" y="6549"/>
                    </a:cubicBezTo>
                    <a:cubicBezTo>
                      <a:pt x="13" y="7097"/>
                      <a:pt x="1" y="7633"/>
                      <a:pt x="1" y="8180"/>
                    </a:cubicBezTo>
                    <a:cubicBezTo>
                      <a:pt x="1" y="8740"/>
                      <a:pt x="13" y="9264"/>
                      <a:pt x="48" y="9823"/>
                    </a:cubicBezTo>
                    <a:cubicBezTo>
                      <a:pt x="72" y="10371"/>
                      <a:pt x="120" y="10907"/>
                      <a:pt x="191" y="11455"/>
                    </a:cubicBezTo>
                    <a:cubicBezTo>
                      <a:pt x="251" y="12014"/>
                      <a:pt x="358" y="12538"/>
                      <a:pt x="501" y="13098"/>
                    </a:cubicBezTo>
                    <a:lnTo>
                      <a:pt x="1025" y="13098"/>
                    </a:lnTo>
                    <a:cubicBezTo>
                      <a:pt x="1180" y="12538"/>
                      <a:pt x="1263" y="12014"/>
                      <a:pt x="1334" y="11455"/>
                    </a:cubicBezTo>
                    <a:cubicBezTo>
                      <a:pt x="1418" y="10907"/>
                      <a:pt x="1453" y="10371"/>
                      <a:pt x="1489" y="9823"/>
                    </a:cubicBezTo>
                    <a:cubicBezTo>
                      <a:pt x="1537" y="9264"/>
                      <a:pt x="1537" y="8740"/>
                      <a:pt x="1537" y="8180"/>
                    </a:cubicBezTo>
                    <a:cubicBezTo>
                      <a:pt x="1537" y="7633"/>
                      <a:pt x="1537" y="7097"/>
                      <a:pt x="1513" y="6549"/>
                    </a:cubicBezTo>
                    <a:cubicBezTo>
                      <a:pt x="1489" y="5466"/>
                      <a:pt x="1441" y="4358"/>
                      <a:pt x="1370" y="3275"/>
                    </a:cubicBezTo>
                    <a:cubicBezTo>
                      <a:pt x="1322" y="2715"/>
                      <a:pt x="1275" y="2192"/>
                      <a:pt x="1215" y="1632"/>
                    </a:cubicBezTo>
                    <a:cubicBezTo>
                      <a:pt x="1191" y="1370"/>
                      <a:pt x="1156" y="1084"/>
                      <a:pt x="1132" y="810"/>
                    </a:cubicBezTo>
                    <a:cubicBezTo>
                      <a:pt x="1096" y="548"/>
                      <a:pt x="1060" y="263"/>
                      <a:pt x="10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2079;p50">
                <a:extLst>
                  <a:ext uri="{FF2B5EF4-FFF2-40B4-BE49-F238E27FC236}">
                    <a16:creationId xmlns:a16="http://schemas.microsoft.com/office/drawing/2014/main" id="{259D52A9-42BE-4C5F-8533-C460EA681683}"/>
                  </a:ext>
                </a:extLst>
              </p:cNvPr>
              <p:cNvSpPr/>
              <p:nvPr/>
            </p:nvSpPr>
            <p:spPr>
              <a:xfrm>
                <a:off x="1344800" y="2664125"/>
                <a:ext cx="421500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16860" h="1198" extrusionOk="0">
                    <a:moveTo>
                      <a:pt x="7918" y="0"/>
                    </a:moveTo>
                    <a:cubicBezTo>
                      <a:pt x="3046" y="0"/>
                      <a:pt x="195" y="815"/>
                      <a:pt x="155" y="823"/>
                    </a:cubicBezTo>
                    <a:cubicBezTo>
                      <a:pt x="60" y="859"/>
                      <a:pt x="0" y="954"/>
                      <a:pt x="24" y="1061"/>
                    </a:cubicBezTo>
                    <a:cubicBezTo>
                      <a:pt x="60" y="1133"/>
                      <a:pt x="131" y="1192"/>
                      <a:pt x="203" y="1192"/>
                    </a:cubicBezTo>
                    <a:lnTo>
                      <a:pt x="250" y="1192"/>
                    </a:lnTo>
                    <a:cubicBezTo>
                      <a:pt x="298" y="1176"/>
                      <a:pt x="3095" y="382"/>
                      <a:pt x="7900" y="382"/>
                    </a:cubicBezTo>
                    <a:cubicBezTo>
                      <a:pt x="10327" y="382"/>
                      <a:pt x="13266" y="585"/>
                      <a:pt x="16622" y="1192"/>
                    </a:cubicBezTo>
                    <a:cubicBezTo>
                      <a:pt x="16637" y="1196"/>
                      <a:pt x="16653" y="1197"/>
                      <a:pt x="16668" y="1197"/>
                    </a:cubicBezTo>
                    <a:cubicBezTo>
                      <a:pt x="16755" y="1197"/>
                      <a:pt x="16827" y="1141"/>
                      <a:pt x="16848" y="1049"/>
                    </a:cubicBezTo>
                    <a:cubicBezTo>
                      <a:pt x="16860" y="942"/>
                      <a:pt x="16800" y="835"/>
                      <a:pt x="16693" y="823"/>
                    </a:cubicBezTo>
                    <a:cubicBezTo>
                      <a:pt x="13325" y="206"/>
                      <a:pt x="10366" y="0"/>
                      <a:pt x="791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2080;p50">
                <a:extLst>
                  <a:ext uri="{FF2B5EF4-FFF2-40B4-BE49-F238E27FC236}">
                    <a16:creationId xmlns:a16="http://schemas.microsoft.com/office/drawing/2014/main" id="{00C2D137-674D-4B0E-9285-F9E9E775EF79}"/>
                  </a:ext>
                </a:extLst>
              </p:cNvPr>
              <p:cNvSpPr/>
              <p:nvPr/>
            </p:nvSpPr>
            <p:spPr>
              <a:xfrm>
                <a:off x="1344800" y="2722150"/>
                <a:ext cx="421500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16860" h="1198" extrusionOk="0">
                    <a:moveTo>
                      <a:pt x="7918" y="1"/>
                    </a:moveTo>
                    <a:cubicBezTo>
                      <a:pt x="3046" y="1"/>
                      <a:pt x="195" y="816"/>
                      <a:pt x="155" y="824"/>
                    </a:cubicBezTo>
                    <a:cubicBezTo>
                      <a:pt x="60" y="859"/>
                      <a:pt x="0" y="955"/>
                      <a:pt x="24" y="1062"/>
                    </a:cubicBezTo>
                    <a:cubicBezTo>
                      <a:pt x="60" y="1133"/>
                      <a:pt x="131" y="1193"/>
                      <a:pt x="203" y="1193"/>
                    </a:cubicBezTo>
                    <a:lnTo>
                      <a:pt x="250" y="1193"/>
                    </a:lnTo>
                    <a:cubicBezTo>
                      <a:pt x="298" y="1177"/>
                      <a:pt x="3095" y="383"/>
                      <a:pt x="7900" y="383"/>
                    </a:cubicBezTo>
                    <a:cubicBezTo>
                      <a:pt x="10327" y="383"/>
                      <a:pt x="13266" y="586"/>
                      <a:pt x="16622" y="1193"/>
                    </a:cubicBezTo>
                    <a:cubicBezTo>
                      <a:pt x="16637" y="1196"/>
                      <a:pt x="16653" y="1198"/>
                      <a:pt x="16668" y="1198"/>
                    </a:cubicBezTo>
                    <a:cubicBezTo>
                      <a:pt x="16755" y="1198"/>
                      <a:pt x="16827" y="1141"/>
                      <a:pt x="16848" y="1050"/>
                    </a:cubicBezTo>
                    <a:cubicBezTo>
                      <a:pt x="16860" y="943"/>
                      <a:pt x="16800" y="836"/>
                      <a:pt x="16693" y="824"/>
                    </a:cubicBezTo>
                    <a:cubicBezTo>
                      <a:pt x="13325" y="207"/>
                      <a:pt x="10366" y="1"/>
                      <a:pt x="79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2081;p50">
                <a:extLst>
                  <a:ext uri="{FF2B5EF4-FFF2-40B4-BE49-F238E27FC236}">
                    <a16:creationId xmlns:a16="http://schemas.microsoft.com/office/drawing/2014/main" id="{74B0AF83-71C6-486A-A3E7-E7AA3B2722E6}"/>
                  </a:ext>
                </a:extLst>
              </p:cNvPr>
              <p:cNvSpPr/>
              <p:nvPr/>
            </p:nvSpPr>
            <p:spPr>
              <a:xfrm>
                <a:off x="830750" y="3230300"/>
                <a:ext cx="1367750" cy="330400"/>
              </a:xfrm>
              <a:custGeom>
                <a:avLst/>
                <a:gdLst/>
                <a:ahLst/>
                <a:cxnLst/>
                <a:rect l="l" t="t" r="r" b="b"/>
                <a:pathLst>
                  <a:path w="54710" h="13216" extrusionOk="0">
                    <a:moveTo>
                      <a:pt x="0" y="0"/>
                    </a:moveTo>
                    <a:lnTo>
                      <a:pt x="0" y="8430"/>
                    </a:lnTo>
                    <a:cubicBezTo>
                      <a:pt x="0" y="8430"/>
                      <a:pt x="8811" y="13109"/>
                      <a:pt x="27075" y="13216"/>
                    </a:cubicBezTo>
                    <a:lnTo>
                      <a:pt x="27647" y="13216"/>
                    </a:lnTo>
                    <a:cubicBezTo>
                      <a:pt x="45923" y="13109"/>
                      <a:pt x="54710" y="8430"/>
                      <a:pt x="54710" y="8430"/>
                    </a:cubicBezTo>
                    <a:lnTo>
                      <a:pt x="54710" y="0"/>
                    </a:lnTo>
                    <a:cubicBezTo>
                      <a:pt x="54710" y="0"/>
                      <a:pt x="45899" y="4667"/>
                      <a:pt x="27647" y="4774"/>
                    </a:cubicBezTo>
                    <a:lnTo>
                      <a:pt x="27075" y="4774"/>
                    </a:lnTo>
                    <a:cubicBezTo>
                      <a:pt x="8799" y="466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2082;p50">
                <a:extLst>
                  <a:ext uri="{FF2B5EF4-FFF2-40B4-BE49-F238E27FC236}">
                    <a16:creationId xmlns:a16="http://schemas.microsoft.com/office/drawing/2014/main" id="{C6745B00-37E7-4652-AB9A-CDB2824A8420}"/>
                  </a:ext>
                </a:extLst>
              </p:cNvPr>
              <p:cNvSpPr/>
              <p:nvPr/>
            </p:nvSpPr>
            <p:spPr>
              <a:xfrm>
                <a:off x="1284375" y="2928775"/>
                <a:ext cx="183075" cy="470600"/>
              </a:xfrm>
              <a:custGeom>
                <a:avLst/>
                <a:gdLst/>
                <a:ahLst/>
                <a:cxnLst/>
                <a:rect l="l" t="t" r="r" b="b"/>
                <a:pathLst>
                  <a:path w="7323" h="18824" extrusionOk="0">
                    <a:moveTo>
                      <a:pt x="5418" y="0"/>
                    </a:moveTo>
                    <a:cubicBezTo>
                      <a:pt x="5418" y="0"/>
                      <a:pt x="905" y="4655"/>
                      <a:pt x="453" y="10513"/>
                    </a:cubicBezTo>
                    <a:cubicBezTo>
                      <a:pt x="0" y="16359"/>
                      <a:pt x="1370" y="18824"/>
                      <a:pt x="1370" y="18824"/>
                    </a:cubicBezTo>
                    <a:cubicBezTo>
                      <a:pt x="1370" y="18824"/>
                      <a:pt x="7323" y="12299"/>
                      <a:pt x="54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2083;p50">
                <a:extLst>
                  <a:ext uri="{FF2B5EF4-FFF2-40B4-BE49-F238E27FC236}">
                    <a16:creationId xmlns:a16="http://schemas.microsoft.com/office/drawing/2014/main" id="{6162E795-C0DF-4F27-AD68-6E247C07451F}"/>
                  </a:ext>
                </a:extLst>
              </p:cNvPr>
              <p:cNvSpPr/>
              <p:nvPr/>
            </p:nvSpPr>
            <p:spPr>
              <a:xfrm>
                <a:off x="1193875" y="2990650"/>
                <a:ext cx="422400" cy="296825"/>
              </a:xfrm>
              <a:custGeom>
                <a:avLst/>
                <a:gdLst/>
                <a:ahLst/>
                <a:cxnLst/>
                <a:rect l="l" t="t" r="r" b="b"/>
                <a:pathLst>
                  <a:path w="16896" h="11873" extrusionOk="0">
                    <a:moveTo>
                      <a:pt x="9570" y="0"/>
                    </a:moveTo>
                    <a:cubicBezTo>
                      <a:pt x="8174" y="0"/>
                      <a:pt x="5061" y="3276"/>
                      <a:pt x="5061" y="3276"/>
                    </a:cubicBezTo>
                    <a:lnTo>
                      <a:pt x="811" y="3038"/>
                    </a:lnTo>
                    <a:cubicBezTo>
                      <a:pt x="1" y="7050"/>
                      <a:pt x="49" y="9896"/>
                      <a:pt x="96" y="11872"/>
                    </a:cubicBezTo>
                    <a:cubicBezTo>
                      <a:pt x="3490" y="11277"/>
                      <a:pt x="7049" y="9657"/>
                      <a:pt x="7049" y="9657"/>
                    </a:cubicBezTo>
                    <a:cubicBezTo>
                      <a:pt x="7132" y="9661"/>
                      <a:pt x="7222" y="9662"/>
                      <a:pt x="7317" y="9662"/>
                    </a:cubicBezTo>
                    <a:cubicBezTo>
                      <a:pt x="9733" y="9662"/>
                      <a:pt x="15992" y="8668"/>
                      <a:pt x="16015" y="7741"/>
                    </a:cubicBezTo>
                    <a:cubicBezTo>
                      <a:pt x="16043" y="6985"/>
                      <a:pt x="13555" y="6900"/>
                      <a:pt x="12427" y="6900"/>
                    </a:cubicBezTo>
                    <a:cubicBezTo>
                      <a:pt x="12097" y="6900"/>
                      <a:pt x="11883" y="6907"/>
                      <a:pt x="11883" y="6907"/>
                    </a:cubicBezTo>
                    <a:cubicBezTo>
                      <a:pt x="11883" y="6907"/>
                      <a:pt x="16896" y="6383"/>
                      <a:pt x="16848" y="5443"/>
                    </a:cubicBezTo>
                    <a:cubicBezTo>
                      <a:pt x="16835" y="5087"/>
                      <a:pt x="16086" y="4977"/>
                      <a:pt x="15161" y="4977"/>
                    </a:cubicBezTo>
                    <a:cubicBezTo>
                      <a:pt x="13637" y="4977"/>
                      <a:pt x="11633" y="5276"/>
                      <a:pt x="11633" y="5276"/>
                    </a:cubicBezTo>
                    <a:cubicBezTo>
                      <a:pt x="11633" y="5276"/>
                      <a:pt x="16717" y="4145"/>
                      <a:pt x="16729" y="3276"/>
                    </a:cubicBezTo>
                    <a:cubicBezTo>
                      <a:pt x="16719" y="2861"/>
                      <a:pt x="16262" y="2712"/>
                      <a:pt x="15607" y="2712"/>
                    </a:cubicBezTo>
                    <a:cubicBezTo>
                      <a:pt x="13909" y="2712"/>
                      <a:pt x="10883" y="3716"/>
                      <a:pt x="10883" y="3716"/>
                    </a:cubicBezTo>
                    <a:cubicBezTo>
                      <a:pt x="10883" y="3716"/>
                      <a:pt x="15360" y="1621"/>
                      <a:pt x="15039" y="573"/>
                    </a:cubicBezTo>
                    <a:cubicBezTo>
                      <a:pt x="14987" y="414"/>
                      <a:pt x="14809" y="347"/>
                      <a:pt x="14544" y="347"/>
                    </a:cubicBezTo>
                    <a:cubicBezTo>
                      <a:pt x="13079" y="347"/>
                      <a:pt x="8966" y="2395"/>
                      <a:pt x="8966" y="2395"/>
                    </a:cubicBezTo>
                    <a:cubicBezTo>
                      <a:pt x="8966" y="2395"/>
                      <a:pt x="11050" y="383"/>
                      <a:pt x="9764" y="25"/>
                    </a:cubicBezTo>
                    <a:cubicBezTo>
                      <a:pt x="9704" y="9"/>
                      <a:pt x="9639" y="0"/>
                      <a:pt x="9570" y="0"/>
                    </a:cubicBezTo>
                    <a:close/>
                  </a:path>
                </a:pathLst>
              </a:custGeom>
              <a:solidFill>
                <a:srgbClr val="C977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2084;p50">
                <a:extLst>
                  <a:ext uri="{FF2B5EF4-FFF2-40B4-BE49-F238E27FC236}">
                    <a16:creationId xmlns:a16="http://schemas.microsoft.com/office/drawing/2014/main" id="{DA5A5C0F-7DB4-4662-A0B9-738083E3BA7A}"/>
                  </a:ext>
                </a:extLst>
              </p:cNvPr>
              <p:cNvSpPr/>
              <p:nvPr/>
            </p:nvSpPr>
            <p:spPr>
              <a:xfrm>
                <a:off x="628050" y="2253075"/>
                <a:ext cx="686400" cy="1117725"/>
              </a:xfrm>
              <a:custGeom>
                <a:avLst/>
                <a:gdLst/>
                <a:ahLst/>
                <a:cxnLst/>
                <a:rect l="l" t="t" r="r" b="b"/>
                <a:pathLst>
                  <a:path w="27456" h="44709" extrusionOk="0">
                    <a:moveTo>
                      <a:pt x="23860" y="1"/>
                    </a:moveTo>
                    <a:cubicBezTo>
                      <a:pt x="23860" y="1"/>
                      <a:pt x="0" y="21956"/>
                      <a:pt x="6537" y="34743"/>
                    </a:cubicBezTo>
                    <a:cubicBezTo>
                      <a:pt x="9454" y="40434"/>
                      <a:pt x="16740" y="43340"/>
                      <a:pt x="21943" y="44709"/>
                    </a:cubicBezTo>
                    <a:cubicBezTo>
                      <a:pt x="21170" y="37696"/>
                      <a:pt x="23444" y="31052"/>
                      <a:pt x="27456" y="25480"/>
                    </a:cubicBezTo>
                    <a:cubicBezTo>
                      <a:pt x="25575" y="24837"/>
                      <a:pt x="23170" y="24087"/>
                      <a:pt x="20586" y="23409"/>
                    </a:cubicBezTo>
                    <a:lnTo>
                      <a:pt x="2386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2085;p50">
                <a:extLst>
                  <a:ext uri="{FF2B5EF4-FFF2-40B4-BE49-F238E27FC236}">
                    <a16:creationId xmlns:a16="http://schemas.microsoft.com/office/drawing/2014/main" id="{4CD397AF-2245-4194-89A9-09EF1DF438B7}"/>
                  </a:ext>
                </a:extLst>
              </p:cNvPr>
              <p:cNvSpPr/>
              <p:nvPr/>
            </p:nvSpPr>
            <p:spPr>
              <a:xfrm>
                <a:off x="1157275" y="2890375"/>
                <a:ext cx="262550" cy="509000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20360" extrusionOk="0">
                    <a:moveTo>
                      <a:pt x="6287" y="0"/>
                    </a:moveTo>
                    <a:cubicBezTo>
                      <a:pt x="2275" y="5560"/>
                      <a:pt x="1" y="12204"/>
                      <a:pt x="774" y="19229"/>
                    </a:cubicBezTo>
                    <a:cubicBezTo>
                      <a:pt x="4025" y="20098"/>
                      <a:pt x="6454" y="20360"/>
                      <a:pt x="6454" y="20360"/>
                    </a:cubicBezTo>
                    <a:cubicBezTo>
                      <a:pt x="6454" y="20360"/>
                      <a:pt x="5084" y="17895"/>
                      <a:pt x="5537" y="12049"/>
                    </a:cubicBezTo>
                    <a:cubicBezTo>
                      <a:pt x="5989" y="6191"/>
                      <a:pt x="10502" y="1536"/>
                      <a:pt x="10502" y="1536"/>
                    </a:cubicBezTo>
                    <a:cubicBezTo>
                      <a:pt x="10502" y="1536"/>
                      <a:pt x="8847" y="869"/>
                      <a:pt x="62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2086;p50">
                <a:extLst>
                  <a:ext uri="{FF2B5EF4-FFF2-40B4-BE49-F238E27FC236}">
                    <a16:creationId xmlns:a16="http://schemas.microsoft.com/office/drawing/2014/main" id="{CD05A037-4DFE-4A95-A079-B1943FE0E5F1}"/>
                  </a:ext>
                </a:extLst>
              </p:cNvPr>
              <p:cNvSpPr/>
              <p:nvPr/>
            </p:nvSpPr>
            <p:spPr>
              <a:xfrm>
                <a:off x="1069475" y="2245450"/>
                <a:ext cx="310075" cy="311675"/>
              </a:xfrm>
              <a:custGeom>
                <a:avLst/>
                <a:gdLst/>
                <a:ahLst/>
                <a:cxnLst/>
                <a:rect l="l" t="t" r="r" b="b"/>
                <a:pathLst>
                  <a:path w="12403" h="12467" extrusionOk="0">
                    <a:moveTo>
                      <a:pt x="6355" y="0"/>
                    </a:moveTo>
                    <a:cubicBezTo>
                      <a:pt x="6031" y="0"/>
                      <a:pt x="5834" y="56"/>
                      <a:pt x="5834" y="56"/>
                    </a:cubicBezTo>
                    <a:cubicBezTo>
                      <a:pt x="5834" y="56"/>
                      <a:pt x="1929" y="2259"/>
                      <a:pt x="0" y="4711"/>
                    </a:cubicBezTo>
                    <a:cubicBezTo>
                      <a:pt x="0" y="4711"/>
                      <a:pt x="2203" y="5104"/>
                      <a:pt x="3489" y="9890"/>
                    </a:cubicBezTo>
                    <a:cubicBezTo>
                      <a:pt x="3964" y="11649"/>
                      <a:pt x="5377" y="12467"/>
                      <a:pt x="6887" y="12467"/>
                    </a:cubicBezTo>
                    <a:cubicBezTo>
                      <a:pt x="9498" y="12467"/>
                      <a:pt x="12403" y="10021"/>
                      <a:pt x="11263" y="5759"/>
                    </a:cubicBezTo>
                    <a:cubicBezTo>
                      <a:pt x="9867" y="602"/>
                      <a:pt x="7421" y="0"/>
                      <a:pt x="6355" y="0"/>
                    </a:cubicBezTo>
                    <a:close/>
                  </a:path>
                </a:pathLst>
              </a:custGeom>
              <a:solidFill>
                <a:srgbClr val="D9AF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2087;p50">
                <a:extLst>
                  <a:ext uri="{FF2B5EF4-FFF2-40B4-BE49-F238E27FC236}">
                    <a16:creationId xmlns:a16="http://schemas.microsoft.com/office/drawing/2014/main" id="{64463A88-07E8-4D5F-A95E-A0749AEEF9B4}"/>
                  </a:ext>
                </a:extLst>
              </p:cNvPr>
              <p:cNvSpPr/>
              <p:nvPr/>
            </p:nvSpPr>
            <p:spPr>
              <a:xfrm>
                <a:off x="1088825" y="2232125"/>
                <a:ext cx="271750" cy="286100"/>
              </a:xfrm>
              <a:custGeom>
                <a:avLst/>
                <a:gdLst/>
                <a:ahLst/>
                <a:cxnLst/>
                <a:rect l="l" t="t" r="r" b="b"/>
                <a:pathLst>
                  <a:path w="10870" h="11444" extrusionOk="0">
                    <a:moveTo>
                      <a:pt x="5564" y="0"/>
                    </a:moveTo>
                    <a:cubicBezTo>
                      <a:pt x="5273" y="0"/>
                      <a:pt x="5096" y="53"/>
                      <a:pt x="5096" y="53"/>
                    </a:cubicBezTo>
                    <a:cubicBezTo>
                      <a:pt x="5096" y="53"/>
                      <a:pt x="1691" y="2077"/>
                      <a:pt x="0" y="4339"/>
                    </a:cubicBezTo>
                    <a:cubicBezTo>
                      <a:pt x="0" y="4339"/>
                      <a:pt x="1929" y="4697"/>
                      <a:pt x="3060" y="9090"/>
                    </a:cubicBezTo>
                    <a:cubicBezTo>
                      <a:pt x="3474" y="10694"/>
                      <a:pt x="4710" y="11443"/>
                      <a:pt x="6033" y="11443"/>
                    </a:cubicBezTo>
                    <a:cubicBezTo>
                      <a:pt x="8322" y="11443"/>
                      <a:pt x="10870" y="9200"/>
                      <a:pt x="9858" y="5268"/>
                    </a:cubicBezTo>
                    <a:cubicBezTo>
                      <a:pt x="8649" y="556"/>
                      <a:pt x="6507" y="0"/>
                      <a:pt x="5564" y="0"/>
                    </a:cubicBezTo>
                    <a:close/>
                  </a:path>
                </a:pathLst>
              </a:custGeom>
              <a:solidFill>
                <a:srgbClr val="F7CE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2088;p50">
                <a:extLst>
                  <a:ext uri="{FF2B5EF4-FFF2-40B4-BE49-F238E27FC236}">
                    <a16:creationId xmlns:a16="http://schemas.microsoft.com/office/drawing/2014/main" id="{166D7016-EDC2-45AD-B714-0A701D4EFFF6}"/>
                  </a:ext>
                </a:extLst>
              </p:cNvPr>
              <p:cNvSpPr/>
              <p:nvPr/>
            </p:nvSpPr>
            <p:spPr>
              <a:xfrm>
                <a:off x="1004275" y="2801075"/>
                <a:ext cx="415550" cy="127725"/>
              </a:xfrm>
              <a:custGeom>
                <a:avLst/>
                <a:gdLst/>
                <a:ahLst/>
                <a:cxnLst/>
                <a:rect l="l" t="t" r="r" b="b"/>
                <a:pathLst>
                  <a:path w="16622" h="5109" extrusionOk="0">
                    <a:moveTo>
                      <a:pt x="1" y="0"/>
                    </a:moveTo>
                    <a:lnTo>
                      <a:pt x="16622" y="5108"/>
                    </a:lnTo>
                    <a:cubicBezTo>
                      <a:pt x="16622" y="5108"/>
                      <a:pt x="8764" y="1489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2089;p50">
                <a:extLst>
                  <a:ext uri="{FF2B5EF4-FFF2-40B4-BE49-F238E27FC236}">
                    <a16:creationId xmlns:a16="http://schemas.microsoft.com/office/drawing/2014/main" id="{AD6DD5A0-B583-44A0-B845-6ABD84A8A6D8}"/>
                  </a:ext>
                </a:extLst>
              </p:cNvPr>
              <p:cNvSpPr/>
              <p:nvPr/>
            </p:nvSpPr>
            <p:spPr>
              <a:xfrm>
                <a:off x="789075" y="3120450"/>
                <a:ext cx="527475" cy="283100"/>
              </a:xfrm>
              <a:custGeom>
                <a:avLst/>
                <a:gdLst/>
                <a:ahLst/>
                <a:cxnLst/>
                <a:rect l="l" t="t" r="r" b="b"/>
                <a:pathLst>
                  <a:path w="21099" h="11324" extrusionOk="0">
                    <a:moveTo>
                      <a:pt x="179" y="1"/>
                    </a:moveTo>
                    <a:lnTo>
                      <a:pt x="0" y="72"/>
                    </a:lnTo>
                    <a:cubicBezTo>
                      <a:pt x="774" y="2025"/>
                      <a:pt x="2310" y="3537"/>
                      <a:pt x="3953" y="4763"/>
                    </a:cubicBezTo>
                    <a:cubicBezTo>
                      <a:pt x="5620" y="6001"/>
                      <a:pt x="7442" y="6954"/>
                      <a:pt x="9323" y="7787"/>
                    </a:cubicBezTo>
                    <a:cubicBezTo>
                      <a:pt x="11192" y="8633"/>
                      <a:pt x="13133" y="9299"/>
                      <a:pt x="15098" y="9895"/>
                    </a:cubicBezTo>
                    <a:cubicBezTo>
                      <a:pt x="17062" y="10478"/>
                      <a:pt x="19039" y="10966"/>
                      <a:pt x="21063" y="11323"/>
                    </a:cubicBezTo>
                    <a:lnTo>
                      <a:pt x="21098" y="11133"/>
                    </a:lnTo>
                    <a:cubicBezTo>
                      <a:pt x="19110" y="10681"/>
                      <a:pt x="17145" y="10133"/>
                      <a:pt x="15205" y="9526"/>
                    </a:cubicBezTo>
                    <a:cubicBezTo>
                      <a:pt x="13252" y="8918"/>
                      <a:pt x="11335" y="8216"/>
                      <a:pt x="9466" y="7406"/>
                    </a:cubicBezTo>
                    <a:cubicBezTo>
                      <a:pt x="7609" y="6597"/>
                      <a:pt x="5799" y="5632"/>
                      <a:pt x="4144" y="4477"/>
                    </a:cubicBezTo>
                    <a:cubicBezTo>
                      <a:pt x="3310" y="3882"/>
                      <a:pt x="2537" y="3227"/>
                      <a:pt x="1846" y="2501"/>
                    </a:cubicBezTo>
                    <a:cubicBezTo>
                      <a:pt x="1167" y="1751"/>
                      <a:pt x="572" y="941"/>
                      <a:pt x="1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2090;p50">
                <a:extLst>
                  <a:ext uri="{FF2B5EF4-FFF2-40B4-BE49-F238E27FC236}">
                    <a16:creationId xmlns:a16="http://schemas.microsoft.com/office/drawing/2014/main" id="{27288ECE-864E-4D78-8414-A8EA8A072806}"/>
                  </a:ext>
                </a:extLst>
              </p:cNvPr>
              <p:cNvSpPr/>
              <p:nvPr/>
            </p:nvSpPr>
            <p:spPr>
              <a:xfrm>
                <a:off x="1625500" y="2958525"/>
                <a:ext cx="186950" cy="466150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18646" extrusionOk="0">
                    <a:moveTo>
                      <a:pt x="1405" y="1"/>
                    </a:moveTo>
                    <a:lnTo>
                      <a:pt x="1405" y="1"/>
                    </a:lnTo>
                    <a:cubicBezTo>
                      <a:pt x="0" y="12371"/>
                      <a:pt x="6215" y="18646"/>
                      <a:pt x="6215" y="18646"/>
                    </a:cubicBezTo>
                    <a:cubicBezTo>
                      <a:pt x="6215" y="18646"/>
                      <a:pt x="7477" y="16122"/>
                      <a:pt x="6787" y="10300"/>
                    </a:cubicBezTo>
                    <a:cubicBezTo>
                      <a:pt x="6108" y="4478"/>
                      <a:pt x="1405" y="1"/>
                      <a:pt x="14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2091;p50">
                <a:extLst>
                  <a:ext uri="{FF2B5EF4-FFF2-40B4-BE49-F238E27FC236}">
                    <a16:creationId xmlns:a16="http://schemas.microsoft.com/office/drawing/2014/main" id="{B21E2B4F-1CDA-4D8D-B596-A6A71DB08FEF}"/>
                  </a:ext>
                </a:extLst>
              </p:cNvPr>
              <p:cNvSpPr/>
              <p:nvPr/>
            </p:nvSpPr>
            <p:spPr>
              <a:xfrm>
                <a:off x="1472500" y="3021050"/>
                <a:ext cx="425075" cy="287550"/>
              </a:xfrm>
              <a:custGeom>
                <a:avLst/>
                <a:gdLst/>
                <a:ahLst/>
                <a:cxnLst/>
                <a:rect l="l" t="t" r="r" b="b"/>
                <a:pathLst>
                  <a:path w="17003" h="11502" extrusionOk="0">
                    <a:moveTo>
                      <a:pt x="7118" y="1"/>
                    </a:moveTo>
                    <a:cubicBezTo>
                      <a:pt x="7033" y="1"/>
                      <a:pt x="6954" y="12"/>
                      <a:pt x="6882" y="36"/>
                    </a:cubicBezTo>
                    <a:cubicBezTo>
                      <a:pt x="5620" y="429"/>
                      <a:pt x="7775" y="2357"/>
                      <a:pt x="7775" y="2357"/>
                    </a:cubicBezTo>
                    <a:cubicBezTo>
                      <a:pt x="7775" y="2357"/>
                      <a:pt x="3715" y="538"/>
                      <a:pt x="2190" y="538"/>
                    </a:cubicBezTo>
                    <a:cubicBezTo>
                      <a:pt x="1885" y="538"/>
                      <a:pt x="1681" y="611"/>
                      <a:pt x="1631" y="786"/>
                    </a:cubicBezTo>
                    <a:cubicBezTo>
                      <a:pt x="1346" y="1845"/>
                      <a:pt x="5906" y="3762"/>
                      <a:pt x="5906" y="3762"/>
                    </a:cubicBezTo>
                    <a:cubicBezTo>
                      <a:pt x="5906" y="3762"/>
                      <a:pt x="3070" y="2947"/>
                      <a:pt x="1340" y="2947"/>
                    </a:cubicBezTo>
                    <a:cubicBezTo>
                      <a:pt x="579" y="2947"/>
                      <a:pt x="32" y="3105"/>
                      <a:pt x="36" y="3560"/>
                    </a:cubicBezTo>
                    <a:cubicBezTo>
                      <a:pt x="84" y="4441"/>
                      <a:pt x="5227" y="5358"/>
                      <a:pt x="5227" y="5358"/>
                    </a:cubicBezTo>
                    <a:cubicBezTo>
                      <a:pt x="5227" y="5358"/>
                      <a:pt x="3721" y="5199"/>
                      <a:pt x="2326" y="5199"/>
                    </a:cubicBezTo>
                    <a:cubicBezTo>
                      <a:pt x="1128" y="5199"/>
                      <a:pt x="11" y="5316"/>
                      <a:pt x="0" y="5751"/>
                    </a:cubicBezTo>
                    <a:cubicBezTo>
                      <a:pt x="0" y="6679"/>
                      <a:pt x="5025" y="7013"/>
                      <a:pt x="5025" y="7013"/>
                    </a:cubicBezTo>
                    <a:cubicBezTo>
                      <a:pt x="5025" y="7013"/>
                      <a:pt x="857" y="7060"/>
                      <a:pt x="917" y="8025"/>
                    </a:cubicBezTo>
                    <a:cubicBezTo>
                      <a:pt x="971" y="8894"/>
                      <a:pt x="6498" y="9599"/>
                      <a:pt x="9193" y="9599"/>
                    </a:cubicBezTo>
                    <a:cubicBezTo>
                      <a:pt x="9488" y="9599"/>
                      <a:pt x="9749" y="9590"/>
                      <a:pt x="9966" y="9573"/>
                    </a:cubicBezTo>
                    <a:cubicBezTo>
                      <a:pt x="9966" y="9573"/>
                      <a:pt x="13597" y="11049"/>
                      <a:pt x="17002" y="11501"/>
                    </a:cubicBezTo>
                    <a:cubicBezTo>
                      <a:pt x="16967" y="9525"/>
                      <a:pt x="16895" y="6679"/>
                      <a:pt x="15931" y="2691"/>
                    </a:cubicBezTo>
                    <a:lnTo>
                      <a:pt x="11716" y="3084"/>
                    </a:lnTo>
                    <a:cubicBezTo>
                      <a:pt x="11716" y="3084"/>
                      <a:pt x="8538" y="1"/>
                      <a:pt x="7118" y="1"/>
                    </a:cubicBezTo>
                    <a:close/>
                  </a:path>
                </a:pathLst>
              </a:custGeom>
              <a:solidFill>
                <a:srgbClr val="C977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2092;p50">
                <a:extLst>
                  <a:ext uri="{FF2B5EF4-FFF2-40B4-BE49-F238E27FC236}">
                    <a16:creationId xmlns:a16="http://schemas.microsoft.com/office/drawing/2014/main" id="{97B8E198-F28D-4E2E-8FC6-0AFD05207480}"/>
                  </a:ext>
                </a:extLst>
              </p:cNvPr>
              <p:cNvSpPr/>
              <p:nvPr/>
            </p:nvSpPr>
            <p:spPr>
              <a:xfrm>
                <a:off x="1660600" y="2911200"/>
                <a:ext cx="284900" cy="513475"/>
              </a:xfrm>
              <a:custGeom>
                <a:avLst/>
                <a:gdLst/>
                <a:ahLst/>
                <a:cxnLst/>
                <a:rect l="l" t="t" r="r" b="b"/>
                <a:pathLst>
                  <a:path w="11396" h="20539" extrusionOk="0">
                    <a:moveTo>
                      <a:pt x="4644" y="1"/>
                    </a:moveTo>
                    <a:cubicBezTo>
                      <a:pt x="1930" y="1060"/>
                      <a:pt x="1" y="1894"/>
                      <a:pt x="1" y="1894"/>
                    </a:cubicBezTo>
                    <a:cubicBezTo>
                      <a:pt x="1" y="1894"/>
                      <a:pt x="4704" y="6370"/>
                      <a:pt x="5383" y="12193"/>
                    </a:cubicBezTo>
                    <a:cubicBezTo>
                      <a:pt x="6073" y="18015"/>
                      <a:pt x="4811" y="20539"/>
                      <a:pt x="4811" y="20539"/>
                    </a:cubicBezTo>
                    <a:cubicBezTo>
                      <a:pt x="4811" y="20539"/>
                      <a:pt x="7633" y="20110"/>
                      <a:pt x="11264" y="18908"/>
                    </a:cubicBezTo>
                    <a:cubicBezTo>
                      <a:pt x="11395" y="11812"/>
                      <a:pt x="9788" y="4739"/>
                      <a:pt x="46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2093;p50">
                <a:extLst>
                  <a:ext uri="{FF2B5EF4-FFF2-40B4-BE49-F238E27FC236}">
                    <a16:creationId xmlns:a16="http://schemas.microsoft.com/office/drawing/2014/main" id="{0DA34305-5B72-475C-A16B-AB3FBBAE1058}"/>
                  </a:ext>
                </a:extLst>
              </p:cNvPr>
              <p:cNvSpPr/>
              <p:nvPr/>
            </p:nvSpPr>
            <p:spPr>
              <a:xfrm>
                <a:off x="1776400" y="2309950"/>
                <a:ext cx="670050" cy="1073950"/>
              </a:xfrm>
              <a:custGeom>
                <a:avLst/>
                <a:gdLst/>
                <a:ahLst/>
                <a:cxnLst/>
                <a:rect l="l" t="t" r="r" b="b"/>
                <a:pathLst>
                  <a:path w="26802" h="42958" extrusionOk="0">
                    <a:moveTo>
                      <a:pt x="3834" y="0"/>
                    </a:moveTo>
                    <a:lnTo>
                      <a:pt x="6859" y="21586"/>
                    </a:lnTo>
                    <a:cubicBezTo>
                      <a:pt x="4465" y="22372"/>
                      <a:pt x="2025" y="23277"/>
                      <a:pt x="1" y="24051"/>
                    </a:cubicBezTo>
                    <a:cubicBezTo>
                      <a:pt x="5144" y="28789"/>
                      <a:pt x="6751" y="35850"/>
                      <a:pt x="6620" y="42958"/>
                    </a:cubicBezTo>
                    <a:cubicBezTo>
                      <a:pt x="11657" y="41291"/>
                      <a:pt x="18241" y="38136"/>
                      <a:pt x="20789" y="32623"/>
                    </a:cubicBezTo>
                    <a:cubicBezTo>
                      <a:pt x="26801" y="19586"/>
                      <a:pt x="3835" y="0"/>
                      <a:pt x="38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2094;p50">
                <a:extLst>
                  <a:ext uri="{FF2B5EF4-FFF2-40B4-BE49-F238E27FC236}">
                    <a16:creationId xmlns:a16="http://schemas.microsoft.com/office/drawing/2014/main" id="{72FA1A18-B59E-4691-838E-357FA307BBFD}"/>
                  </a:ext>
                </a:extLst>
              </p:cNvPr>
              <p:cNvSpPr/>
              <p:nvPr/>
            </p:nvSpPr>
            <p:spPr>
              <a:xfrm>
                <a:off x="1667750" y="2244850"/>
                <a:ext cx="320300" cy="311775"/>
              </a:xfrm>
              <a:custGeom>
                <a:avLst/>
                <a:gdLst/>
                <a:ahLst/>
                <a:cxnLst/>
                <a:rect l="l" t="t" r="r" b="b"/>
                <a:pathLst>
                  <a:path w="12812" h="12471" extrusionOk="0">
                    <a:moveTo>
                      <a:pt x="6064" y="0"/>
                    </a:moveTo>
                    <a:cubicBezTo>
                      <a:pt x="4998" y="0"/>
                      <a:pt x="2552" y="602"/>
                      <a:pt x="1156" y="5759"/>
                    </a:cubicBezTo>
                    <a:cubicBezTo>
                      <a:pt x="1" y="10024"/>
                      <a:pt x="2913" y="12470"/>
                      <a:pt x="5531" y="12470"/>
                    </a:cubicBezTo>
                    <a:cubicBezTo>
                      <a:pt x="7042" y="12470"/>
                      <a:pt x="8455" y="11655"/>
                      <a:pt x="8930" y="9903"/>
                    </a:cubicBezTo>
                    <a:cubicBezTo>
                      <a:pt x="10216" y="5104"/>
                      <a:pt x="12812" y="4854"/>
                      <a:pt x="12812" y="4854"/>
                    </a:cubicBezTo>
                    <a:cubicBezTo>
                      <a:pt x="10871" y="2402"/>
                      <a:pt x="6585" y="56"/>
                      <a:pt x="6585" y="56"/>
                    </a:cubicBezTo>
                    <a:cubicBezTo>
                      <a:pt x="6585" y="56"/>
                      <a:pt x="6388" y="0"/>
                      <a:pt x="6064" y="0"/>
                    </a:cubicBezTo>
                    <a:close/>
                  </a:path>
                </a:pathLst>
              </a:custGeom>
              <a:solidFill>
                <a:srgbClr val="D9AF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2095;p50">
                <a:extLst>
                  <a:ext uri="{FF2B5EF4-FFF2-40B4-BE49-F238E27FC236}">
                    <a16:creationId xmlns:a16="http://schemas.microsoft.com/office/drawing/2014/main" id="{A485D74E-7189-4A5E-BCC8-E67C45314076}"/>
                  </a:ext>
                </a:extLst>
              </p:cNvPr>
              <p:cNvSpPr/>
              <p:nvPr/>
            </p:nvSpPr>
            <p:spPr>
              <a:xfrm>
                <a:off x="1694375" y="2238725"/>
                <a:ext cx="283850" cy="276300"/>
              </a:xfrm>
              <a:custGeom>
                <a:avLst/>
                <a:gdLst/>
                <a:ahLst/>
                <a:cxnLst/>
                <a:rect l="l" t="t" r="r" b="b"/>
                <a:pathLst>
                  <a:path w="11354" h="11052" extrusionOk="0">
                    <a:moveTo>
                      <a:pt x="5371" y="0"/>
                    </a:moveTo>
                    <a:cubicBezTo>
                      <a:pt x="4419" y="0"/>
                      <a:pt x="2249" y="537"/>
                      <a:pt x="1019" y="5099"/>
                    </a:cubicBezTo>
                    <a:cubicBezTo>
                      <a:pt x="0" y="8882"/>
                      <a:pt x="2581" y="11051"/>
                      <a:pt x="4898" y="11051"/>
                    </a:cubicBezTo>
                    <a:cubicBezTo>
                      <a:pt x="6234" y="11051"/>
                      <a:pt x="7483" y="10329"/>
                      <a:pt x="7901" y="8778"/>
                    </a:cubicBezTo>
                    <a:cubicBezTo>
                      <a:pt x="9068" y="4516"/>
                      <a:pt x="11354" y="4302"/>
                      <a:pt x="11354" y="4302"/>
                    </a:cubicBezTo>
                    <a:cubicBezTo>
                      <a:pt x="9651" y="2123"/>
                      <a:pt x="5841" y="51"/>
                      <a:pt x="5841" y="51"/>
                    </a:cubicBezTo>
                    <a:cubicBezTo>
                      <a:pt x="5841" y="51"/>
                      <a:pt x="5664" y="0"/>
                      <a:pt x="5371" y="0"/>
                    </a:cubicBezTo>
                    <a:close/>
                  </a:path>
                </a:pathLst>
              </a:custGeom>
              <a:solidFill>
                <a:srgbClr val="F7CE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2096;p50">
                <a:extLst>
                  <a:ext uri="{FF2B5EF4-FFF2-40B4-BE49-F238E27FC236}">
                    <a16:creationId xmlns:a16="http://schemas.microsoft.com/office/drawing/2014/main" id="{430FF623-CD15-4B25-A74F-54DC351A8DF3}"/>
                  </a:ext>
                </a:extLst>
              </p:cNvPr>
              <p:cNvSpPr/>
              <p:nvPr/>
            </p:nvSpPr>
            <p:spPr>
              <a:xfrm>
                <a:off x="1660600" y="2813875"/>
                <a:ext cx="409900" cy="144675"/>
              </a:xfrm>
              <a:custGeom>
                <a:avLst/>
                <a:gdLst/>
                <a:ahLst/>
                <a:cxnLst/>
                <a:rect l="l" t="t" r="r" b="b"/>
                <a:pathLst>
                  <a:path w="16396" h="5787" extrusionOk="0">
                    <a:moveTo>
                      <a:pt x="16396" y="0"/>
                    </a:moveTo>
                    <a:lnTo>
                      <a:pt x="16396" y="0"/>
                    </a:lnTo>
                    <a:cubicBezTo>
                      <a:pt x="7704" y="1846"/>
                      <a:pt x="1" y="5787"/>
                      <a:pt x="1" y="5787"/>
                    </a:cubicBezTo>
                    <a:lnTo>
                      <a:pt x="1639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2097;p50">
                <a:extLst>
                  <a:ext uri="{FF2B5EF4-FFF2-40B4-BE49-F238E27FC236}">
                    <a16:creationId xmlns:a16="http://schemas.microsoft.com/office/drawing/2014/main" id="{5C7B2589-CBEF-4C80-83B9-3CC6DE803317}"/>
                  </a:ext>
                </a:extLst>
              </p:cNvPr>
              <p:cNvSpPr/>
              <p:nvPr/>
            </p:nvSpPr>
            <p:spPr>
              <a:xfrm>
                <a:off x="1782650" y="3125225"/>
                <a:ext cx="515575" cy="303625"/>
              </a:xfrm>
              <a:custGeom>
                <a:avLst/>
                <a:gdLst/>
                <a:ahLst/>
                <a:cxnLst/>
                <a:rect l="l" t="t" r="r" b="b"/>
                <a:pathLst>
                  <a:path w="20623" h="12145" extrusionOk="0">
                    <a:moveTo>
                      <a:pt x="20444" y="0"/>
                    </a:moveTo>
                    <a:cubicBezTo>
                      <a:pt x="20086" y="953"/>
                      <a:pt x="19539" y="1798"/>
                      <a:pt x="18872" y="2560"/>
                    </a:cubicBezTo>
                    <a:cubicBezTo>
                      <a:pt x="18217" y="3322"/>
                      <a:pt x="17455" y="4001"/>
                      <a:pt x="16669" y="4632"/>
                    </a:cubicBezTo>
                    <a:cubicBezTo>
                      <a:pt x="15062" y="5858"/>
                      <a:pt x="13288" y="6894"/>
                      <a:pt x="11454" y="7763"/>
                    </a:cubicBezTo>
                    <a:cubicBezTo>
                      <a:pt x="9633" y="8644"/>
                      <a:pt x="7740" y="9418"/>
                      <a:pt x="5823" y="10109"/>
                    </a:cubicBezTo>
                    <a:cubicBezTo>
                      <a:pt x="3894" y="10787"/>
                      <a:pt x="1965" y="11418"/>
                      <a:pt x="1" y="11954"/>
                    </a:cubicBezTo>
                    <a:lnTo>
                      <a:pt x="60" y="12145"/>
                    </a:lnTo>
                    <a:cubicBezTo>
                      <a:pt x="2072" y="11704"/>
                      <a:pt x="4037" y="11132"/>
                      <a:pt x="5966" y="10478"/>
                    </a:cubicBezTo>
                    <a:cubicBezTo>
                      <a:pt x="7906" y="9811"/>
                      <a:pt x="9811" y="9049"/>
                      <a:pt x="11657" y="8144"/>
                    </a:cubicBezTo>
                    <a:cubicBezTo>
                      <a:pt x="13490" y="7227"/>
                      <a:pt x="15276" y="6203"/>
                      <a:pt x="16896" y="4906"/>
                    </a:cubicBezTo>
                    <a:cubicBezTo>
                      <a:pt x="18479" y="3620"/>
                      <a:pt x="19955" y="2036"/>
                      <a:pt x="20622" y="60"/>
                    </a:cubicBezTo>
                    <a:lnTo>
                      <a:pt x="2044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2098;p50">
                <a:extLst>
                  <a:ext uri="{FF2B5EF4-FFF2-40B4-BE49-F238E27FC236}">
                    <a16:creationId xmlns:a16="http://schemas.microsoft.com/office/drawing/2014/main" id="{17174146-81BF-48AF-A43B-FD0C931F46D6}"/>
                  </a:ext>
                </a:extLst>
              </p:cNvPr>
              <p:cNvSpPr/>
              <p:nvPr/>
            </p:nvSpPr>
            <p:spPr>
              <a:xfrm>
                <a:off x="1394200" y="2313500"/>
                <a:ext cx="280425" cy="126725"/>
              </a:xfrm>
              <a:custGeom>
                <a:avLst/>
                <a:gdLst/>
                <a:ahLst/>
                <a:cxnLst/>
                <a:rect l="l" t="t" r="r" b="b"/>
                <a:pathLst>
                  <a:path w="11217" h="5069" extrusionOk="0">
                    <a:moveTo>
                      <a:pt x="11217" y="1"/>
                    </a:moveTo>
                    <a:lnTo>
                      <a:pt x="1" y="322"/>
                    </a:lnTo>
                    <a:lnTo>
                      <a:pt x="25" y="3751"/>
                    </a:lnTo>
                    <a:cubicBezTo>
                      <a:pt x="2576" y="4616"/>
                      <a:pt x="5213" y="5068"/>
                      <a:pt x="7795" y="5068"/>
                    </a:cubicBezTo>
                    <a:cubicBezTo>
                      <a:pt x="8804" y="5068"/>
                      <a:pt x="9804" y="4999"/>
                      <a:pt x="10788" y="4859"/>
                    </a:cubicBezTo>
                    <a:lnTo>
                      <a:pt x="11217" y="1"/>
                    </a:ln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2099;p50">
                <a:extLst>
                  <a:ext uri="{FF2B5EF4-FFF2-40B4-BE49-F238E27FC236}">
                    <a16:creationId xmlns:a16="http://schemas.microsoft.com/office/drawing/2014/main" id="{0E5D2FF1-7A36-4DC8-B6CA-6AFB7770FFAF}"/>
                  </a:ext>
                </a:extLst>
              </p:cNvPr>
              <p:cNvSpPr/>
              <p:nvPr/>
            </p:nvSpPr>
            <p:spPr>
              <a:xfrm>
                <a:off x="1890400" y="1919750"/>
                <a:ext cx="240525" cy="272275"/>
              </a:xfrm>
              <a:custGeom>
                <a:avLst/>
                <a:gdLst/>
                <a:ahLst/>
                <a:cxnLst/>
                <a:rect l="l" t="t" r="r" b="b"/>
                <a:pathLst>
                  <a:path w="9621" h="10891" extrusionOk="0">
                    <a:moveTo>
                      <a:pt x="4750" y="1"/>
                    </a:moveTo>
                    <a:cubicBezTo>
                      <a:pt x="3616" y="1"/>
                      <a:pt x="2727" y="249"/>
                      <a:pt x="2727" y="249"/>
                    </a:cubicBezTo>
                    <a:cubicBezTo>
                      <a:pt x="2727" y="249"/>
                      <a:pt x="1" y="5547"/>
                      <a:pt x="48" y="7476"/>
                    </a:cubicBezTo>
                    <a:cubicBezTo>
                      <a:pt x="102" y="9703"/>
                      <a:pt x="1982" y="10890"/>
                      <a:pt x="4054" y="10890"/>
                    </a:cubicBezTo>
                    <a:cubicBezTo>
                      <a:pt x="6589" y="10890"/>
                      <a:pt x="9409" y="9112"/>
                      <a:pt x="9514" y="5285"/>
                    </a:cubicBezTo>
                    <a:cubicBezTo>
                      <a:pt x="9621" y="802"/>
                      <a:pt x="6788" y="1"/>
                      <a:pt x="4750" y="1"/>
                    </a:cubicBezTo>
                    <a:close/>
                  </a:path>
                </a:pathLst>
              </a:custGeom>
              <a:solidFill>
                <a:srgbClr val="C977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2100;p50">
                <a:extLst>
                  <a:ext uri="{FF2B5EF4-FFF2-40B4-BE49-F238E27FC236}">
                    <a16:creationId xmlns:a16="http://schemas.microsoft.com/office/drawing/2014/main" id="{546C4E18-CEE5-4B9F-9F48-8021EE418588}"/>
                  </a:ext>
                </a:extLst>
              </p:cNvPr>
              <p:cNvSpPr/>
              <p:nvPr/>
            </p:nvSpPr>
            <p:spPr>
              <a:xfrm>
                <a:off x="1913925" y="1974700"/>
                <a:ext cx="188725" cy="146250"/>
              </a:xfrm>
              <a:custGeom>
                <a:avLst/>
                <a:gdLst/>
                <a:ahLst/>
                <a:cxnLst/>
                <a:rect l="l" t="t" r="r" b="b"/>
                <a:pathLst>
                  <a:path w="7549" h="5850" extrusionOk="0">
                    <a:moveTo>
                      <a:pt x="4478" y="0"/>
                    </a:moveTo>
                    <a:cubicBezTo>
                      <a:pt x="3888" y="0"/>
                      <a:pt x="3274" y="178"/>
                      <a:pt x="2655" y="539"/>
                    </a:cubicBezTo>
                    <a:cubicBezTo>
                      <a:pt x="0" y="2028"/>
                      <a:pt x="1310" y="5707"/>
                      <a:pt x="1322" y="5742"/>
                    </a:cubicBezTo>
                    <a:cubicBezTo>
                      <a:pt x="1346" y="5814"/>
                      <a:pt x="1405" y="5838"/>
                      <a:pt x="1441" y="5850"/>
                    </a:cubicBezTo>
                    <a:cubicBezTo>
                      <a:pt x="1465" y="5850"/>
                      <a:pt x="1488" y="5850"/>
                      <a:pt x="1500" y="5838"/>
                    </a:cubicBezTo>
                    <a:cubicBezTo>
                      <a:pt x="1584" y="5814"/>
                      <a:pt x="1608" y="5730"/>
                      <a:pt x="1596" y="5659"/>
                    </a:cubicBezTo>
                    <a:cubicBezTo>
                      <a:pt x="1584" y="5635"/>
                      <a:pt x="345" y="2182"/>
                      <a:pt x="2798" y="789"/>
                    </a:cubicBezTo>
                    <a:cubicBezTo>
                      <a:pt x="3391" y="465"/>
                      <a:pt x="3955" y="301"/>
                      <a:pt x="4496" y="301"/>
                    </a:cubicBezTo>
                    <a:cubicBezTo>
                      <a:pt x="4749" y="301"/>
                      <a:pt x="4996" y="336"/>
                      <a:pt x="5239" y="408"/>
                    </a:cubicBezTo>
                    <a:cubicBezTo>
                      <a:pt x="6549" y="789"/>
                      <a:pt x="7263" y="2135"/>
                      <a:pt x="7263" y="2147"/>
                    </a:cubicBezTo>
                    <a:cubicBezTo>
                      <a:pt x="7288" y="2196"/>
                      <a:pt x="7335" y="2223"/>
                      <a:pt x="7385" y="2223"/>
                    </a:cubicBezTo>
                    <a:cubicBezTo>
                      <a:pt x="7408" y="2223"/>
                      <a:pt x="7431" y="2217"/>
                      <a:pt x="7454" y="2206"/>
                    </a:cubicBezTo>
                    <a:cubicBezTo>
                      <a:pt x="7537" y="2171"/>
                      <a:pt x="7549" y="2087"/>
                      <a:pt x="7513" y="2016"/>
                    </a:cubicBezTo>
                    <a:cubicBezTo>
                      <a:pt x="7489" y="1956"/>
                      <a:pt x="6739" y="551"/>
                      <a:pt x="5310" y="123"/>
                    </a:cubicBezTo>
                    <a:cubicBezTo>
                      <a:pt x="5040" y="41"/>
                      <a:pt x="4761" y="0"/>
                      <a:pt x="4478" y="0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2101;p50">
                <a:extLst>
                  <a:ext uri="{FF2B5EF4-FFF2-40B4-BE49-F238E27FC236}">
                    <a16:creationId xmlns:a16="http://schemas.microsoft.com/office/drawing/2014/main" id="{FB3EE6D8-3ADD-481A-A97B-58D396FA9BD1}"/>
                  </a:ext>
                </a:extLst>
              </p:cNvPr>
              <p:cNvSpPr/>
              <p:nvPr/>
            </p:nvSpPr>
            <p:spPr>
              <a:xfrm>
                <a:off x="1939525" y="2029700"/>
                <a:ext cx="105375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4215" h="1185" extrusionOk="0">
                    <a:moveTo>
                      <a:pt x="1760" y="0"/>
                    </a:moveTo>
                    <a:cubicBezTo>
                      <a:pt x="1207" y="0"/>
                      <a:pt x="618" y="169"/>
                      <a:pt x="60" y="649"/>
                    </a:cubicBezTo>
                    <a:cubicBezTo>
                      <a:pt x="0" y="685"/>
                      <a:pt x="0" y="780"/>
                      <a:pt x="48" y="840"/>
                    </a:cubicBezTo>
                    <a:cubicBezTo>
                      <a:pt x="73" y="871"/>
                      <a:pt x="108" y="886"/>
                      <a:pt x="144" y="886"/>
                    </a:cubicBezTo>
                    <a:cubicBezTo>
                      <a:pt x="177" y="886"/>
                      <a:pt x="210" y="874"/>
                      <a:pt x="238" y="852"/>
                    </a:cubicBezTo>
                    <a:cubicBezTo>
                      <a:pt x="735" y="428"/>
                      <a:pt x="1261" y="278"/>
                      <a:pt x="1755" y="278"/>
                    </a:cubicBezTo>
                    <a:cubicBezTo>
                      <a:pt x="2941" y="278"/>
                      <a:pt x="3948" y="1141"/>
                      <a:pt x="3965" y="1149"/>
                    </a:cubicBezTo>
                    <a:cubicBezTo>
                      <a:pt x="4013" y="1173"/>
                      <a:pt x="4024" y="1185"/>
                      <a:pt x="4048" y="1185"/>
                    </a:cubicBezTo>
                    <a:cubicBezTo>
                      <a:pt x="4096" y="1185"/>
                      <a:pt x="4144" y="1161"/>
                      <a:pt x="4167" y="1137"/>
                    </a:cubicBezTo>
                    <a:cubicBezTo>
                      <a:pt x="4215" y="1078"/>
                      <a:pt x="4215" y="983"/>
                      <a:pt x="4155" y="947"/>
                    </a:cubicBezTo>
                    <a:cubicBezTo>
                      <a:pt x="4147" y="930"/>
                      <a:pt x="3056" y="0"/>
                      <a:pt x="1760" y="0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2102;p50">
                <a:extLst>
                  <a:ext uri="{FF2B5EF4-FFF2-40B4-BE49-F238E27FC236}">
                    <a16:creationId xmlns:a16="http://schemas.microsoft.com/office/drawing/2014/main" id="{6FEB2EB3-DEDA-445F-A430-E9A80927D922}"/>
                  </a:ext>
                </a:extLst>
              </p:cNvPr>
              <p:cNvSpPr/>
              <p:nvPr/>
            </p:nvSpPr>
            <p:spPr>
              <a:xfrm>
                <a:off x="928075" y="1846650"/>
                <a:ext cx="247075" cy="275525"/>
              </a:xfrm>
              <a:custGeom>
                <a:avLst/>
                <a:gdLst/>
                <a:ahLst/>
                <a:cxnLst/>
                <a:rect l="l" t="t" r="r" b="b"/>
                <a:pathLst>
                  <a:path w="9883" h="11021" extrusionOk="0">
                    <a:moveTo>
                      <a:pt x="4981" y="0"/>
                    </a:moveTo>
                    <a:cubicBezTo>
                      <a:pt x="3122" y="0"/>
                      <a:pt x="1004" y="860"/>
                      <a:pt x="536" y="4578"/>
                    </a:cubicBezTo>
                    <a:cubicBezTo>
                      <a:pt x="0" y="8786"/>
                      <a:pt x="3126" y="11021"/>
                      <a:pt x="5853" y="11021"/>
                    </a:cubicBezTo>
                    <a:cubicBezTo>
                      <a:pt x="7608" y="11021"/>
                      <a:pt x="9197" y="10095"/>
                      <a:pt x="9538" y="8174"/>
                    </a:cubicBezTo>
                    <a:cubicBezTo>
                      <a:pt x="9883" y="6292"/>
                      <a:pt x="7990" y="637"/>
                      <a:pt x="7990" y="637"/>
                    </a:cubicBezTo>
                    <a:cubicBezTo>
                      <a:pt x="7990" y="637"/>
                      <a:pt x="6581" y="0"/>
                      <a:pt x="4981" y="0"/>
                    </a:cubicBezTo>
                    <a:close/>
                  </a:path>
                </a:pathLst>
              </a:custGeom>
              <a:solidFill>
                <a:srgbClr val="C977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2103;p50">
                <a:extLst>
                  <a:ext uri="{FF2B5EF4-FFF2-40B4-BE49-F238E27FC236}">
                    <a16:creationId xmlns:a16="http://schemas.microsoft.com/office/drawing/2014/main" id="{A18B5F33-DA7E-42DC-8C2E-56269AB5BE50}"/>
                  </a:ext>
                </a:extLst>
              </p:cNvPr>
              <p:cNvSpPr/>
              <p:nvPr/>
            </p:nvSpPr>
            <p:spPr>
              <a:xfrm>
                <a:off x="969450" y="1900275"/>
                <a:ext cx="186950" cy="156450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6258" extrusionOk="0">
                    <a:moveTo>
                      <a:pt x="2896" y="1"/>
                    </a:moveTo>
                    <a:cubicBezTo>
                      <a:pt x="2765" y="1"/>
                      <a:pt x="2633" y="10"/>
                      <a:pt x="2501" y="28"/>
                    </a:cubicBezTo>
                    <a:cubicBezTo>
                      <a:pt x="1037" y="242"/>
                      <a:pt x="96" y="1504"/>
                      <a:pt x="48" y="1564"/>
                    </a:cubicBezTo>
                    <a:cubicBezTo>
                      <a:pt x="1" y="1623"/>
                      <a:pt x="24" y="1719"/>
                      <a:pt x="84" y="1754"/>
                    </a:cubicBezTo>
                    <a:cubicBezTo>
                      <a:pt x="109" y="1774"/>
                      <a:pt x="138" y="1784"/>
                      <a:pt x="167" y="1784"/>
                    </a:cubicBezTo>
                    <a:cubicBezTo>
                      <a:pt x="207" y="1784"/>
                      <a:pt x="247" y="1765"/>
                      <a:pt x="275" y="1730"/>
                    </a:cubicBezTo>
                    <a:cubicBezTo>
                      <a:pt x="286" y="1719"/>
                      <a:pt x="1203" y="504"/>
                      <a:pt x="2549" y="314"/>
                    </a:cubicBezTo>
                    <a:cubicBezTo>
                      <a:pt x="2677" y="294"/>
                      <a:pt x="2806" y="285"/>
                      <a:pt x="2934" y="285"/>
                    </a:cubicBezTo>
                    <a:cubicBezTo>
                      <a:pt x="3599" y="285"/>
                      <a:pt x="4257" y="544"/>
                      <a:pt x="4906" y="1064"/>
                    </a:cubicBezTo>
                    <a:cubicBezTo>
                      <a:pt x="7121" y="2790"/>
                      <a:pt x="5382" y="6017"/>
                      <a:pt x="5370" y="6040"/>
                    </a:cubicBezTo>
                    <a:cubicBezTo>
                      <a:pt x="5335" y="6124"/>
                      <a:pt x="5347" y="6207"/>
                      <a:pt x="5430" y="6243"/>
                    </a:cubicBezTo>
                    <a:cubicBezTo>
                      <a:pt x="5442" y="6255"/>
                      <a:pt x="5466" y="6255"/>
                      <a:pt x="5489" y="6255"/>
                    </a:cubicBezTo>
                    <a:cubicBezTo>
                      <a:pt x="5495" y="6257"/>
                      <a:pt x="5502" y="6258"/>
                      <a:pt x="5509" y="6258"/>
                    </a:cubicBezTo>
                    <a:cubicBezTo>
                      <a:pt x="5544" y="6258"/>
                      <a:pt x="5589" y="6233"/>
                      <a:pt x="5609" y="6183"/>
                    </a:cubicBezTo>
                    <a:cubicBezTo>
                      <a:pt x="5632" y="6148"/>
                      <a:pt x="7478" y="2707"/>
                      <a:pt x="5085" y="837"/>
                    </a:cubicBezTo>
                    <a:cubicBezTo>
                      <a:pt x="4358" y="282"/>
                      <a:pt x="3630" y="1"/>
                      <a:pt x="2896" y="1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2104;p50">
                <a:extLst>
                  <a:ext uri="{FF2B5EF4-FFF2-40B4-BE49-F238E27FC236}">
                    <a16:creationId xmlns:a16="http://schemas.microsoft.com/office/drawing/2014/main" id="{0D4DF115-36B0-4EA0-8E90-B03B4A8E40B2}"/>
                  </a:ext>
                </a:extLst>
              </p:cNvPr>
              <p:cNvSpPr/>
              <p:nvPr/>
            </p:nvSpPr>
            <p:spPr>
              <a:xfrm>
                <a:off x="1022150" y="1960775"/>
                <a:ext cx="105675" cy="28925"/>
              </a:xfrm>
              <a:custGeom>
                <a:avLst/>
                <a:gdLst/>
                <a:ahLst/>
                <a:cxnLst/>
                <a:rect l="l" t="t" r="r" b="b"/>
                <a:pathLst>
                  <a:path w="4227" h="1157" extrusionOk="0">
                    <a:moveTo>
                      <a:pt x="2165" y="0"/>
                    </a:moveTo>
                    <a:cubicBezTo>
                      <a:pt x="1060" y="0"/>
                      <a:pt x="106" y="593"/>
                      <a:pt x="83" y="608"/>
                    </a:cubicBezTo>
                    <a:cubicBezTo>
                      <a:pt x="24" y="656"/>
                      <a:pt x="0" y="739"/>
                      <a:pt x="48" y="799"/>
                    </a:cubicBezTo>
                    <a:cubicBezTo>
                      <a:pt x="60" y="834"/>
                      <a:pt x="95" y="858"/>
                      <a:pt x="143" y="858"/>
                    </a:cubicBezTo>
                    <a:cubicBezTo>
                      <a:pt x="179" y="858"/>
                      <a:pt x="202" y="858"/>
                      <a:pt x="238" y="846"/>
                    </a:cubicBezTo>
                    <a:cubicBezTo>
                      <a:pt x="253" y="839"/>
                      <a:pt x="1147" y="285"/>
                      <a:pt x="2170" y="285"/>
                    </a:cubicBezTo>
                    <a:cubicBezTo>
                      <a:pt x="2779" y="285"/>
                      <a:pt x="3434" y="481"/>
                      <a:pt x="3977" y="1108"/>
                    </a:cubicBezTo>
                    <a:cubicBezTo>
                      <a:pt x="3997" y="1142"/>
                      <a:pt x="4036" y="1156"/>
                      <a:pt x="4077" y="1156"/>
                    </a:cubicBezTo>
                    <a:cubicBezTo>
                      <a:pt x="4108" y="1156"/>
                      <a:pt x="4141" y="1148"/>
                      <a:pt x="4167" y="1132"/>
                    </a:cubicBezTo>
                    <a:cubicBezTo>
                      <a:pt x="4227" y="1084"/>
                      <a:pt x="4227" y="989"/>
                      <a:pt x="4179" y="930"/>
                    </a:cubicBezTo>
                    <a:cubicBezTo>
                      <a:pt x="3570" y="221"/>
                      <a:pt x="2839" y="0"/>
                      <a:pt x="2165" y="0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2105;p50">
                <a:extLst>
                  <a:ext uri="{FF2B5EF4-FFF2-40B4-BE49-F238E27FC236}">
                    <a16:creationId xmlns:a16="http://schemas.microsoft.com/office/drawing/2014/main" id="{B0E1E5F0-4820-47C2-B740-7123646CAC37}"/>
                  </a:ext>
                </a:extLst>
              </p:cNvPr>
              <p:cNvSpPr/>
              <p:nvPr/>
            </p:nvSpPr>
            <p:spPr>
              <a:xfrm>
                <a:off x="1048025" y="1321375"/>
                <a:ext cx="985875" cy="1025825"/>
              </a:xfrm>
              <a:custGeom>
                <a:avLst/>
                <a:gdLst/>
                <a:ahLst/>
                <a:cxnLst/>
                <a:rect l="l" t="t" r="r" b="b"/>
                <a:pathLst>
                  <a:path w="39435" h="41033" extrusionOk="0">
                    <a:moveTo>
                      <a:pt x="19945" y="1"/>
                    </a:moveTo>
                    <a:cubicBezTo>
                      <a:pt x="18530" y="1"/>
                      <a:pt x="17058" y="120"/>
                      <a:pt x="15539" y="372"/>
                    </a:cubicBezTo>
                    <a:cubicBezTo>
                      <a:pt x="3835" y="2324"/>
                      <a:pt x="1" y="12802"/>
                      <a:pt x="1037" y="23708"/>
                    </a:cubicBezTo>
                    <a:cubicBezTo>
                      <a:pt x="2239" y="36662"/>
                      <a:pt x="11967" y="40936"/>
                      <a:pt x="21051" y="41031"/>
                    </a:cubicBezTo>
                    <a:cubicBezTo>
                      <a:pt x="21121" y="41032"/>
                      <a:pt x="21191" y="41032"/>
                      <a:pt x="21261" y="41032"/>
                    </a:cubicBezTo>
                    <a:cubicBezTo>
                      <a:pt x="30798" y="41032"/>
                      <a:pt x="37014" y="33795"/>
                      <a:pt x="38160" y="26053"/>
                    </a:cubicBezTo>
                    <a:cubicBezTo>
                      <a:pt x="39434" y="17612"/>
                      <a:pt x="39030" y="15397"/>
                      <a:pt x="38018" y="11599"/>
                    </a:cubicBezTo>
                    <a:cubicBezTo>
                      <a:pt x="36350" y="5331"/>
                      <a:pt x="29426" y="1"/>
                      <a:pt x="19945" y="1"/>
                    </a:cubicBezTo>
                    <a:close/>
                  </a:path>
                </a:pathLst>
              </a:custGeom>
              <a:solidFill>
                <a:srgbClr val="C977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2106;p50">
                <a:extLst>
                  <a:ext uri="{FF2B5EF4-FFF2-40B4-BE49-F238E27FC236}">
                    <a16:creationId xmlns:a16="http://schemas.microsoft.com/office/drawing/2014/main" id="{BC084D7D-BA1F-4577-9A12-4842D41CBE19}"/>
                  </a:ext>
                </a:extLst>
              </p:cNvPr>
              <p:cNvSpPr/>
              <p:nvPr/>
            </p:nvSpPr>
            <p:spPr>
              <a:xfrm>
                <a:off x="957850" y="1269500"/>
                <a:ext cx="1296325" cy="684850"/>
              </a:xfrm>
              <a:custGeom>
                <a:avLst/>
                <a:gdLst/>
                <a:ahLst/>
                <a:cxnLst/>
                <a:rect l="l" t="t" r="r" b="b"/>
                <a:pathLst>
                  <a:path w="51853" h="27394" extrusionOk="0">
                    <a:moveTo>
                      <a:pt x="24712" y="1"/>
                    </a:moveTo>
                    <a:cubicBezTo>
                      <a:pt x="0" y="1"/>
                      <a:pt x="2691" y="23640"/>
                      <a:pt x="2691" y="23640"/>
                    </a:cubicBezTo>
                    <a:cubicBezTo>
                      <a:pt x="2949" y="23692"/>
                      <a:pt x="3207" y="23717"/>
                      <a:pt x="3463" y="23717"/>
                    </a:cubicBezTo>
                    <a:cubicBezTo>
                      <a:pt x="4790" y="23717"/>
                      <a:pt x="6048" y="23037"/>
                      <a:pt x="6787" y="21889"/>
                    </a:cubicBezTo>
                    <a:cubicBezTo>
                      <a:pt x="7692" y="20473"/>
                      <a:pt x="8692" y="18365"/>
                      <a:pt x="9168" y="15436"/>
                    </a:cubicBezTo>
                    <a:cubicBezTo>
                      <a:pt x="9168" y="15436"/>
                      <a:pt x="17276" y="14424"/>
                      <a:pt x="23908" y="9638"/>
                    </a:cubicBezTo>
                    <a:cubicBezTo>
                      <a:pt x="23908" y="9638"/>
                      <a:pt x="28692" y="17367"/>
                      <a:pt x="35893" y="17367"/>
                    </a:cubicBezTo>
                    <a:cubicBezTo>
                      <a:pt x="36635" y="17367"/>
                      <a:pt x="37404" y="17285"/>
                      <a:pt x="38196" y="17103"/>
                    </a:cubicBezTo>
                    <a:cubicBezTo>
                      <a:pt x="38196" y="17103"/>
                      <a:pt x="39946" y="26473"/>
                      <a:pt x="42601" y="27211"/>
                    </a:cubicBezTo>
                    <a:cubicBezTo>
                      <a:pt x="43059" y="27340"/>
                      <a:pt x="43417" y="27394"/>
                      <a:pt x="43695" y="27394"/>
                    </a:cubicBezTo>
                    <a:cubicBezTo>
                      <a:pt x="45040" y="27394"/>
                      <a:pt x="44542" y="26152"/>
                      <a:pt x="44542" y="26152"/>
                    </a:cubicBezTo>
                    <a:cubicBezTo>
                      <a:pt x="44542" y="26152"/>
                      <a:pt x="51852" y="780"/>
                      <a:pt x="25873" y="18"/>
                    </a:cubicBezTo>
                    <a:cubicBezTo>
                      <a:pt x="25479" y="6"/>
                      <a:pt x="25092" y="1"/>
                      <a:pt x="24712" y="1"/>
                    </a:cubicBezTo>
                    <a:close/>
                  </a:path>
                </a:pathLst>
              </a:custGeom>
              <a:solidFill>
                <a:srgbClr val="8641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2107;p50">
                <a:extLst>
                  <a:ext uri="{FF2B5EF4-FFF2-40B4-BE49-F238E27FC236}">
                    <a16:creationId xmlns:a16="http://schemas.microsoft.com/office/drawing/2014/main" id="{78F32E49-7F6C-448B-A7C4-BE26317698E8}"/>
                  </a:ext>
                </a:extLst>
              </p:cNvPr>
              <p:cNvSpPr/>
              <p:nvPr/>
            </p:nvSpPr>
            <p:spPr>
              <a:xfrm>
                <a:off x="1218600" y="2040575"/>
                <a:ext cx="545025" cy="470650"/>
              </a:xfrm>
              <a:custGeom>
                <a:avLst/>
                <a:gdLst/>
                <a:ahLst/>
                <a:cxnLst/>
                <a:rect l="l" t="t" r="r" b="b"/>
                <a:pathLst>
                  <a:path w="21801" h="18826" extrusionOk="0">
                    <a:moveTo>
                      <a:pt x="12190" y="0"/>
                    </a:moveTo>
                    <a:cubicBezTo>
                      <a:pt x="10124" y="0"/>
                      <a:pt x="6593" y="660"/>
                      <a:pt x="3953" y="4608"/>
                    </a:cubicBezTo>
                    <a:cubicBezTo>
                      <a:pt x="0" y="10525"/>
                      <a:pt x="3977" y="18097"/>
                      <a:pt x="11049" y="18776"/>
                    </a:cubicBezTo>
                    <a:cubicBezTo>
                      <a:pt x="11405" y="18809"/>
                      <a:pt x="11753" y="18826"/>
                      <a:pt x="12092" y="18826"/>
                    </a:cubicBezTo>
                    <a:cubicBezTo>
                      <a:pt x="18505" y="18826"/>
                      <a:pt x="21801" y="12986"/>
                      <a:pt x="20908" y="7060"/>
                    </a:cubicBezTo>
                    <a:cubicBezTo>
                      <a:pt x="19955" y="762"/>
                      <a:pt x="13895" y="167"/>
                      <a:pt x="13895" y="167"/>
                    </a:cubicBezTo>
                    <a:cubicBezTo>
                      <a:pt x="13895" y="167"/>
                      <a:pt x="13227" y="0"/>
                      <a:pt x="12190" y="0"/>
                    </a:cubicBezTo>
                    <a:close/>
                  </a:path>
                </a:pathLst>
              </a:custGeom>
              <a:solidFill>
                <a:srgbClr val="8641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2108;p50">
                <a:extLst>
                  <a:ext uri="{FF2B5EF4-FFF2-40B4-BE49-F238E27FC236}">
                    <a16:creationId xmlns:a16="http://schemas.microsoft.com/office/drawing/2014/main" id="{80893AC3-572A-40A8-A2B0-8641E73B1117}"/>
                  </a:ext>
                </a:extLst>
              </p:cNvPr>
              <p:cNvSpPr/>
              <p:nvPr/>
            </p:nvSpPr>
            <p:spPr>
              <a:xfrm>
                <a:off x="1233475" y="1712650"/>
                <a:ext cx="197675" cy="98925"/>
              </a:xfrm>
              <a:custGeom>
                <a:avLst/>
                <a:gdLst/>
                <a:ahLst/>
                <a:cxnLst/>
                <a:rect l="l" t="t" r="r" b="b"/>
                <a:pathLst>
                  <a:path w="7907" h="3957" extrusionOk="0">
                    <a:moveTo>
                      <a:pt x="6104" y="0"/>
                    </a:moveTo>
                    <a:cubicBezTo>
                      <a:pt x="5426" y="0"/>
                      <a:pt x="4455" y="237"/>
                      <a:pt x="3049" y="842"/>
                    </a:cubicBezTo>
                    <a:cubicBezTo>
                      <a:pt x="1" y="2151"/>
                      <a:pt x="1298" y="3497"/>
                      <a:pt x="1298" y="3497"/>
                    </a:cubicBezTo>
                    <a:cubicBezTo>
                      <a:pt x="1589" y="3812"/>
                      <a:pt x="1997" y="3957"/>
                      <a:pt x="2527" y="3957"/>
                    </a:cubicBezTo>
                    <a:cubicBezTo>
                      <a:pt x="3257" y="3957"/>
                      <a:pt x="4217" y="3682"/>
                      <a:pt x="5418" y="3199"/>
                    </a:cubicBezTo>
                    <a:cubicBezTo>
                      <a:pt x="7144" y="2497"/>
                      <a:pt x="7906" y="1484"/>
                      <a:pt x="7513" y="758"/>
                    </a:cubicBezTo>
                    <a:cubicBezTo>
                      <a:pt x="7289" y="322"/>
                      <a:pt x="6896" y="0"/>
                      <a:pt x="6104" y="0"/>
                    </a:cubicBezTo>
                    <a:close/>
                  </a:path>
                </a:pathLst>
              </a:custGeom>
              <a:solidFill>
                <a:srgbClr val="8641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2109;p50">
                <a:extLst>
                  <a:ext uri="{FF2B5EF4-FFF2-40B4-BE49-F238E27FC236}">
                    <a16:creationId xmlns:a16="http://schemas.microsoft.com/office/drawing/2014/main" id="{7C1D73B4-DDA8-478C-A4FF-F28CE4340A35}"/>
                  </a:ext>
                </a:extLst>
              </p:cNvPr>
              <p:cNvSpPr/>
              <p:nvPr/>
            </p:nvSpPr>
            <p:spPr>
              <a:xfrm>
                <a:off x="1707650" y="1739850"/>
                <a:ext cx="192900" cy="113150"/>
              </a:xfrm>
              <a:custGeom>
                <a:avLst/>
                <a:gdLst/>
                <a:ahLst/>
                <a:cxnLst/>
                <a:rect l="l" t="t" r="r" b="b"/>
                <a:pathLst>
                  <a:path w="7716" h="4526" extrusionOk="0">
                    <a:moveTo>
                      <a:pt x="1642" y="1"/>
                    </a:moveTo>
                    <a:cubicBezTo>
                      <a:pt x="1084" y="1"/>
                      <a:pt x="740" y="233"/>
                      <a:pt x="500" y="563"/>
                    </a:cubicBezTo>
                    <a:cubicBezTo>
                      <a:pt x="0" y="1230"/>
                      <a:pt x="595" y="2325"/>
                      <a:pt x="2191" y="3278"/>
                    </a:cubicBezTo>
                    <a:cubicBezTo>
                      <a:pt x="3514" y="4073"/>
                      <a:pt x="4538" y="4526"/>
                      <a:pt x="5312" y="4526"/>
                    </a:cubicBezTo>
                    <a:cubicBezTo>
                      <a:pt x="5674" y="4526"/>
                      <a:pt x="5981" y="4427"/>
                      <a:pt x="6239" y="4218"/>
                    </a:cubicBezTo>
                    <a:cubicBezTo>
                      <a:pt x="6239" y="4218"/>
                      <a:pt x="7715" y="3087"/>
                      <a:pt x="4906" y="1325"/>
                    </a:cubicBezTo>
                    <a:cubicBezTo>
                      <a:pt x="3351" y="357"/>
                      <a:pt x="2332" y="1"/>
                      <a:pt x="1642" y="1"/>
                    </a:cubicBezTo>
                    <a:close/>
                  </a:path>
                </a:pathLst>
              </a:custGeom>
              <a:solidFill>
                <a:srgbClr val="8641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2110;p50">
                <a:extLst>
                  <a:ext uri="{FF2B5EF4-FFF2-40B4-BE49-F238E27FC236}">
                    <a16:creationId xmlns:a16="http://schemas.microsoft.com/office/drawing/2014/main" id="{EF48C31A-8FB5-4F44-9CFB-4E75E5706EB7}"/>
                  </a:ext>
                </a:extLst>
              </p:cNvPr>
              <p:cNvSpPr/>
              <p:nvPr/>
            </p:nvSpPr>
            <p:spPr>
              <a:xfrm>
                <a:off x="1504350" y="2090275"/>
                <a:ext cx="69975" cy="53000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2120" extrusionOk="0">
                    <a:moveTo>
                      <a:pt x="131" y="0"/>
                    </a:moveTo>
                    <a:cubicBezTo>
                      <a:pt x="60" y="0"/>
                      <a:pt x="0" y="72"/>
                      <a:pt x="0" y="143"/>
                    </a:cubicBezTo>
                    <a:cubicBezTo>
                      <a:pt x="0" y="155"/>
                      <a:pt x="107" y="1941"/>
                      <a:pt x="2227" y="2108"/>
                    </a:cubicBezTo>
                    <a:cubicBezTo>
                      <a:pt x="2346" y="2120"/>
                      <a:pt x="2501" y="2120"/>
                      <a:pt x="2667" y="2120"/>
                    </a:cubicBezTo>
                    <a:cubicBezTo>
                      <a:pt x="2739" y="2108"/>
                      <a:pt x="2798" y="2048"/>
                      <a:pt x="2798" y="1977"/>
                    </a:cubicBezTo>
                    <a:cubicBezTo>
                      <a:pt x="2774" y="1893"/>
                      <a:pt x="2727" y="1846"/>
                      <a:pt x="2643" y="1846"/>
                    </a:cubicBezTo>
                    <a:cubicBezTo>
                      <a:pt x="2620" y="1846"/>
                      <a:pt x="2596" y="1846"/>
                      <a:pt x="2573" y="1846"/>
                    </a:cubicBezTo>
                    <a:cubicBezTo>
                      <a:pt x="403" y="1846"/>
                      <a:pt x="286" y="202"/>
                      <a:pt x="286" y="131"/>
                    </a:cubicBezTo>
                    <a:cubicBezTo>
                      <a:pt x="286" y="60"/>
                      <a:pt x="203" y="0"/>
                      <a:pt x="1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2111;p50">
                <a:extLst>
                  <a:ext uri="{FF2B5EF4-FFF2-40B4-BE49-F238E27FC236}">
                    <a16:creationId xmlns:a16="http://schemas.microsoft.com/office/drawing/2014/main" id="{1CE36D05-62D7-4DD8-9CB1-92E690963D72}"/>
                  </a:ext>
                </a:extLst>
              </p:cNvPr>
              <p:cNvSpPr/>
              <p:nvPr/>
            </p:nvSpPr>
            <p:spPr>
              <a:xfrm>
                <a:off x="1324850" y="1882425"/>
                <a:ext cx="74150" cy="85925"/>
              </a:xfrm>
              <a:custGeom>
                <a:avLst/>
                <a:gdLst/>
                <a:ahLst/>
                <a:cxnLst/>
                <a:rect l="l" t="t" r="r" b="b"/>
                <a:pathLst>
                  <a:path w="2966" h="3437" extrusionOk="0">
                    <a:moveTo>
                      <a:pt x="1518" y="0"/>
                    </a:moveTo>
                    <a:cubicBezTo>
                      <a:pt x="782" y="0"/>
                      <a:pt x="152" y="696"/>
                      <a:pt x="72" y="1611"/>
                    </a:cubicBezTo>
                    <a:cubicBezTo>
                      <a:pt x="1" y="2552"/>
                      <a:pt x="584" y="3373"/>
                      <a:pt x="1358" y="3433"/>
                    </a:cubicBezTo>
                    <a:cubicBezTo>
                      <a:pt x="1388" y="3435"/>
                      <a:pt x="1418" y="3436"/>
                      <a:pt x="1448" y="3436"/>
                    </a:cubicBezTo>
                    <a:cubicBezTo>
                      <a:pt x="2185" y="3436"/>
                      <a:pt x="2825" y="2741"/>
                      <a:pt x="2894" y="1825"/>
                    </a:cubicBezTo>
                    <a:cubicBezTo>
                      <a:pt x="2965" y="873"/>
                      <a:pt x="2382" y="63"/>
                      <a:pt x="1608" y="4"/>
                    </a:cubicBezTo>
                    <a:cubicBezTo>
                      <a:pt x="1578" y="1"/>
                      <a:pt x="1548" y="0"/>
                      <a:pt x="1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2112;p50">
                <a:extLst>
                  <a:ext uri="{FF2B5EF4-FFF2-40B4-BE49-F238E27FC236}">
                    <a16:creationId xmlns:a16="http://schemas.microsoft.com/office/drawing/2014/main" id="{8B523136-8A97-4040-9FC0-2E0AAB4CFFF8}"/>
                  </a:ext>
                </a:extLst>
              </p:cNvPr>
              <p:cNvSpPr/>
              <p:nvPr/>
            </p:nvSpPr>
            <p:spPr>
              <a:xfrm>
                <a:off x="1696925" y="1910700"/>
                <a:ext cx="74150" cy="85900"/>
              </a:xfrm>
              <a:custGeom>
                <a:avLst/>
                <a:gdLst/>
                <a:ahLst/>
                <a:cxnLst/>
                <a:rect l="l" t="t" r="r" b="b"/>
                <a:pathLst>
                  <a:path w="2966" h="3436" extrusionOk="0">
                    <a:moveTo>
                      <a:pt x="1518" y="0"/>
                    </a:moveTo>
                    <a:cubicBezTo>
                      <a:pt x="782" y="0"/>
                      <a:pt x="153" y="696"/>
                      <a:pt x="84" y="1611"/>
                    </a:cubicBezTo>
                    <a:cubicBezTo>
                      <a:pt x="1" y="2564"/>
                      <a:pt x="584" y="3373"/>
                      <a:pt x="1358" y="3433"/>
                    </a:cubicBezTo>
                    <a:cubicBezTo>
                      <a:pt x="1383" y="3434"/>
                      <a:pt x="1407" y="3435"/>
                      <a:pt x="1432" y="3435"/>
                    </a:cubicBezTo>
                    <a:cubicBezTo>
                      <a:pt x="2175" y="3435"/>
                      <a:pt x="2825" y="2747"/>
                      <a:pt x="2894" y="1825"/>
                    </a:cubicBezTo>
                    <a:cubicBezTo>
                      <a:pt x="2965" y="873"/>
                      <a:pt x="2382" y="63"/>
                      <a:pt x="1608" y="4"/>
                    </a:cubicBezTo>
                    <a:cubicBezTo>
                      <a:pt x="1578" y="1"/>
                      <a:pt x="1548" y="0"/>
                      <a:pt x="1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2113;p50">
                <a:extLst>
                  <a:ext uri="{FF2B5EF4-FFF2-40B4-BE49-F238E27FC236}">
                    <a16:creationId xmlns:a16="http://schemas.microsoft.com/office/drawing/2014/main" id="{B7D38B24-7B18-4C48-8753-F20091155592}"/>
                  </a:ext>
                </a:extLst>
              </p:cNvPr>
              <p:cNvSpPr/>
              <p:nvPr/>
            </p:nvSpPr>
            <p:spPr>
              <a:xfrm>
                <a:off x="1504650" y="1665175"/>
                <a:ext cx="138125" cy="363200"/>
              </a:xfrm>
              <a:custGeom>
                <a:avLst/>
                <a:gdLst/>
                <a:ahLst/>
                <a:cxnLst/>
                <a:rect l="l" t="t" r="r" b="b"/>
                <a:pathLst>
                  <a:path w="5525" h="14528" extrusionOk="0">
                    <a:moveTo>
                      <a:pt x="1443" y="1"/>
                    </a:moveTo>
                    <a:cubicBezTo>
                      <a:pt x="1369" y="1"/>
                      <a:pt x="1309" y="56"/>
                      <a:pt x="1298" y="121"/>
                    </a:cubicBezTo>
                    <a:cubicBezTo>
                      <a:pt x="1167" y="1026"/>
                      <a:pt x="0" y="8968"/>
                      <a:pt x="572" y="10015"/>
                    </a:cubicBezTo>
                    <a:cubicBezTo>
                      <a:pt x="755" y="10374"/>
                      <a:pt x="1104" y="10706"/>
                      <a:pt x="1762" y="10706"/>
                    </a:cubicBezTo>
                    <a:cubicBezTo>
                      <a:pt x="2174" y="10706"/>
                      <a:pt x="2706" y="10576"/>
                      <a:pt x="3393" y="10241"/>
                    </a:cubicBezTo>
                    <a:cubicBezTo>
                      <a:pt x="3429" y="10230"/>
                      <a:pt x="3453" y="10218"/>
                      <a:pt x="3465" y="10218"/>
                    </a:cubicBezTo>
                    <a:cubicBezTo>
                      <a:pt x="3671" y="10127"/>
                      <a:pt x="3864" y="10082"/>
                      <a:pt x="4039" y="10082"/>
                    </a:cubicBezTo>
                    <a:cubicBezTo>
                      <a:pt x="4299" y="10082"/>
                      <a:pt x="4520" y="10180"/>
                      <a:pt x="4691" y="10372"/>
                    </a:cubicBezTo>
                    <a:cubicBezTo>
                      <a:pt x="5167" y="10932"/>
                      <a:pt x="5191" y="12099"/>
                      <a:pt x="4751" y="12861"/>
                    </a:cubicBezTo>
                    <a:cubicBezTo>
                      <a:pt x="4167" y="13825"/>
                      <a:pt x="3024" y="14266"/>
                      <a:pt x="3012" y="14266"/>
                    </a:cubicBezTo>
                    <a:cubicBezTo>
                      <a:pt x="2929" y="14290"/>
                      <a:pt x="2893" y="14361"/>
                      <a:pt x="2917" y="14444"/>
                    </a:cubicBezTo>
                    <a:cubicBezTo>
                      <a:pt x="2929" y="14480"/>
                      <a:pt x="2977" y="14528"/>
                      <a:pt x="3036" y="14528"/>
                    </a:cubicBezTo>
                    <a:cubicBezTo>
                      <a:pt x="3048" y="14528"/>
                      <a:pt x="3084" y="14528"/>
                      <a:pt x="3131" y="14516"/>
                    </a:cubicBezTo>
                    <a:cubicBezTo>
                      <a:pt x="3167" y="14480"/>
                      <a:pt x="4382" y="14040"/>
                      <a:pt x="5001" y="12992"/>
                    </a:cubicBezTo>
                    <a:cubicBezTo>
                      <a:pt x="5525" y="12135"/>
                      <a:pt x="5477" y="10825"/>
                      <a:pt x="4917" y="10182"/>
                    </a:cubicBezTo>
                    <a:cubicBezTo>
                      <a:pt x="4696" y="9924"/>
                      <a:pt x="4397" y="9789"/>
                      <a:pt x="4054" y="9789"/>
                    </a:cubicBezTo>
                    <a:cubicBezTo>
                      <a:pt x="3844" y="9789"/>
                      <a:pt x="3617" y="9840"/>
                      <a:pt x="3381" y="9944"/>
                    </a:cubicBezTo>
                    <a:cubicBezTo>
                      <a:pt x="3370" y="9956"/>
                      <a:pt x="3334" y="9968"/>
                      <a:pt x="3286" y="9991"/>
                    </a:cubicBezTo>
                    <a:cubicBezTo>
                      <a:pt x="2681" y="10280"/>
                      <a:pt x="2176" y="10426"/>
                      <a:pt x="1773" y="10426"/>
                    </a:cubicBezTo>
                    <a:cubicBezTo>
                      <a:pt x="1328" y="10426"/>
                      <a:pt x="1009" y="10247"/>
                      <a:pt x="822" y="9884"/>
                    </a:cubicBezTo>
                    <a:cubicBezTo>
                      <a:pt x="393" y="9063"/>
                      <a:pt x="1226" y="2598"/>
                      <a:pt x="1584" y="169"/>
                    </a:cubicBezTo>
                    <a:cubicBezTo>
                      <a:pt x="1596" y="97"/>
                      <a:pt x="1536" y="14"/>
                      <a:pt x="1465" y="2"/>
                    </a:cubicBezTo>
                    <a:cubicBezTo>
                      <a:pt x="1457" y="1"/>
                      <a:pt x="1450" y="1"/>
                      <a:pt x="1443" y="1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2114;p50">
                <a:extLst>
                  <a:ext uri="{FF2B5EF4-FFF2-40B4-BE49-F238E27FC236}">
                    <a16:creationId xmlns:a16="http://schemas.microsoft.com/office/drawing/2014/main" id="{CCBAB4EE-1E52-45CC-99ED-EA99944AA5DA}"/>
                  </a:ext>
                </a:extLst>
              </p:cNvPr>
              <p:cNvSpPr/>
              <p:nvPr/>
            </p:nvSpPr>
            <p:spPr>
              <a:xfrm>
                <a:off x="1039100" y="21215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98B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2115;p50">
                <a:extLst>
                  <a:ext uri="{FF2B5EF4-FFF2-40B4-BE49-F238E27FC236}">
                    <a16:creationId xmlns:a16="http://schemas.microsoft.com/office/drawing/2014/main" id="{07C91121-524C-4EDB-B55E-99E0AAB1CC4D}"/>
                  </a:ext>
                </a:extLst>
              </p:cNvPr>
              <p:cNvSpPr/>
              <p:nvPr/>
            </p:nvSpPr>
            <p:spPr>
              <a:xfrm>
                <a:off x="2022275" y="21959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98B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2116;p50">
                <a:extLst>
                  <a:ext uri="{FF2B5EF4-FFF2-40B4-BE49-F238E27FC236}">
                    <a16:creationId xmlns:a16="http://schemas.microsoft.com/office/drawing/2014/main" id="{CB3B65E3-EA23-4142-B147-198CFA373056}"/>
                  </a:ext>
                </a:extLst>
              </p:cNvPr>
              <p:cNvSpPr/>
              <p:nvPr/>
            </p:nvSpPr>
            <p:spPr>
              <a:xfrm>
                <a:off x="1490650" y="1101025"/>
                <a:ext cx="195875" cy="190775"/>
              </a:xfrm>
              <a:custGeom>
                <a:avLst/>
                <a:gdLst/>
                <a:ahLst/>
                <a:cxnLst/>
                <a:rect l="l" t="t" r="r" b="b"/>
                <a:pathLst>
                  <a:path w="7835" h="7631" extrusionOk="0">
                    <a:moveTo>
                      <a:pt x="3911" y="1"/>
                    </a:moveTo>
                    <a:cubicBezTo>
                      <a:pt x="1890" y="1"/>
                      <a:pt x="200" y="1584"/>
                      <a:pt x="96" y="3625"/>
                    </a:cubicBezTo>
                    <a:cubicBezTo>
                      <a:pt x="1" y="5733"/>
                      <a:pt x="1620" y="7519"/>
                      <a:pt x="3727" y="7626"/>
                    </a:cubicBezTo>
                    <a:cubicBezTo>
                      <a:pt x="3793" y="7629"/>
                      <a:pt x="3859" y="7631"/>
                      <a:pt x="3925" y="7631"/>
                    </a:cubicBezTo>
                    <a:cubicBezTo>
                      <a:pt x="5946" y="7631"/>
                      <a:pt x="7636" y="6048"/>
                      <a:pt x="7740" y="4006"/>
                    </a:cubicBezTo>
                    <a:cubicBezTo>
                      <a:pt x="7835" y="1911"/>
                      <a:pt x="6216" y="125"/>
                      <a:pt x="4108" y="6"/>
                    </a:cubicBezTo>
                    <a:cubicBezTo>
                      <a:pt x="4042" y="2"/>
                      <a:pt x="3976" y="1"/>
                      <a:pt x="39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2117;p50">
                <a:extLst>
                  <a:ext uri="{FF2B5EF4-FFF2-40B4-BE49-F238E27FC236}">
                    <a16:creationId xmlns:a16="http://schemas.microsoft.com/office/drawing/2014/main" id="{F0EF425A-9DEC-4CE9-9DDB-C3829A00F120}"/>
                  </a:ext>
                </a:extLst>
              </p:cNvPr>
              <p:cNvSpPr/>
              <p:nvPr/>
            </p:nvSpPr>
            <p:spPr>
              <a:xfrm>
                <a:off x="1292125" y="1173775"/>
                <a:ext cx="249750" cy="447125"/>
              </a:xfrm>
              <a:custGeom>
                <a:avLst/>
                <a:gdLst/>
                <a:ahLst/>
                <a:cxnLst/>
                <a:rect l="l" t="t" r="r" b="b"/>
                <a:pathLst>
                  <a:path w="9990" h="17885" extrusionOk="0">
                    <a:moveTo>
                      <a:pt x="9989" y="1"/>
                    </a:moveTo>
                    <a:lnTo>
                      <a:pt x="9989" y="1"/>
                    </a:lnTo>
                    <a:cubicBezTo>
                      <a:pt x="7882" y="108"/>
                      <a:pt x="5989" y="418"/>
                      <a:pt x="4274" y="858"/>
                    </a:cubicBezTo>
                    <a:cubicBezTo>
                      <a:pt x="2548" y="4371"/>
                      <a:pt x="452" y="10109"/>
                      <a:pt x="0" y="17848"/>
                    </a:cubicBezTo>
                    <a:cubicBezTo>
                      <a:pt x="1134" y="17802"/>
                      <a:pt x="2270" y="17780"/>
                      <a:pt x="3401" y="17780"/>
                    </a:cubicBezTo>
                    <a:cubicBezTo>
                      <a:pt x="4870" y="17780"/>
                      <a:pt x="6330" y="17817"/>
                      <a:pt x="7763" y="17884"/>
                    </a:cubicBezTo>
                    <a:cubicBezTo>
                      <a:pt x="7144" y="9550"/>
                      <a:pt x="8751" y="3358"/>
                      <a:pt x="99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2118;p50">
                <a:extLst>
                  <a:ext uri="{FF2B5EF4-FFF2-40B4-BE49-F238E27FC236}">
                    <a16:creationId xmlns:a16="http://schemas.microsoft.com/office/drawing/2014/main" id="{73E3672A-370C-411E-AB7C-1964179821A5}"/>
                  </a:ext>
                </a:extLst>
              </p:cNvPr>
              <p:cNvSpPr/>
              <p:nvPr/>
            </p:nvSpPr>
            <p:spPr>
              <a:xfrm>
                <a:off x="1120675" y="1195225"/>
                <a:ext cx="278325" cy="439650"/>
              </a:xfrm>
              <a:custGeom>
                <a:avLst/>
                <a:gdLst/>
                <a:ahLst/>
                <a:cxnLst/>
                <a:rect l="l" t="t" r="r" b="b"/>
                <a:pathLst>
                  <a:path w="11133" h="17586" extrusionOk="0">
                    <a:moveTo>
                      <a:pt x="11132" y="0"/>
                    </a:moveTo>
                    <a:cubicBezTo>
                      <a:pt x="7561" y="977"/>
                      <a:pt x="4810" y="2608"/>
                      <a:pt x="2727" y="4525"/>
                    </a:cubicBezTo>
                    <a:cubicBezTo>
                      <a:pt x="1488" y="7846"/>
                      <a:pt x="357" y="12228"/>
                      <a:pt x="0" y="17586"/>
                    </a:cubicBezTo>
                    <a:cubicBezTo>
                      <a:pt x="2262" y="17264"/>
                      <a:pt x="4560" y="17074"/>
                      <a:pt x="6858" y="16990"/>
                    </a:cubicBezTo>
                    <a:cubicBezTo>
                      <a:pt x="7322" y="9251"/>
                      <a:pt x="9406" y="3513"/>
                      <a:pt x="111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2119;p50">
                <a:extLst>
                  <a:ext uri="{FF2B5EF4-FFF2-40B4-BE49-F238E27FC236}">
                    <a16:creationId xmlns:a16="http://schemas.microsoft.com/office/drawing/2014/main" id="{9872F493-1BF2-4A4B-BCE5-97A35DF107E7}"/>
                  </a:ext>
                </a:extLst>
              </p:cNvPr>
              <p:cNvSpPr/>
              <p:nvPr/>
            </p:nvSpPr>
            <p:spPr>
              <a:xfrm>
                <a:off x="1020350" y="1308325"/>
                <a:ext cx="168500" cy="343825"/>
              </a:xfrm>
              <a:custGeom>
                <a:avLst/>
                <a:gdLst/>
                <a:ahLst/>
                <a:cxnLst/>
                <a:rect l="l" t="t" r="r" b="b"/>
                <a:pathLst>
                  <a:path w="6740" h="13753" extrusionOk="0">
                    <a:moveTo>
                      <a:pt x="6740" y="1"/>
                    </a:moveTo>
                    <a:lnTo>
                      <a:pt x="6740" y="1"/>
                    </a:lnTo>
                    <a:cubicBezTo>
                      <a:pt x="536" y="5668"/>
                      <a:pt x="1" y="13752"/>
                      <a:pt x="1" y="13752"/>
                    </a:cubicBezTo>
                    <a:cubicBezTo>
                      <a:pt x="1310" y="13478"/>
                      <a:pt x="2656" y="13240"/>
                      <a:pt x="4013" y="13062"/>
                    </a:cubicBezTo>
                    <a:cubicBezTo>
                      <a:pt x="4370" y="7704"/>
                      <a:pt x="5501" y="3322"/>
                      <a:pt x="67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2120;p50">
                <a:extLst>
                  <a:ext uri="{FF2B5EF4-FFF2-40B4-BE49-F238E27FC236}">
                    <a16:creationId xmlns:a16="http://schemas.microsoft.com/office/drawing/2014/main" id="{AB9700DB-A055-49A3-9B3C-2FD3E3518383}"/>
                  </a:ext>
                </a:extLst>
              </p:cNvPr>
              <p:cNvSpPr/>
              <p:nvPr/>
            </p:nvSpPr>
            <p:spPr>
              <a:xfrm>
                <a:off x="1470700" y="1172600"/>
                <a:ext cx="232800" cy="462275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8491" extrusionOk="0">
                    <a:moveTo>
                      <a:pt x="4489" y="0"/>
                    </a:moveTo>
                    <a:cubicBezTo>
                      <a:pt x="3930" y="0"/>
                      <a:pt x="3382" y="12"/>
                      <a:pt x="2858" y="48"/>
                    </a:cubicBezTo>
                    <a:cubicBezTo>
                      <a:pt x="1632" y="3405"/>
                      <a:pt x="1" y="9597"/>
                      <a:pt x="632" y="17931"/>
                    </a:cubicBezTo>
                    <a:cubicBezTo>
                      <a:pt x="3096" y="18038"/>
                      <a:pt x="5513" y="18253"/>
                      <a:pt x="7799" y="18491"/>
                    </a:cubicBezTo>
                    <a:cubicBezTo>
                      <a:pt x="9311" y="10049"/>
                      <a:pt x="8264" y="3608"/>
                      <a:pt x="7359" y="131"/>
                    </a:cubicBezTo>
                    <a:cubicBezTo>
                      <a:pt x="6454" y="48"/>
                      <a:pt x="5478" y="0"/>
                      <a:pt x="44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2121;p50">
                <a:extLst>
                  <a:ext uri="{FF2B5EF4-FFF2-40B4-BE49-F238E27FC236}">
                    <a16:creationId xmlns:a16="http://schemas.microsoft.com/office/drawing/2014/main" id="{17466603-77D6-4CD4-B3EF-906354CAE12E}"/>
                  </a:ext>
                </a:extLst>
              </p:cNvPr>
              <p:cNvSpPr/>
              <p:nvPr/>
            </p:nvSpPr>
            <p:spPr>
              <a:xfrm>
                <a:off x="1997550" y="1364575"/>
                <a:ext cx="109875" cy="34680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1387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858" y="3454"/>
                      <a:pt x="1465" y="7895"/>
                      <a:pt x="1227" y="13157"/>
                    </a:cubicBezTo>
                    <a:cubicBezTo>
                      <a:pt x="3144" y="13574"/>
                      <a:pt x="4263" y="13872"/>
                      <a:pt x="4263" y="13872"/>
                    </a:cubicBezTo>
                    <a:cubicBezTo>
                      <a:pt x="4263" y="13872"/>
                      <a:pt x="4394" y="6192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2122;p50">
                <a:extLst>
                  <a:ext uri="{FF2B5EF4-FFF2-40B4-BE49-F238E27FC236}">
                    <a16:creationId xmlns:a16="http://schemas.microsoft.com/office/drawing/2014/main" id="{429D1665-7BE0-43D6-B8B9-622F760674CB}"/>
                  </a:ext>
                </a:extLst>
              </p:cNvPr>
              <p:cNvSpPr/>
              <p:nvPr/>
            </p:nvSpPr>
            <p:spPr>
              <a:xfrm>
                <a:off x="1654650" y="1175875"/>
                <a:ext cx="214650" cy="485200"/>
              </a:xfrm>
              <a:custGeom>
                <a:avLst/>
                <a:gdLst/>
                <a:ahLst/>
                <a:cxnLst/>
                <a:rect l="l" t="t" r="r" b="b"/>
                <a:pathLst>
                  <a:path w="8586" h="19408" extrusionOk="0">
                    <a:moveTo>
                      <a:pt x="1" y="0"/>
                    </a:moveTo>
                    <a:cubicBezTo>
                      <a:pt x="906" y="3477"/>
                      <a:pt x="1953" y="9918"/>
                      <a:pt x="429" y="18360"/>
                    </a:cubicBezTo>
                    <a:cubicBezTo>
                      <a:pt x="3239" y="18657"/>
                      <a:pt x="5847" y="19026"/>
                      <a:pt x="8157" y="19407"/>
                    </a:cubicBezTo>
                    <a:cubicBezTo>
                      <a:pt x="8585" y="11168"/>
                      <a:pt x="6930" y="4965"/>
                      <a:pt x="5502" y="1239"/>
                    </a:cubicBezTo>
                    <a:cubicBezTo>
                      <a:pt x="3882" y="631"/>
                      <a:pt x="2049" y="203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2123;p50">
                <a:extLst>
                  <a:ext uri="{FF2B5EF4-FFF2-40B4-BE49-F238E27FC236}">
                    <a16:creationId xmlns:a16="http://schemas.microsoft.com/office/drawing/2014/main" id="{B5E57625-E41B-46DB-9B33-1AB0B68084E9}"/>
                  </a:ext>
                </a:extLst>
              </p:cNvPr>
              <p:cNvSpPr/>
              <p:nvPr/>
            </p:nvSpPr>
            <p:spPr>
              <a:xfrm>
                <a:off x="1792175" y="1206825"/>
                <a:ext cx="242025" cy="486700"/>
              </a:xfrm>
              <a:custGeom>
                <a:avLst/>
                <a:gdLst/>
                <a:ahLst/>
                <a:cxnLst/>
                <a:rect l="l" t="t" r="r" b="b"/>
                <a:pathLst>
                  <a:path w="9681" h="194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29" y="3715"/>
                      <a:pt x="3084" y="9930"/>
                      <a:pt x="2656" y="18169"/>
                    </a:cubicBezTo>
                    <a:cubicBezTo>
                      <a:pt x="5418" y="18634"/>
                      <a:pt x="7740" y="19098"/>
                      <a:pt x="9442" y="19467"/>
                    </a:cubicBezTo>
                    <a:cubicBezTo>
                      <a:pt x="9680" y="14205"/>
                      <a:pt x="9073" y="9764"/>
                      <a:pt x="8216" y="6311"/>
                    </a:cubicBezTo>
                    <a:cubicBezTo>
                      <a:pt x="6394" y="3715"/>
                      <a:pt x="3751" y="1394"/>
                      <a:pt x="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2124;p50">
                <a:extLst>
                  <a:ext uri="{FF2B5EF4-FFF2-40B4-BE49-F238E27FC236}">
                    <a16:creationId xmlns:a16="http://schemas.microsoft.com/office/drawing/2014/main" id="{2E43EFDA-510C-4F57-AEEA-8441F3E84484}"/>
                  </a:ext>
                </a:extLst>
              </p:cNvPr>
              <p:cNvSpPr/>
              <p:nvPr/>
            </p:nvSpPr>
            <p:spPr>
              <a:xfrm>
                <a:off x="881475" y="1562925"/>
                <a:ext cx="655925" cy="296975"/>
              </a:xfrm>
              <a:custGeom>
                <a:avLst/>
                <a:gdLst/>
                <a:ahLst/>
                <a:cxnLst/>
                <a:rect l="l" t="t" r="r" b="b"/>
                <a:pathLst>
                  <a:path w="26237" h="11879" extrusionOk="0">
                    <a:moveTo>
                      <a:pt x="17020" y="0"/>
                    </a:moveTo>
                    <a:cubicBezTo>
                      <a:pt x="13347" y="0"/>
                      <a:pt x="8998" y="448"/>
                      <a:pt x="4794" y="1961"/>
                    </a:cubicBezTo>
                    <a:cubicBezTo>
                      <a:pt x="4792" y="1961"/>
                      <a:pt x="4790" y="1961"/>
                      <a:pt x="4789" y="1961"/>
                    </a:cubicBezTo>
                    <a:cubicBezTo>
                      <a:pt x="3487" y="1961"/>
                      <a:pt x="0" y="6480"/>
                      <a:pt x="3555" y="11879"/>
                    </a:cubicBezTo>
                    <a:cubicBezTo>
                      <a:pt x="3555" y="11879"/>
                      <a:pt x="14628" y="8628"/>
                      <a:pt x="26237" y="937"/>
                    </a:cubicBezTo>
                    <a:cubicBezTo>
                      <a:pt x="26237" y="937"/>
                      <a:pt x="22336" y="0"/>
                      <a:pt x="170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2125;p50">
                <a:extLst>
                  <a:ext uri="{FF2B5EF4-FFF2-40B4-BE49-F238E27FC236}">
                    <a16:creationId xmlns:a16="http://schemas.microsoft.com/office/drawing/2014/main" id="{03FB9E12-9E7A-4056-BAFC-22A44D051AA6}"/>
                  </a:ext>
                </a:extLst>
              </p:cNvPr>
              <p:cNvSpPr/>
              <p:nvPr/>
            </p:nvSpPr>
            <p:spPr>
              <a:xfrm>
                <a:off x="1554650" y="1588600"/>
                <a:ext cx="641825" cy="308225"/>
              </a:xfrm>
              <a:custGeom>
                <a:avLst/>
                <a:gdLst/>
                <a:ahLst/>
                <a:cxnLst/>
                <a:rect l="l" t="t" r="r" b="b"/>
                <a:pathLst>
                  <a:path w="25673" h="12329" extrusionOk="0">
                    <a:moveTo>
                      <a:pt x="4331" y="1"/>
                    </a:moveTo>
                    <a:cubicBezTo>
                      <a:pt x="1676" y="1"/>
                      <a:pt x="0" y="184"/>
                      <a:pt x="0" y="184"/>
                    </a:cubicBezTo>
                    <a:cubicBezTo>
                      <a:pt x="8894" y="8697"/>
                      <a:pt x="22122" y="12328"/>
                      <a:pt x="22122" y="12328"/>
                    </a:cubicBezTo>
                    <a:cubicBezTo>
                      <a:pt x="25672" y="6938"/>
                      <a:pt x="22473" y="2684"/>
                      <a:pt x="21169" y="2684"/>
                    </a:cubicBezTo>
                    <a:cubicBezTo>
                      <a:pt x="21165" y="2684"/>
                      <a:pt x="21161" y="2684"/>
                      <a:pt x="21158" y="2684"/>
                    </a:cubicBezTo>
                    <a:cubicBezTo>
                      <a:pt x="14919" y="441"/>
                      <a:pt x="8448" y="1"/>
                      <a:pt x="43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2126;p50">
                <a:extLst>
                  <a:ext uri="{FF2B5EF4-FFF2-40B4-BE49-F238E27FC236}">
                    <a16:creationId xmlns:a16="http://schemas.microsoft.com/office/drawing/2014/main" id="{5E2F33D2-27D4-4BC1-A8A7-F039A295A1EB}"/>
                  </a:ext>
                </a:extLst>
              </p:cNvPr>
              <p:cNvSpPr/>
              <p:nvPr/>
            </p:nvSpPr>
            <p:spPr>
              <a:xfrm>
                <a:off x="1668650" y="1642300"/>
                <a:ext cx="436100" cy="186650"/>
              </a:xfrm>
              <a:custGeom>
                <a:avLst/>
                <a:gdLst/>
                <a:ahLst/>
                <a:cxnLst/>
                <a:rect l="l" t="t" r="r" b="b"/>
                <a:pathLst>
                  <a:path w="17444" h="7466" extrusionOk="0">
                    <a:moveTo>
                      <a:pt x="36" y="0"/>
                    </a:moveTo>
                    <a:lnTo>
                      <a:pt x="0" y="84"/>
                    </a:lnTo>
                    <a:cubicBezTo>
                      <a:pt x="1453" y="727"/>
                      <a:pt x="2894" y="1346"/>
                      <a:pt x="4334" y="1977"/>
                    </a:cubicBezTo>
                    <a:cubicBezTo>
                      <a:pt x="5775" y="2596"/>
                      <a:pt x="7228" y="3227"/>
                      <a:pt x="8680" y="3834"/>
                    </a:cubicBezTo>
                    <a:lnTo>
                      <a:pt x="13038" y="5668"/>
                    </a:lnTo>
                    <a:cubicBezTo>
                      <a:pt x="14502" y="6275"/>
                      <a:pt x="15955" y="6882"/>
                      <a:pt x="17419" y="7466"/>
                    </a:cubicBezTo>
                    <a:lnTo>
                      <a:pt x="17443" y="7406"/>
                    </a:lnTo>
                    <a:lnTo>
                      <a:pt x="13085" y="5561"/>
                    </a:lnTo>
                    <a:lnTo>
                      <a:pt x="8740" y="3703"/>
                    </a:lnTo>
                    <a:lnTo>
                      <a:pt x="4394" y="1846"/>
                    </a:lnTo>
                    <a:cubicBezTo>
                      <a:pt x="2941" y="1215"/>
                      <a:pt x="1489" y="608"/>
                      <a:pt x="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2127;p50">
                <a:extLst>
                  <a:ext uri="{FF2B5EF4-FFF2-40B4-BE49-F238E27FC236}">
                    <a16:creationId xmlns:a16="http://schemas.microsoft.com/office/drawing/2014/main" id="{729984BD-DC21-46A7-B352-1E414D7389F9}"/>
                  </a:ext>
                </a:extLst>
              </p:cNvPr>
              <p:cNvSpPr/>
              <p:nvPr/>
            </p:nvSpPr>
            <p:spPr>
              <a:xfrm>
                <a:off x="1685325" y="1614325"/>
                <a:ext cx="414050" cy="120875"/>
              </a:xfrm>
              <a:custGeom>
                <a:avLst/>
                <a:gdLst/>
                <a:ahLst/>
                <a:cxnLst/>
                <a:rect l="l" t="t" r="r" b="b"/>
                <a:pathLst>
                  <a:path w="16562" h="4835" extrusionOk="0">
                    <a:moveTo>
                      <a:pt x="36" y="0"/>
                    </a:moveTo>
                    <a:lnTo>
                      <a:pt x="0" y="83"/>
                    </a:lnTo>
                    <a:cubicBezTo>
                      <a:pt x="1369" y="500"/>
                      <a:pt x="2762" y="905"/>
                      <a:pt x="4132" y="1310"/>
                    </a:cubicBezTo>
                    <a:cubicBezTo>
                      <a:pt x="5513" y="1715"/>
                      <a:pt x="6882" y="2108"/>
                      <a:pt x="8263" y="2500"/>
                    </a:cubicBezTo>
                    <a:lnTo>
                      <a:pt x="12407" y="3679"/>
                    </a:lnTo>
                    <a:cubicBezTo>
                      <a:pt x="13776" y="4060"/>
                      <a:pt x="15157" y="4453"/>
                      <a:pt x="16538" y="4834"/>
                    </a:cubicBezTo>
                    <a:lnTo>
                      <a:pt x="16562" y="4775"/>
                    </a:lnTo>
                    <a:cubicBezTo>
                      <a:pt x="15193" y="4358"/>
                      <a:pt x="13823" y="3953"/>
                      <a:pt x="12430" y="3560"/>
                    </a:cubicBezTo>
                    <a:lnTo>
                      <a:pt x="8311" y="2346"/>
                    </a:lnTo>
                    <a:cubicBezTo>
                      <a:pt x="6930" y="1929"/>
                      <a:pt x="5560" y="1548"/>
                      <a:pt x="4179" y="1155"/>
                    </a:cubicBezTo>
                    <a:cubicBezTo>
                      <a:pt x="2810" y="774"/>
                      <a:pt x="1417" y="369"/>
                      <a:pt x="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2128;p50">
                <a:extLst>
                  <a:ext uri="{FF2B5EF4-FFF2-40B4-BE49-F238E27FC236}">
                    <a16:creationId xmlns:a16="http://schemas.microsoft.com/office/drawing/2014/main" id="{51B0E13B-C5C5-4B14-8DB4-62C6DA560384}"/>
                  </a:ext>
                </a:extLst>
              </p:cNvPr>
              <p:cNvSpPr/>
              <p:nvPr/>
            </p:nvSpPr>
            <p:spPr>
              <a:xfrm>
                <a:off x="992975" y="1616400"/>
                <a:ext cx="436075" cy="186950"/>
              </a:xfrm>
              <a:custGeom>
                <a:avLst/>
                <a:gdLst/>
                <a:ahLst/>
                <a:cxnLst/>
                <a:rect l="l" t="t" r="r" b="b"/>
                <a:pathLst>
                  <a:path w="17443" h="7478" extrusionOk="0">
                    <a:moveTo>
                      <a:pt x="17419" y="0"/>
                    </a:moveTo>
                    <a:cubicBezTo>
                      <a:pt x="15955" y="620"/>
                      <a:pt x="14502" y="1227"/>
                      <a:pt x="13061" y="1846"/>
                    </a:cubicBezTo>
                    <a:lnTo>
                      <a:pt x="8716" y="3715"/>
                    </a:lnTo>
                    <a:lnTo>
                      <a:pt x="4370" y="5573"/>
                    </a:lnTo>
                    <a:lnTo>
                      <a:pt x="0" y="7418"/>
                    </a:lnTo>
                    <a:lnTo>
                      <a:pt x="36" y="7478"/>
                    </a:lnTo>
                    <a:cubicBezTo>
                      <a:pt x="1489" y="6882"/>
                      <a:pt x="2953" y="6287"/>
                      <a:pt x="4406" y="5680"/>
                    </a:cubicBezTo>
                    <a:lnTo>
                      <a:pt x="8775" y="3834"/>
                    </a:lnTo>
                    <a:cubicBezTo>
                      <a:pt x="10228" y="3215"/>
                      <a:pt x="11668" y="2596"/>
                      <a:pt x="13121" y="1965"/>
                    </a:cubicBezTo>
                    <a:cubicBezTo>
                      <a:pt x="14562" y="1346"/>
                      <a:pt x="16002" y="715"/>
                      <a:pt x="17443" y="84"/>
                    </a:cubicBezTo>
                    <a:lnTo>
                      <a:pt x="1741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2129;p50">
                <a:extLst>
                  <a:ext uri="{FF2B5EF4-FFF2-40B4-BE49-F238E27FC236}">
                    <a16:creationId xmlns:a16="http://schemas.microsoft.com/office/drawing/2014/main" id="{0BAF9C71-DD83-49B7-94ED-DC3C7D7BB396}"/>
                  </a:ext>
                </a:extLst>
              </p:cNvPr>
              <p:cNvSpPr/>
              <p:nvPr/>
            </p:nvSpPr>
            <p:spPr>
              <a:xfrm>
                <a:off x="997725" y="1588125"/>
                <a:ext cx="413775" cy="121175"/>
              </a:xfrm>
              <a:custGeom>
                <a:avLst/>
                <a:gdLst/>
                <a:ahLst/>
                <a:cxnLst/>
                <a:rect l="l" t="t" r="r" b="b"/>
                <a:pathLst>
                  <a:path w="16551" h="4847" extrusionOk="0">
                    <a:moveTo>
                      <a:pt x="16527" y="0"/>
                    </a:moveTo>
                    <a:cubicBezTo>
                      <a:pt x="15146" y="381"/>
                      <a:pt x="13776" y="774"/>
                      <a:pt x="12383" y="1167"/>
                    </a:cubicBezTo>
                    <a:cubicBezTo>
                      <a:pt x="11002" y="1572"/>
                      <a:pt x="9621" y="1953"/>
                      <a:pt x="8252" y="2358"/>
                    </a:cubicBezTo>
                    <a:lnTo>
                      <a:pt x="4132" y="3560"/>
                    </a:lnTo>
                    <a:cubicBezTo>
                      <a:pt x="2763" y="3965"/>
                      <a:pt x="1370" y="4382"/>
                      <a:pt x="1" y="4787"/>
                    </a:cubicBezTo>
                    <a:lnTo>
                      <a:pt x="25" y="4846"/>
                    </a:lnTo>
                    <a:cubicBezTo>
                      <a:pt x="1406" y="4453"/>
                      <a:pt x="2775" y="4084"/>
                      <a:pt x="4156" y="3679"/>
                    </a:cubicBezTo>
                    <a:lnTo>
                      <a:pt x="8299" y="2501"/>
                    </a:lnTo>
                    <a:cubicBezTo>
                      <a:pt x="9681" y="2120"/>
                      <a:pt x="11062" y="1715"/>
                      <a:pt x="12431" y="1310"/>
                    </a:cubicBezTo>
                    <a:cubicBezTo>
                      <a:pt x="13800" y="917"/>
                      <a:pt x="15193" y="512"/>
                      <a:pt x="16550" y="96"/>
                    </a:cubicBezTo>
                    <a:lnTo>
                      <a:pt x="1652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2130;p50">
                <a:extLst>
                  <a:ext uri="{FF2B5EF4-FFF2-40B4-BE49-F238E27FC236}">
                    <a16:creationId xmlns:a16="http://schemas.microsoft.com/office/drawing/2014/main" id="{BA9FBE99-3F68-4116-AC93-66F5E914A1B4}"/>
                  </a:ext>
                </a:extLst>
              </p:cNvPr>
              <p:cNvSpPr/>
              <p:nvPr/>
            </p:nvSpPr>
            <p:spPr>
              <a:xfrm>
                <a:off x="1479050" y="1517575"/>
                <a:ext cx="142900" cy="168200"/>
              </a:xfrm>
              <a:custGeom>
                <a:avLst/>
                <a:gdLst/>
                <a:ahLst/>
                <a:cxnLst/>
                <a:rect l="l" t="t" r="r" b="b"/>
                <a:pathLst>
                  <a:path w="5716" h="6728" extrusionOk="0">
                    <a:moveTo>
                      <a:pt x="2858" y="1"/>
                    </a:moveTo>
                    <a:cubicBezTo>
                      <a:pt x="1274" y="1"/>
                      <a:pt x="0" y="1501"/>
                      <a:pt x="0" y="3358"/>
                    </a:cubicBezTo>
                    <a:cubicBezTo>
                      <a:pt x="0" y="5227"/>
                      <a:pt x="1274" y="6728"/>
                      <a:pt x="2858" y="6728"/>
                    </a:cubicBezTo>
                    <a:cubicBezTo>
                      <a:pt x="4429" y="6728"/>
                      <a:pt x="5715" y="5227"/>
                      <a:pt x="5715" y="3358"/>
                    </a:cubicBezTo>
                    <a:cubicBezTo>
                      <a:pt x="5715" y="1501"/>
                      <a:pt x="4429" y="1"/>
                      <a:pt x="28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2131;p50">
                <a:extLst>
                  <a:ext uri="{FF2B5EF4-FFF2-40B4-BE49-F238E27FC236}">
                    <a16:creationId xmlns:a16="http://schemas.microsoft.com/office/drawing/2014/main" id="{1862F2F4-EEFA-453E-A9D2-6B0217E5B240}"/>
                  </a:ext>
                </a:extLst>
              </p:cNvPr>
              <p:cNvSpPr/>
              <p:nvPr/>
            </p:nvSpPr>
            <p:spPr>
              <a:xfrm>
                <a:off x="1495425" y="1536625"/>
                <a:ext cx="110750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4430" h="5204" extrusionOk="0">
                    <a:moveTo>
                      <a:pt x="2215" y="1"/>
                    </a:moveTo>
                    <a:cubicBezTo>
                      <a:pt x="1000" y="1"/>
                      <a:pt x="0" y="1156"/>
                      <a:pt x="0" y="2596"/>
                    </a:cubicBezTo>
                    <a:cubicBezTo>
                      <a:pt x="0" y="4049"/>
                      <a:pt x="1000" y="5204"/>
                      <a:pt x="2215" y="5204"/>
                    </a:cubicBezTo>
                    <a:cubicBezTo>
                      <a:pt x="3441" y="5204"/>
                      <a:pt x="4429" y="4049"/>
                      <a:pt x="4429" y="2596"/>
                    </a:cubicBezTo>
                    <a:cubicBezTo>
                      <a:pt x="4429" y="1156"/>
                      <a:pt x="3441" y="1"/>
                      <a:pt x="22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2132;p50">
                <a:extLst>
                  <a:ext uri="{FF2B5EF4-FFF2-40B4-BE49-F238E27FC236}">
                    <a16:creationId xmlns:a16="http://schemas.microsoft.com/office/drawing/2014/main" id="{08154439-EF8E-4104-B709-D696648CC31A}"/>
                  </a:ext>
                </a:extLst>
              </p:cNvPr>
              <p:cNvSpPr/>
              <p:nvPr/>
            </p:nvSpPr>
            <p:spPr>
              <a:xfrm>
                <a:off x="1524275" y="1546450"/>
                <a:ext cx="76775" cy="84175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3367" extrusionOk="0">
                    <a:moveTo>
                      <a:pt x="989" y="1"/>
                    </a:moveTo>
                    <a:cubicBezTo>
                      <a:pt x="1" y="227"/>
                      <a:pt x="834" y="1167"/>
                      <a:pt x="1453" y="1370"/>
                    </a:cubicBezTo>
                    <a:cubicBezTo>
                      <a:pt x="2061" y="1596"/>
                      <a:pt x="2239" y="3144"/>
                      <a:pt x="2382" y="3322"/>
                    </a:cubicBezTo>
                    <a:cubicBezTo>
                      <a:pt x="2405" y="3351"/>
                      <a:pt x="2438" y="3366"/>
                      <a:pt x="2476" y="3366"/>
                    </a:cubicBezTo>
                    <a:cubicBezTo>
                      <a:pt x="2692" y="3366"/>
                      <a:pt x="3070" y="2881"/>
                      <a:pt x="2787" y="1596"/>
                    </a:cubicBezTo>
                    <a:cubicBezTo>
                      <a:pt x="2466" y="84"/>
                      <a:pt x="989" y="1"/>
                      <a:pt x="98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2133;p50">
              <a:extLst>
                <a:ext uri="{FF2B5EF4-FFF2-40B4-BE49-F238E27FC236}">
                  <a16:creationId xmlns:a16="http://schemas.microsoft.com/office/drawing/2014/main" id="{A1566D69-B4CC-4382-B901-35AB87911F99}"/>
                </a:ext>
              </a:extLst>
            </p:cNvPr>
            <p:cNvGrpSpPr/>
            <p:nvPr/>
          </p:nvGrpSpPr>
          <p:grpSpPr>
            <a:xfrm>
              <a:off x="2134344" y="3148152"/>
              <a:ext cx="662977" cy="1211756"/>
              <a:chOff x="5349175" y="1125150"/>
              <a:chExt cx="1855000" cy="3390475"/>
            </a:xfrm>
          </p:grpSpPr>
          <p:sp>
            <p:nvSpPr>
              <p:cNvPr id="70" name="Google Shape;2134;p50">
                <a:extLst>
                  <a:ext uri="{FF2B5EF4-FFF2-40B4-BE49-F238E27FC236}">
                    <a16:creationId xmlns:a16="http://schemas.microsoft.com/office/drawing/2014/main" id="{A0ADC749-2204-4B0D-998A-204F2CCB98DA}"/>
                  </a:ext>
                </a:extLst>
              </p:cNvPr>
              <p:cNvSpPr/>
              <p:nvPr/>
            </p:nvSpPr>
            <p:spPr>
              <a:xfrm>
                <a:off x="5640875" y="2116175"/>
                <a:ext cx="175650" cy="263650"/>
              </a:xfrm>
              <a:custGeom>
                <a:avLst/>
                <a:gdLst/>
                <a:ahLst/>
                <a:cxnLst/>
                <a:rect l="l" t="t" r="r" b="b"/>
                <a:pathLst>
                  <a:path w="7026" h="10546" extrusionOk="0">
                    <a:moveTo>
                      <a:pt x="3953" y="0"/>
                    </a:moveTo>
                    <a:cubicBezTo>
                      <a:pt x="3953" y="0"/>
                      <a:pt x="0" y="6370"/>
                      <a:pt x="2429" y="8727"/>
                    </a:cubicBezTo>
                    <a:cubicBezTo>
                      <a:pt x="4040" y="10283"/>
                      <a:pt x="5536" y="10545"/>
                      <a:pt x="6361" y="10545"/>
                    </a:cubicBezTo>
                    <a:cubicBezTo>
                      <a:pt x="6779" y="10545"/>
                      <a:pt x="7025" y="10478"/>
                      <a:pt x="7025" y="10478"/>
                    </a:cubicBezTo>
                    <a:lnTo>
                      <a:pt x="3953" y="0"/>
                    </a:ln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135;p50">
                <a:extLst>
                  <a:ext uri="{FF2B5EF4-FFF2-40B4-BE49-F238E27FC236}">
                    <a16:creationId xmlns:a16="http://schemas.microsoft.com/office/drawing/2014/main" id="{D783D986-EB4D-4F48-BE46-03B6373FFE46}"/>
                  </a:ext>
                </a:extLst>
              </p:cNvPr>
              <p:cNvSpPr/>
              <p:nvPr/>
            </p:nvSpPr>
            <p:spPr>
              <a:xfrm>
                <a:off x="5598600" y="2275700"/>
                <a:ext cx="144100" cy="272975"/>
              </a:xfrm>
              <a:custGeom>
                <a:avLst/>
                <a:gdLst/>
                <a:ahLst/>
                <a:cxnLst/>
                <a:rect l="l" t="t" r="r" b="b"/>
                <a:pathLst>
                  <a:path w="5764" h="10919" extrusionOk="0">
                    <a:moveTo>
                      <a:pt x="5763" y="1"/>
                    </a:moveTo>
                    <a:lnTo>
                      <a:pt x="5763" y="1"/>
                    </a:lnTo>
                    <a:cubicBezTo>
                      <a:pt x="5763" y="1"/>
                      <a:pt x="1" y="4799"/>
                      <a:pt x="1548" y="7787"/>
                    </a:cubicBezTo>
                    <a:cubicBezTo>
                      <a:pt x="3096" y="10800"/>
                      <a:pt x="5347" y="10919"/>
                      <a:pt x="5347" y="10919"/>
                    </a:cubicBezTo>
                    <a:lnTo>
                      <a:pt x="5763" y="1"/>
                    </a:ln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2136;p50">
                <a:extLst>
                  <a:ext uri="{FF2B5EF4-FFF2-40B4-BE49-F238E27FC236}">
                    <a16:creationId xmlns:a16="http://schemas.microsoft.com/office/drawing/2014/main" id="{A53DEBDB-FDAB-4367-B7E8-807A815A6C2A}"/>
                  </a:ext>
                </a:extLst>
              </p:cNvPr>
              <p:cNvSpPr/>
              <p:nvPr/>
            </p:nvSpPr>
            <p:spPr>
              <a:xfrm>
                <a:off x="6716600" y="1916725"/>
                <a:ext cx="181000" cy="273275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10931" extrusionOk="0">
                    <a:moveTo>
                      <a:pt x="1441" y="1"/>
                    </a:moveTo>
                    <a:lnTo>
                      <a:pt x="1" y="10931"/>
                    </a:lnTo>
                    <a:cubicBezTo>
                      <a:pt x="1" y="10931"/>
                      <a:pt x="4168" y="10776"/>
                      <a:pt x="5704" y="7776"/>
                    </a:cubicBezTo>
                    <a:cubicBezTo>
                      <a:pt x="7240" y="4751"/>
                      <a:pt x="1441" y="1"/>
                      <a:pt x="1441" y="1"/>
                    </a:cubicBez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2137;p50">
                <a:extLst>
                  <a:ext uri="{FF2B5EF4-FFF2-40B4-BE49-F238E27FC236}">
                    <a16:creationId xmlns:a16="http://schemas.microsoft.com/office/drawing/2014/main" id="{2AD2CF8C-969F-421F-9225-65365D97A0E2}"/>
                  </a:ext>
                </a:extLst>
              </p:cNvPr>
              <p:cNvSpPr/>
              <p:nvPr/>
            </p:nvSpPr>
            <p:spPr>
              <a:xfrm>
                <a:off x="6743100" y="2064675"/>
                <a:ext cx="224750" cy="339050"/>
              </a:xfrm>
              <a:custGeom>
                <a:avLst/>
                <a:gdLst/>
                <a:ahLst/>
                <a:cxnLst/>
                <a:rect l="l" t="t" r="r" b="b"/>
                <a:pathLst>
                  <a:path w="8990" h="13562" extrusionOk="0">
                    <a:moveTo>
                      <a:pt x="1798" y="0"/>
                    </a:moveTo>
                    <a:lnTo>
                      <a:pt x="0" y="13561"/>
                    </a:lnTo>
                    <a:cubicBezTo>
                      <a:pt x="0" y="13561"/>
                      <a:pt x="5179" y="13383"/>
                      <a:pt x="7084" y="9656"/>
                    </a:cubicBezTo>
                    <a:cubicBezTo>
                      <a:pt x="8989" y="5918"/>
                      <a:pt x="1798" y="0"/>
                      <a:pt x="1798" y="0"/>
                    </a:cubicBez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2138;p50">
                <a:extLst>
                  <a:ext uri="{FF2B5EF4-FFF2-40B4-BE49-F238E27FC236}">
                    <a16:creationId xmlns:a16="http://schemas.microsoft.com/office/drawing/2014/main" id="{310E547B-387A-4EDE-94D6-B80B15420C35}"/>
                  </a:ext>
                </a:extLst>
              </p:cNvPr>
              <p:cNvSpPr/>
              <p:nvPr/>
            </p:nvSpPr>
            <p:spPr>
              <a:xfrm>
                <a:off x="6747850" y="2221825"/>
                <a:ext cx="224750" cy="339050"/>
              </a:xfrm>
              <a:custGeom>
                <a:avLst/>
                <a:gdLst/>
                <a:ahLst/>
                <a:cxnLst/>
                <a:rect l="l" t="t" r="r" b="b"/>
                <a:pathLst>
                  <a:path w="8990" h="13562" extrusionOk="0">
                    <a:moveTo>
                      <a:pt x="1799" y="1"/>
                    </a:moveTo>
                    <a:lnTo>
                      <a:pt x="1" y="13562"/>
                    </a:lnTo>
                    <a:cubicBezTo>
                      <a:pt x="1" y="13562"/>
                      <a:pt x="5180" y="13383"/>
                      <a:pt x="7085" y="9645"/>
                    </a:cubicBezTo>
                    <a:cubicBezTo>
                      <a:pt x="8990" y="5906"/>
                      <a:pt x="1799" y="1"/>
                      <a:pt x="1799" y="1"/>
                    </a:cubicBez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2139;p50">
                <a:extLst>
                  <a:ext uri="{FF2B5EF4-FFF2-40B4-BE49-F238E27FC236}">
                    <a16:creationId xmlns:a16="http://schemas.microsoft.com/office/drawing/2014/main" id="{DBD91196-96E9-444E-8416-D7754DEDF81A}"/>
                  </a:ext>
                </a:extLst>
              </p:cNvPr>
              <p:cNvSpPr/>
              <p:nvPr/>
            </p:nvSpPr>
            <p:spPr>
              <a:xfrm>
                <a:off x="5445900" y="2236125"/>
                <a:ext cx="762625" cy="1884550"/>
              </a:xfrm>
              <a:custGeom>
                <a:avLst/>
                <a:gdLst/>
                <a:ahLst/>
                <a:cxnLst/>
                <a:rect l="l" t="t" r="r" b="b"/>
                <a:pathLst>
                  <a:path w="30505" h="75382" extrusionOk="0">
                    <a:moveTo>
                      <a:pt x="16515" y="0"/>
                    </a:moveTo>
                    <a:cubicBezTo>
                      <a:pt x="16515" y="0"/>
                      <a:pt x="1001" y="8275"/>
                      <a:pt x="513" y="42767"/>
                    </a:cubicBezTo>
                    <a:cubicBezTo>
                      <a:pt x="1" y="68330"/>
                      <a:pt x="275" y="70735"/>
                      <a:pt x="275" y="70735"/>
                    </a:cubicBezTo>
                    <a:cubicBezTo>
                      <a:pt x="275" y="70735"/>
                      <a:pt x="11511" y="75382"/>
                      <a:pt x="28802" y="75382"/>
                    </a:cubicBezTo>
                    <a:cubicBezTo>
                      <a:pt x="29363" y="75382"/>
                      <a:pt x="29931" y="75377"/>
                      <a:pt x="30505" y="75367"/>
                    </a:cubicBezTo>
                    <a:lnTo>
                      <a:pt x="1651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2140;p50">
                <a:extLst>
                  <a:ext uri="{FF2B5EF4-FFF2-40B4-BE49-F238E27FC236}">
                    <a16:creationId xmlns:a16="http://schemas.microsoft.com/office/drawing/2014/main" id="{AC7EB9CB-EEAB-40FD-9226-0DF38464F589}"/>
                  </a:ext>
                </a:extLst>
              </p:cNvPr>
              <p:cNvSpPr/>
              <p:nvPr/>
            </p:nvSpPr>
            <p:spPr>
              <a:xfrm>
                <a:off x="6374300" y="2252500"/>
                <a:ext cx="762025" cy="1874850"/>
              </a:xfrm>
              <a:custGeom>
                <a:avLst/>
                <a:gdLst/>
                <a:ahLst/>
                <a:cxnLst/>
                <a:rect l="l" t="t" r="r" b="b"/>
                <a:pathLst>
                  <a:path w="30481" h="74994" extrusionOk="0">
                    <a:moveTo>
                      <a:pt x="13788" y="0"/>
                    </a:moveTo>
                    <a:lnTo>
                      <a:pt x="0" y="74843"/>
                    </a:lnTo>
                    <a:cubicBezTo>
                      <a:pt x="1859" y="74947"/>
                      <a:pt x="3652" y="74994"/>
                      <a:pt x="5375" y="74994"/>
                    </a:cubicBezTo>
                    <a:cubicBezTo>
                      <a:pt x="20555" y="74994"/>
                      <a:pt x="30207" y="71354"/>
                      <a:pt x="30207" y="71354"/>
                    </a:cubicBezTo>
                    <a:cubicBezTo>
                      <a:pt x="30207" y="71354"/>
                      <a:pt x="30480" y="68961"/>
                      <a:pt x="29897" y="43374"/>
                    </a:cubicBezTo>
                    <a:cubicBezTo>
                      <a:pt x="29302" y="8870"/>
                      <a:pt x="13788" y="0"/>
                      <a:pt x="137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2141;p50">
                <a:extLst>
                  <a:ext uri="{FF2B5EF4-FFF2-40B4-BE49-F238E27FC236}">
                    <a16:creationId xmlns:a16="http://schemas.microsoft.com/office/drawing/2014/main" id="{76E291F7-818B-4087-ABA7-8A56D98CE3F6}"/>
                  </a:ext>
                </a:extLst>
              </p:cNvPr>
              <p:cNvSpPr/>
              <p:nvPr/>
            </p:nvSpPr>
            <p:spPr>
              <a:xfrm>
                <a:off x="5543825" y="2209075"/>
                <a:ext cx="1465700" cy="2306550"/>
              </a:xfrm>
              <a:custGeom>
                <a:avLst/>
                <a:gdLst/>
                <a:ahLst/>
                <a:cxnLst/>
                <a:rect l="l" t="t" r="r" b="b"/>
                <a:pathLst>
                  <a:path w="58628" h="92262" extrusionOk="0">
                    <a:moveTo>
                      <a:pt x="16442" y="1"/>
                    </a:moveTo>
                    <a:cubicBezTo>
                      <a:pt x="16214" y="1"/>
                      <a:pt x="16070" y="22"/>
                      <a:pt x="16027" y="70"/>
                    </a:cubicBezTo>
                    <a:cubicBezTo>
                      <a:pt x="16027" y="70"/>
                      <a:pt x="2537" y="14929"/>
                      <a:pt x="1263" y="45981"/>
                    </a:cubicBezTo>
                    <a:cubicBezTo>
                      <a:pt x="1" y="77020"/>
                      <a:pt x="406" y="87105"/>
                      <a:pt x="406" y="87105"/>
                    </a:cubicBezTo>
                    <a:cubicBezTo>
                      <a:pt x="406" y="87105"/>
                      <a:pt x="9633" y="91986"/>
                      <a:pt x="28874" y="92260"/>
                    </a:cubicBezTo>
                    <a:lnTo>
                      <a:pt x="29469" y="92260"/>
                    </a:lnTo>
                    <a:cubicBezTo>
                      <a:pt x="29662" y="92261"/>
                      <a:pt x="29853" y="92262"/>
                      <a:pt x="30044" y="92262"/>
                    </a:cubicBezTo>
                    <a:cubicBezTo>
                      <a:pt x="48918" y="92262"/>
                      <a:pt x="58044" y="87641"/>
                      <a:pt x="58044" y="87641"/>
                    </a:cubicBezTo>
                    <a:cubicBezTo>
                      <a:pt x="58044" y="87641"/>
                      <a:pt x="58627" y="77556"/>
                      <a:pt x="57961" y="46505"/>
                    </a:cubicBezTo>
                    <a:cubicBezTo>
                      <a:pt x="57270" y="15429"/>
                      <a:pt x="44066" y="320"/>
                      <a:pt x="44066" y="320"/>
                    </a:cubicBezTo>
                    <a:cubicBezTo>
                      <a:pt x="44022" y="270"/>
                      <a:pt x="43860" y="247"/>
                      <a:pt x="43602" y="247"/>
                    </a:cubicBezTo>
                    <a:cubicBezTo>
                      <a:pt x="41357" y="247"/>
                      <a:pt x="31856" y="1977"/>
                      <a:pt x="30040" y="2309"/>
                    </a:cubicBezTo>
                    <a:cubicBezTo>
                      <a:pt x="28210" y="1953"/>
                      <a:pt x="18597" y="1"/>
                      <a:pt x="164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2142;p50">
                <a:extLst>
                  <a:ext uri="{FF2B5EF4-FFF2-40B4-BE49-F238E27FC236}">
                    <a16:creationId xmlns:a16="http://schemas.microsoft.com/office/drawing/2014/main" id="{640A9EDE-3A5F-4E6E-8CF1-BAA0CB954121}"/>
                  </a:ext>
                </a:extLst>
              </p:cNvPr>
              <p:cNvSpPr/>
              <p:nvPr/>
            </p:nvSpPr>
            <p:spPr>
              <a:xfrm>
                <a:off x="6277850" y="2680525"/>
                <a:ext cx="334300" cy="517050"/>
              </a:xfrm>
              <a:custGeom>
                <a:avLst/>
                <a:gdLst/>
                <a:ahLst/>
                <a:cxnLst/>
                <a:rect l="l" t="t" r="r" b="b"/>
                <a:pathLst>
                  <a:path w="13372" h="20682" extrusionOk="0">
                    <a:moveTo>
                      <a:pt x="13371" y="572"/>
                    </a:moveTo>
                    <a:lnTo>
                      <a:pt x="13371" y="572"/>
                    </a:lnTo>
                    <a:lnTo>
                      <a:pt x="13371" y="572"/>
                    </a:lnTo>
                    <a:cubicBezTo>
                      <a:pt x="13371" y="572"/>
                      <a:pt x="13371" y="572"/>
                      <a:pt x="13371" y="572"/>
                    </a:cubicBezTo>
                    <a:close/>
                    <a:moveTo>
                      <a:pt x="334" y="0"/>
                    </a:moveTo>
                    <a:lnTo>
                      <a:pt x="1" y="20681"/>
                    </a:lnTo>
                    <a:cubicBezTo>
                      <a:pt x="3918" y="20562"/>
                      <a:pt x="8299" y="20336"/>
                      <a:pt x="12764" y="19919"/>
                    </a:cubicBezTo>
                    <a:lnTo>
                      <a:pt x="13193" y="6370"/>
                    </a:lnTo>
                    <a:lnTo>
                      <a:pt x="13371" y="572"/>
                    </a:lnTo>
                    <a:lnTo>
                      <a:pt x="13371" y="572"/>
                    </a:lnTo>
                    <a:cubicBezTo>
                      <a:pt x="13371" y="572"/>
                      <a:pt x="13370" y="572"/>
                      <a:pt x="13368" y="572"/>
                    </a:cubicBezTo>
                    <a:cubicBezTo>
                      <a:pt x="13263" y="572"/>
                      <a:pt x="10414" y="271"/>
                      <a:pt x="5835" y="107"/>
                    </a:cubicBezTo>
                    <a:cubicBezTo>
                      <a:pt x="4204" y="48"/>
                      <a:pt x="2358" y="0"/>
                      <a:pt x="3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2143;p50">
                <a:extLst>
                  <a:ext uri="{FF2B5EF4-FFF2-40B4-BE49-F238E27FC236}">
                    <a16:creationId xmlns:a16="http://schemas.microsoft.com/office/drawing/2014/main" id="{0001608D-B9B8-4B22-9D26-0EE5F73D8DD7}"/>
                  </a:ext>
                </a:extLst>
              </p:cNvPr>
              <p:cNvSpPr/>
              <p:nvPr/>
            </p:nvSpPr>
            <p:spPr>
              <a:xfrm>
                <a:off x="5902800" y="2680825"/>
                <a:ext cx="333400" cy="519475"/>
              </a:xfrm>
              <a:custGeom>
                <a:avLst/>
                <a:gdLst/>
                <a:ahLst/>
                <a:cxnLst/>
                <a:rect l="l" t="t" r="r" b="b"/>
                <a:pathLst>
                  <a:path w="13336" h="20779" extrusionOk="0">
                    <a:moveTo>
                      <a:pt x="13336" y="0"/>
                    </a:moveTo>
                    <a:cubicBezTo>
                      <a:pt x="11038" y="36"/>
                      <a:pt x="8550" y="107"/>
                      <a:pt x="5930" y="262"/>
                    </a:cubicBezTo>
                    <a:cubicBezTo>
                      <a:pt x="4013" y="369"/>
                      <a:pt x="2025" y="524"/>
                      <a:pt x="1" y="738"/>
                    </a:cubicBezTo>
                    <a:lnTo>
                      <a:pt x="96" y="5537"/>
                    </a:lnTo>
                    <a:lnTo>
                      <a:pt x="394" y="20657"/>
                    </a:lnTo>
                    <a:cubicBezTo>
                      <a:pt x="394" y="20657"/>
                      <a:pt x="3230" y="20778"/>
                      <a:pt x="7660" y="20778"/>
                    </a:cubicBezTo>
                    <a:cubicBezTo>
                      <a:pt x="9293" y="20778"/>
                      <a:pt x="11142" y="20762"/>
                      <a:pt x="13145" y="20717"/>
                    </a:cubicBezTo>
                    <a:lnTo>
                      <a:pt x="1333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2144;p50">
                <a:extLst>
                  <a:ext uri="{FF2B5EF4-FFF2-40B4-BE49-F238E27FC236}">
                    <a16:creationId xmlns:a16="http://schemas.microsoft.com/office/drawing/2014/main" id="{27080816-C996-40F2-A7AC-EE5A2E1A6748}"/>
                  </a:ext>
                </a:extLst>
              </p:cNvPr>
              <p:cNvSpPr/>
              <p:nvPr/>
            </p:nvSpPr>
            <p:spPr>
              <a:xfrm>
                <a:off x="6231125" y="2680525"/>
                <a:ext cx="55100" cy="517950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20718" extrusionOk="0">
                    <a:moveTo>
                      <a:pt x="191" y="0"/>
                    </a:moveTo>
                    <a:lnTo>
                      <a:pt x="0" y="20717"/>
                    </a:lnTo>
                    <a:cubicBezTo>
                      <a:pt x="608" y="20705"/>
                      <a:pt x="1239" y="20693"/>
                      <a:pt x="1870" y="20669"/>
                    </a:cubicBezTo>
                    <a:lnTo>
                      <a:pt x="220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2145;p50">
                <a:extLst>
                  <a:ext uri="{FF2B5EF4-FFF2-40B4-BE49-F238E27FC236}">
                    <a16:creationId xmlns:a16="http://schemas.microsoft.com/office/drawing/2014/main" id="{296AB360-2723-476C-BAD1-70B4F3E83D34}"/>
                  </a:ext>
                </a:extLst>
              </p:cNvPr>
              <p:cNvSpPr/>
              <p:nvPr/>
            </p:nvSpPr>
            <p:spPr>
              <a:xfrm>
                <a:off x="5868275" y="2649850"/>
                <a:ext cx="766100" cy="125950"/>
              </a:xfrm>
              <a:custGeom>
                <a:avLst/>
                <a:gdLst/>
                <a:ahLst/>
                <a:cxnLst/>
                <a:rect l="l" t="t" r="r" b="b"/>
                <a:pathLst>
                  <a:path w="30644" h="5038" extrusionOk="0">
                    <a:moveTo>
                      <a:pt x="12249" y="1"/>
                    </a:moveTo>
                    <a:cubicBezTo>
                      <a:pt x="7601" y="1"/>
                      <a:pt x="3065" y="243"/>
                      <a:pt x="1" y="977"/>
                    </a:cubicBezTo>
                    <a:lnTo>
                      <a:pt x="394" y="4251"/>
                    </a:lnTo>
                    <a:cubicBezTo>
                      <a:pt x="394" y="4251"/>
                      <a:pt x="5957" y="3939"/>
                      <a:pt x="12771" y="3939"/>
                    </a:cubicBezTo>
                    <a:cubicBezTo>
                      <a:pt x="18650" y="3939"/>
                      <a:pt x="25459" y="4172"/>
                      <a:pt x="30433" y="5037"/>
                    </a:cubicBezTo>
                    <a:lnTo>
                      <a:pt x="30636" y="906"/>
                    </a:lnTo>
                    <a:cubicBezTo>
                      <a:pt x="30643" y="906"/>
                      <a:pt x="21237" y="1"/>
                      <a:pt x="122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2146;p50">
                <a:extLst>
                  <a:ext uri="{FF2B5EF4-FFF2-40B4-BE49-F238E27FC236}">
                    <a16:creationId xmlns:a16="http://schemas.microsoft.com/office/drawing/2014/main" id="{26DC5D50-D105-463B-A8B2-D8350B8889DC}"/>
                  </a:ext>
                </a:extLst>
              </p:cNvPr>
              <p:cNvSpPr/>
              <p:nvPr/>
            </p:nvSpPr>
            <p:spPr>
              <a:xfrm>
                <a:off x="5902800" y="2918650"/>
                <a:ext cx="700425" cy="54200"/>
              </a:xfrm>
              <a:custGeom>
                <a:avLst/>
                <a:gdLst/>
                <a:ahLst/>
                <a:cxnLst/>
                <a:rect l="l" t="t" r="r" b="b"/>
                <a:pathLst>
                  <a:path w="28017" h="2168" extrusionOk="0">
                    <a:moveTo>
                      <a:pt x="28016" y="0"/>
                    </a:moveTo>
                    <a:lnTo>
                      <a:pt x="25" y="274"/>
                    </a:lnTo>
                    <a:cubicBezTo>
                      <a:pt x="1" y="881"/>
                      <a:pt x="1" y="1524"/>
                      <a:pt x="1" y="2167"/>
                    </a:cubicBezTo>
                    <a:lnTo>
                      <a:pt x="27957" y="2024"/>
                    </a:lnTo>
                    <a:cubicBezTo>
                      <a:pt x="27969" y="1369"/>
                      <a:pt x="28004" y="691"/>
                      <a:pt x="280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2147;p50">
                <a:extLst>
                  <a:ext uri="{FF2B5EF4-FFF2-40B4-BE49-F238E27FC236}">
                    <a16:creationId xmlns:a16="http://schemas.microsoft.com/office/drawing/2014/main" id="{F5ABD005-B7A9-4FE0-B853-16AE557C2AE3}"/>
                  </a:ext>
                </a:extLst>
              </p:cNvPr>
              <p:cNvSpPr/>
              <p:nvPr/>
            </p:nvSpPr>
            <p:spPr>
              <a:xfrm>
                <a:off x="5566150" y="3149025"/>
                <a:ext cx="1425500" cy="479275"/>
              </a:xfrm>
              <a:custGeom>
                <a:avLst/>
                <a:gdLst/>
                <a:ahLst/>
                <a:cxnLst/>
                <a:rect l="l" t="t" r="r" b="b"/>
                <a:pathLst>
                  <a:path w="57020" h="19171" extrusionOk="0">
                    <a:moveTo>
                      <a:pt x="168" y="1"/>
                    </a:moveTo>
                    <a:cubicBezTo>
                      <a:pt x="1" y="10073"/>
                      <a:pt x="132" y="13871"/>
                      <a:pt x="132" y="13871"/>
                    </a:cubicBezTo>
                    <a:cubicBezTo>
                      <a:pt x="132" y="13871"/>
                      <a:pt x="9204" y="18884"/>
                      <a:pt x="28112" y="19170"/>
                    </a:cubicBezTo>
                    <a:lnTo>
                      <a:pt x="28707" y="19170"/>
                    </a:lnTo>
                    <a:cubicBezTo>
                      <a:pt x="28846" y="19170"/>
                      <a:pt x="28984" y="19170"/>
                      <a:pt x="29121" y="19170"/>
                    </a:cubicBezTo>
                    <a:cubicBezTo>
                      <a:pt x="47748" y="19170"/>
                      <a:pt x="56782" y="14407"/>
                      <a:pt x="56782" y="14407"/>
                    </a:cubicBezTo>
                    <a:cubicBezTo>
                      <a:pt x="56782" y="14407"/>
                      <a:pt x="57008" y="10609"/>
                      <a:pt x="57020" y="536"/>
                    </a:cubicBezTo>
                    <a:lnTo>
                      <a:pt x="57020" y="536"/>
                    </a:lnTo>
                    <a:cubicBezTo>
                      <a:pt x="56948" y="4061"/>
                      <a:pt x="56865" y="5525"/>
                      <a:pt x="56865" y="5525"/>
                    </a:cubicBezTo>
                    <a:cubicBezTo>
                      <a:pt x="56865" y="5525"/>
                      <a:pt x="47855" y="10288"/>
                      <a:pt x="29217" y="10288"/>
                    </a:cubicBezTo>
                    <a:cubicBezTo>
                      <a:pt x="29079" y="10288"/>
                      <a:pt x="28941" y="10288"/>
                      <a:pt x="28802" y="10288"/>
                    </a:cubicBezTo>
                    <a:lnTo>
                      <a:pt x="28207" y="10288"/>
                    </a:lnTo>
                    <a:cubicBezTo>
                      <a:pt x="9288" y="10002"/>
                      <a:pt x="227" y="4989"/>
                      <a:pt x="227" y="4989"/>
                    </a:cubicBezTo>
                    <a:cubicBezTo>
                      <a:pt x="227" y="4989"/>
                      <a:pt x="179" y="3513"/>
                      <a:pt x="168" y="1"/>
                    </a:cubicBezTo>
                    <a:close/>
                  </a:path>
                </a:pathLst>
              </a:custGeom>
              <a:solidFill>
                <a:srgbClr val="F7CE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2148;p50">
                <a:extLst>
                  <a:ext uri="{FF2B5EF4-FFF2-40B4-BE49-F238E27FC236}">
                    <a16:creationId xmlns:a16="http://schemas.microsoft.com/office/drawing/2014/main" id="{6E858F21-B02B-420C-AD18-A71855B4901E}"/>
                  </a:ext>
                </a:extLst>
              </p:cNvPr>
              <p:cNvSpPr/>
              <p:nvPr/>
            </p:nvSpPr>
            <p:spPr>
              <a:xfrm>
                <a:off x="6329050" y="2904950"/>
                <a:ext cx="185175" cy="486100"/>
              </a:xfrm>
              <a:custGeom>
                <a:avLst/>
                <a:gdLst/>
                <a:ahLst/>
                <a:cxnLst/>
                <a:rect l="l" t="t" r="r" b="b"/>
                <a:pathLst>
                  <a:path w="7407" h="19444" extrusionOk="0">
                    <a:moveTo>
                      <a:pt x="2299" y="1"/>
                    </a:moveTo>
                    <a:lnTo>
                      <a:pt x="2299" y="1"/>
                    </a:lnTo>
                    <a:cubicBezTo>
                      <a:pt x="1" y="12574"/>
                      <a:pt x="5930" y="19443"/>
                      <a:pt x="5930" y="19443"/>
                    </a:cubicBezTo>
                    <a:cubicBezTo>
                      <a:pt x="5930" y="19443"/>
                      <a:pt x="7406" y="16943"/>
                      <a:pt x="7109" y="10930"/>
                    </a:cubicBezTo>
                    <a:cubicBezTo>
                      <a:pt x="6811" y="4918"/>
                      <a:pt x="2299" y="1"/>
                      <a:pt x="2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2149;p50">
                <a:extLst>
                  <a:ext uri="{FF2B5EF4-FFF2-40B4-BE49-F238E27FC236}">
                    <a16:creationId xmlns:a16="http://schemas.microsoft.com/office/drawing/2014/main" id="{8F57D2A6-0640-41B9-84E2-C93CECE129E4}"/>
                  </a:ext>
                </a:extLst>
              </p:cNvPr>
              <p:cNvSpPr/>
              <p:nvPr/>
            </p:nvSpPr>
            <p:spPr>
              <a:xfrm>
                <a:off x="6178150" y="2968125"/>
                <a:ext cx="432800" cy="311000"/>
              </a:xfrm>
              <a:custGeom>
                <a:avLst/>
                <a:gdLst/>
                <a:ahLst/>
                <a:cxnLst/>
                <a:rect l="l" t="t" r="r" b="b"/>
                <a:pathLst>
                  <a:path w="17312" h="12440" extrusionOk="0">
                    <a:moveTo>
                      <a:pt x="7667" y="1"/>
                    </a:moveTo>
                    <a:cubicBezTo>
                      <a:pt x="7604" y="1"/>
                      <a:pt x="7545" y="7"/>
                      <a:pt x="7489" y="21"/>
                    </a:cubicBezTo>
                    <a:cubicBezTo>
                      <a:pt x="6168" y="343"/>
                      <a:pt x="8251" y="2462"/>
                      <a:pt x="8251" y="2462"/>
                    </a:cubicBezTo>
                    <a:cubicBezTo>
                      <a:pt x="8251" y="2462"/>
                      <a:pt x="4006" y="205"/>
                      <a:pt x="2543" y="205"/>
                    </a:cubicBezTo>
                    <a:cubicBezTo>
                      <a:pt x="2293" y="205"/>
                      <a:pt x="2124" y="271"/>
                      <a:pt x="2072" y="426"/>
                    </a:cubicBezTo>
                    <a:cubicBezTo>
                      <a:pt x="1703" y="1474"/>
                      <a:pt x="6239" y="3772"/>
                      <a:pt x="6239" y="3772"/>
                    </a:cubicBezTo>
                    <a:cubicBezTo>
                      <a:pt x="6239" y="3772"/>
                      <a:pt x="3016" y="2596"/>
                      <a:pt x="1298" y="2596"/>
                    </a:cubicBezTo>
                    <a:cubicBezTo>
                      <a:pt x="691" y="2596"/>
                      <a:pt x="272" y="2743"/>
                      <a:pt x="250" y="3141"/>
                    </a:cubicBezTo>
                    <a:cubicBezTo>
                      <a:pt x="238" y="4058"/>
                      <a:pt x="5453" y="5344"/>
                      <a:pt x="5453" y="5344"/>
                    </a:cubicBezTo>
                    <a:cubicBezTo>
                      <a:pt x="5453" y="5344"/>
                      <a:pt x="3157" y="4936"/>
                      <a:pt x="1567" y="4936"/>
                    </a:cubicBezTo>
                    <a:cubicBezTo>
                      <a:pt x="742" y="4936"/>
                      <a:pt x="108" y="5046"/>
                      <a:pt x="83" y="5379"/>
                    </a:cubicBezTo>
                    <a:cubicBezTo>
                      <a:pt x="0" y="6332"/>
                      <a:pt x="5144" y="7010"/>
                      <a:pt x="5144" y="7010"/>
                    </a:cubicBezTo>
                    <a:cubicBezTo>
                      <a:pt x="5144" y="7010"/>
                      <a:pt x="4669" y="6983"/>
                      <a:pt x="4035" y="6983"/>
                    </a:cubicBezTo>
                    <a:cubicBezTo>
                      <a:pt x="2769" y="6983"/>
                      <a:pt x="869" y="7094"/>
                      <a:pt x="869" y="7761"/>
                    </a:cubicBezTo>
                    <a:cubicBezTo>
                      <a:pt x="869" y="8747"/>
                      <a:pt x="7583" y="9976"/>
                      <a:pt x="9928" y="9976"/>
                    </a:cubicBezTo>
                    <a:cubicBezTo>
                      <a:pt x="9961" y="9976"/>
                      <a:pt x="9994" y="9976"/>
                      <a:pt x="10025" y="9975"/>
                    </a:cubicBezTo>
                    <a:cubicBezTo>
                      <a:pt x="10025" y="9975"/>
                      <a:pt x="13633" y="11725"/>
                      <a:pt x="17086" y="12440"/>
                    </a:cubicBezTo>
                    <a:cubicBezTo>
                      <a:pt x="17193" y="10404"/>
                      <a:pt x="17312" y="7499"/>
                      <a:pt x="16597" y="3355"/>
                    </a:cubicBezTo>
                    <a:lnTo>
                      <a:pt x="12240" y="3486"/>
                    </a:lnTo>
                    <a:cubicBezTo>
                      <a:pt x="12240" y="3486"/>
                      <a:pt x="9093" y="1"/>
                      <a:pt x="7667" y="1"/>
                    </a:cubicBezTo>
                    <a:close/>
                  </a:path>
                </a:pathLst>
              </a:custGeom>
              <a:solidFill>
                <a:srgbClr val="FFD3C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2150;p50">
                <a:extLst>
                  <a:ext uri="{FF2B5EF4-FFF2-40B4-BE49-F238E27FC236}">
                    <a16:creationId xmlns:a16="http://schemas.microsoft.com/office/drawing/2014/main" id="{6FB418DD-A3E6-4A7A-BEF0-8E2A8E4C4327}"/>
                  </a:ext>
                </a:extLst>
              </p:cNvPr>
              <p:cNvSpPr/>
              <p:nvPr/>
            </p:nvSpPr>
            <p:spPr>
              <a:xfrm>
                <a:off x="6389175" y="2864475"/>
                <a:ext cx="256025" cy="519125"/>
              </a:xfrm>
              <a:custGeom>
                <a:avLst/>
                <a:gdLst/>
                <a:ahLst/>
                <a:cxnLst/>
                <a:rect l="l" t="t" r="r" b="b"/>
                <a:pathLst>
                  <a:path w="10241" h="20765" extrusionOk="0">
                    <a:moveTo>
                      <a:pt x="4632" y="0"/>
                    </a:moveTo>
                    <a:cubicBezTo>
                      <a:pt x="1846" y="1036"/>
                      <a:pt x="1" y="2048"/>
                      <a:pt x="1" y="2048"/>
                    </a:cubicBezTo>
                    <a:cubicBezTo>
                      <a:pt x="1" y="2048"/>
                      <a:pt x="4466" y="6227"/>
                      <a:pt x="4763" y="12240"/>
                    </a:cubicBezTo>
                    <a:cubicBezTo>
                      <a:pt x="5061" y="18253"/>
                      <a:pt x="3584" y="20765"/>
                      <a:pt x="3584" y="20765"/>
                    </a:cubicBezTo>
                    <a:cubicBezTo>
                      <a:pt x="3584" y="20765"/>
                      <a:pt x="5668" y="20574"/>
                      <a:pt x="8585" y="19943"/>
                    </a:cubicBezTo>
                    <a:cubicBezTo>
                      <a:pt x="10240" y="13085"/>
                      <a:pt x="9168" y="5418"/>
                      <a:pt x="463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2151;p50">
                <a:extLst>
                  <a:ext uri="{FF2B5EF4-FFF2-40B4-BE49-F238E27FC236}">
                    <a16:creationId xmlns:a16="http://schemas.microsoft.com/office/drawing/2014/main" id="{537DB345-AC1C-4AF3-9B35-A272C68ABF89}"/>
                  </a:ext>
                </a:extLst>
              </p:cNvPr>
              <p:cNvSpPr/>
              <p:nvPr/>
            </p:nvSpPr>
            <p:spPr>
              <a:xfrm>
                <a:off x="6504675" y="2248325"/>
                <a:ext cx="699500" cy="1115050"/>
              </a:xfrm>
              <a:custGeom>
                <a:avLst/>
                <a:gdLst/>
                <a:ahLst/>
                <a:cxnLst/>
                <a:rect l="l" t="t" r="r" b="b"/>
                <a:pathLst>
                  <a:path w="27980" h="44602" extrusionOk="0">
                    <a:moveTo>
                      <a:pt x="5811" y="0"/>
                    </a:moveTo>
                    <a:lnTo>
                      <a:pt x="6965" y="22741"/>
                    </a:lnTo>
                    <a:cubicBezTo>
                      <a:pt x="4406" y="23158"/>
                      <a:pt x="1965" y="23920"/>
                      <a:pt x="0" y="24646"/>
                    </a:cubicBezTo>
                    <a:cubicBezTo>
                      <a:pt x="4548" y="30064"/>
                      <a:pt x="5620" y="37719"/>
                      <a:pt x="3941" y="44601"/>
                    </a:cubicBezTo>
                    <a:cubicBezTo>
                      <a:pt x="9323" y="43422"/>
                      <a:pt x="17562" y="40684"/>
                      <a:pt x="20896" y="34600"/>
                    </a:cubicBezTo>
                    <a:cubicBezTo>
                      <a:pt x="27980" y="21658"/>
                      <a:pt x="5811" y="1"/>
                      <a:pt x="58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2152;p50">
                <a:extLst>
                  <a:ext uri="{FF2B5EF4-FFF2-40B4-BE49-F238E27FC236}">
                    <a16:creationId xmlns:a16="http://schemas.microsoft.com/office/drawing/2014/main" id="{B9D54CBD-3580-4C55-941C-3C3FFC1AE221}"/>
                  </a:ext>
                </a:extLst>
              </p:cNvPr>
              <p:cNvSpPr/>
              <p:nvPr/>
            </p:nvSpPr>
            <p:spPr>
              <a:xfrm>
                <a:off x="6386500" y="2785600"/>
                <a:ext cx="430150" cy="119375"/>
              </a:xfrm>
              <a:custGeom>
                <a:avLst/>
                <a:gdLst/>
                <a:ahLst/>
                <a:cxnLst/>
                <a:rect l="l" t="t" r="r" b="b"/>
                <a:pathLst>
                  <a:path w="17206" h="4775" extrusionOk="0">
                    <a:moveTo>
                      <a:pt x="17205" y="0"/>
                    </a:moveTo>
                    <a:lnTo>
                      <a:pt x="17205" y="0"/>
                    </a:lnTo>
                    <a:cubicBezTo>
                      <a:pt x="8180" y="1274"/>
                      <a:pt x="1" y="4775"/>
                      <a:pt x="1" y="4775"/>
                    </a:cubicBezTo>
                    <a:lnTo>
                      <a:pt x="1720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2153;p50">
                <a:extLst>
                  <a:ext uri="{FF2B5EF4-FFF2-40B4-BE49-F238E27FC236}">
                    <a16:creationId xmlns:a16="http://schemas.microsoft.com/office/drawing/2014/main" id="{5EFEDFB3-5EE9-4D0E-9FE6-6C5EEDA2BCD6}"/>
                  </a:ext>
                </a:extLst>
              </p:cNvPr>
              <p:cNvSpPr/>
              <p:nvPr/>
            </p:nvSpPr>
            <p:spPr>
              <a:xfrm>
                <a:off x="6479375" y="3119550"/>
                <a:ext cx="548600" cy="275950"/>
              </a:xfrm>
              <a:custGeom>
                <a:avLst/>
                <a:gdLst/>
                <a:ahLst/>
                <a:cxnLst/>
                <a:rect l="l" t="t" r="r" b="b"/>
                <a:pathLst>
                  <a:path w="21944" h="11038" extrusionOk="0">
                    <a:moveTo>
                      <a:pt x="21765" y="1"/>
                    </a:moveTo>
                    <a:cubicBezTo>
                      <a:pt x="21336" y="942"/>
                      <a:pt x="20717" y="1787"/>
                      <a:pt x="19979" y="2513"/>
                    </a:cubicBezTo>
                    <a:cubicBezTo>
                      <a:pt x="19253" y="3251"/>
                      <a:pt x="18431" y="3906"/>
                      <a:pt x="17586" y="4490"/>
                    </a:cubicBezTo>
                    <a:cubicBezTo>
                      <a:pt x="15859" y="5633"/>
                      <a:pt x="13966" y="6549"/>
                      <a:pt x="12037" y="7347"/>
                    </a:cubicBezTo>
                    <a:cubicBezTo>
                      <a:pt x="10097" y="8121"/>
                      <a:pt x="8108" y="8788"/>
                      <a:pt x="6096" y="9347"/>
                    </a:cubicBezTo>
                    <a:cubicBezTo>
                      <a:pt x="4084" y="9919"/>
                      <a:pt x="2048" y="10419"/>
                      <a:pt x="0" y="10836"/>
                    </a:cubicBezTo>
                    <a:lnTo>
                      <a:pt x="24" y="11038"/>
                    </a:lnTo>
                    <a:cubicBezTo>
                      <a:pt x="2108" y="10717"/>
                      <a:pt x="4167" y="10276"/>
                      <a:pt x="6203" y="9740"/>
                    </a:cubicBezTo>
                    <a:cubicBezTo>
                      <a:pt x="8227" y="9169"/>
                      <a:pt x="10228" y="8550"/>
                      <a:pt x="12180" y="7728"/>
                    </a:cubicBezTo>
                    <a:cubicBezTo>
                      <a:pt x="14133" y="6930"/>
                      <a:pt x="16038" y="5990"/>
                      <a:pt x="17776" y="4787"/>
                    </a:cubicBezTo>
                    <a:cubicBezTo>
                      <a:pt x="19491" y="3573"/>
                      <a:pt x="21110" y="2061"/>
                      <a:pt x="21943" y="84"/>
                    </a:cubicBezTo>
                    <a:lnTo>
                      <a:pt x="2176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2154;p50">
                <a:extLst>
                  <a:ext uri="{FF2B5EF4-FFF2-40B4-BE49-F238E27FC236}">
                    <a16:creationId xmlns:a16="http://schemas.microsoft.com/office/drawing/2014/main" id="{4B18090F-B826-416F-A639-FFA2656FFE4B}"/>
                  </a:ext>
                </a:extLst>
              </p:cNvPr>
              <p:cNvSpPr/>
              <p:nvPr/>
            </p:nvSpPr>
            <p:spPr>
              <a:xfrm>
                <a:off x="6048650" y="2918050"/>
                <a:ext cx="183100" cy="487275"/>
              </a:xfrm>
              <a:custGeom>
                <a:avLst/>
                <a:gdLst/>
                <a:ahLst/>
                <a:cxnLst/>
                <a:rect l="l" t="t" r="r" b="b"/>
                <a:pathLst>
                  <a:path w="7324" h="19491" extrusionOk="0">
                    <a:moveTo>
                      <a:pt x="4763" y="0"/>
                    </a:moveTo>
                    <a:lnTo>
                      <a:pt x="4763" y="0"/>
                    </a:lnTo>
                    <a:cubicBezTo>
                      <a:pt x="4763" y="1"/>
                      <a:pt x="358" y="5001"/>
                      <a:pt x="180" y="11014"/>
                    </a:cubicBezTo>
                    <a:cubicBezTo>
                      <a:pt x="1" y="17026"/>
                      <a:pt x="1537" y="19491"/>
                      <a:pt x="1537" y="19491"/>
                    </a:cubicBezTo>
                    <a:cubicBezTo>
                      <a:pt x="1537" y="19491"/>
                      <a:pt x="7323" y="12526"/>
                      <a:pt x="4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2155;p50">
                <a:extLst>
                  <a:ext uri="{FF2B5EF4-FFF2-40B4-BE49-F238E27FC236}">
                    <a16:creationId xmlns:a16="http://schemas.microsoft.com/office/drawing/2014/main" id="{1E0162D2-D7F7-494E-B933-108E293F1525}"/>
                  </a:ext>
                </a:extLst>
              </p:cNvPr>
              <p:cNvSpPr/>
              <p:nvPr/>
            </p:nvSpPr>
            <p:spPr>
              <a:xfrm>
                <a:off x="5913225" y="2988175"/>
                <a:ext cx="431625" cy="315650"/>
              </a:xfrm>
              <a:custGeom>
                <a:avLst/>
                <a:gdLst/>
                <a:ahLst/>
                <a:cxnLst/>
                <a:rect l="l" t="t" r="r" b="b"/>
                <a:pathLst>
                  <a:path w="17265" h="12626" extrusionOk="0">
                    <a:moveTo>
                      <a:pt x="9489" y="1"/>
                    </a:moveTo>
                    <a:cubicBezTo>
                      <a:pt x="8069" y="1"/>
                      <a:pt x="4977" y="3589"/>
                      <a:pt x="4977" y="3589"/>
                    </a:cubicBezTo>
                    <a:lnTo>
                      <a:pt x="632" y="3518"/>
                    </a:lnTo>
                    <a:cubicBezTo>
                      <a:pt x="1" y="7697"/>
                      <a:pt x="179" y="10590"/>
                      <a:pt x="334" y="12626"/>
                    </a:cubicBezTo>
                    <a:cubicBezTo>
                      <a:pt x="3775" y="11840"/>
                      <a:pt x="7347" y="10007"/>
                      <a:pt x="7347" y="10007"/>
                    </a:cubicBezTo>
                    <a:cubicBezTo>
                      <a:pt x="9585" y="10007"/>
                      <a:pt x="16479" y="8613"/>
                      <a:pt x="16455" y="7613"/>
                    </a:cubicBezTo>
                    <a:cubicBezTo>
                      <a:pt x="16434" y="7023"/>
                      <a:pt x="14910" y="6904"/>
                      <a:pt x="13685" y="6904"/>
                    </a:cubicBezTo>
                    <a:cubicBezTo>
                      <a:pt x="12859" y="6904"/>
                      <a:pt x="12169" y="6959"/>
                      <a:pt x="12169" y="6959"/>
                    </a:cubicBezTo>
                    <a:cubicBezTo>
                      <a:pt x="12169" y="6959"/>
                      <a:pt x="17265" y="6173"/>
                      <a:pt x="17181" y="5220"/>
                    </a:cubicBezTo>
                    <a:cubicBezTo>
                      <a:pt x="17151" y="4920"/>
                      <a:pt x="16608" y="4817"/>
                      <a:pt x="15877" y="4817"/>
                    </a:cubicBezTo>
                    <a:cubicBezTo>
                      <a:pt x="14287" y="4817"/>
                      <a:pt x="11812" y="5304"/>
                      <a:pt x="11812" y="5304"/>
                    </a:cubicBezTo>
                    <a:cubicBezTo>
                      <a:pt x="11812" y="5304"/>
                      <a:pt x="16991" y="3911"/>
                      <a:pt x="16955" y="2994"/>
                    </a:cubicBezTo>
                    <a:cubicBezTo>
                      <a:pt x="16928" y="2611"/>
                      <a:pt x="16539" y="2468"/>
                      <a:pt x="15971" y="2468"/>
                    </a:cubicBezTo>
                    <a:cubicBezTo>
                      <a:pt x="14276" y="2468"/>
                      <a:pt x="10990" y="3744"/>
                      <a:pt x="10990" y="3744"/>
                    </a:cubicBezTo>
                    <a:cubicBezTo>
                      <a:pt x="10990" y="3744"/>
                      <a:pt x="15467" y="1375"/>
                      <a:pt x="15086" y="315"/>
                    </a:cubicBezTo>
                    <a:cubicBezTo>
                      <a:pt x="15031" y="168"/>
                      <a:pt x="14871" y="105"/>
                      <a:pt x="14636" y="105"/>
                    </a:cubicBezTo>
                    <a:cubicBezTo>
                      <a:pt x="13197" y="105"/>
                      <a:pt x="8954" y="2482"/>
                      <a:pt x="8954" y="2482"/>
                    </a:cubicBezTo>
                    <a:cubicBezTo>
                      <a:pt x="8954" y="2482"/>
                      <a:pt x="10978" y="315"/>
                      <a:pt x="9645" y="17"/>
                    </a:cubicBezTo>
                    <a:cubicBezTo>
                      <a:pt x="9595" y="6"/>
                      <a:pt x="9543" y="1"/>
                      <a:pt x="9489" y="1"/>
                    </a:cubicBezTo>
                    <a:close/>
                  </a:path>
                </a:pathLst>
              </a:custGeom>
              <a:solidFill>
                <a:srgbClr val="FFD3C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2156;p50">
                <a:extLst>
                  <a:ext uri="{FF2B5EF4-FFF2-40B4-BE49-F238E27FC236}">
                    <a16:creationId xmlns:a16="http://schemas.microsoft.com/office/drawing/2014/main" id="{5523F035-3D02-4853-9C4D-B85AD8A5C7BA}"/>
                  </a:ext>
                </a:extLst>
              </p:cNvPr>
              <p:cNvSpPr/>
              <p:nvPr/>
            </p:nvSpPr>
            <p:spPr>
              <a:xfrm>
                <a:off x="5935250" y="2877275"/>
                <a:ext cx="232500" cy="528950"/>
              </a:xfrm>
              <a:custGeom>
                <a:avLst/>
                <a:gdLst/>
                <a:ahLst/>
                <a:cxnLst/>
                <a:rect l="l" t="t" r="r" b="b"/>
                <a:pathLst>
                  <a:path w="9300" h="21158" extrusionOk="0">
                    <a:moveTo>
                      <a:pt x="5335" y="0"/>
                    </a:moveTo>
                    <a:cubicBezTo>
                      <a:pt x="2751" y="3727"/>
                      <a:pt x="1072" y="8025"/>
                      <a:pt x="274" y="12561"/>
                    </a:cubicBezTo>
                    <a:cubicBezTo>
                      <a:pt x="1" y="15038"/>
                      <a:pt x="13" y="17741"/>
                      <a:pt x="477" y="20324"/>
                    </a:cubicBezTo>
                    <a:cubicBezTo>
                      <a:pt x="3703" y="20991"/>
                      <a:pt x="6073" y="21158"/>
                      <a:pt x="6073" y="21158"/>
                    </a:cubicBezTo>
                    <a:cubicBezTo>
                      <a:pt x="6073" y="21158"/>
                      <a:pt x="4537" y="18669"/>
                      <a:pt x="4716" y="12657"/>
                    </a:cubicBezTo>
                    <a:cubicBezTo>
                      <a:pt x="4894" y="6644"/>
                      <a:pt x="9299" y="1643"/>
                      <a:pt x="9299" y="1643"/>
                    </a:cubicBezTo>
                    <a:cubicBezTo>
                      <a:pt x="9299" y="1643"/>
                      <a:pt x="7775" y="858"/>
                      <a:pt x="53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2157;p50">
                <a:extLst>
                  <a:ext uri="{FF2B5EF4-FFF2-40B4-BE49-F238E27FC236}">
                    <a16:creationId xmlns:a16="http://schemas.microsoft.com/office/drawing/2014/main" id="{84350753-F0A3-4EA6-B4CE-5DE533D6033F}"/>
                  </a:ext>
                </a:extLst>
              </p:cNvPr>
              <p:cNvSpPr/>
              <p:nvPr/>
            </p:nvSpPr>
            <p:spPr>
              <a:xfrm>
                <a:off x="5349175" y="2273925"/>
                <a:ext cx="719450" cy="1111175"/>
              </a:xfrm>
              <a:custGeom>
                <a:avLst/>
                <a:gdLst/>
                <a:ahLst/>
                <a:cxnLst/>
                <a:rect l="l" t="t" r="r" b="b"/>
                <a:pathLst>
                  <a:path w="28778" h="44447" extrusionOk="0">
                    <a:moveTo>
                      <a:pt x="21717" y="0"/>
                    </a:moveTo>
                    <a:cubicBezTo>
                      <a:pt x="21716" y="1"/>
                      <a:pt x="0" y="22122"/>
                      <a:pt x="7346" y="34897"/>
                    </a:cubicBezTo>
                    <a:cubicBezTo>
                      <a:pt x="10680" y="40708"/>
                      <a:pt x="18503" y="43315"/>
                      <a:pt x="23908" y="44446"/>
                    </a:cubicBezTo>
                    <a:cubicBezTo>
                      <a:pt x="23456" y="41886"/>
                      <a:pt x="23432" y="39172"/>
                      <a:pt x="23717" y="36683"/>
                    </a:cubicBezTo>
                    <a:cubicBezTo>
                      <a:pt x="24515" y="32147"/>
                      <a:pt x="26194" y="27849"/>
                      <a:pt x="28778" y="24122"/>
                    </a:cubicBezTo>
                    <a:cubicBezTo>
                      <a:pt x="26849" y="23456"/>
                      <a:pt x="24372" y="22741"/>
                      <a:pt x="21634" y="22360"/>
                    </a:cubicBezTo>
                    <a:lnTo>
                      <a:pt x="2171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2158;p50">
                <a:extLst>
                  <a:ext uri="{FF2B5EF4-FFF2-40B4-BE49-F238E27FC236}">
                    <a16:creationId xmlns:a16="http://schemas.microsoft.com/office/drawing/2014/main" id="{554D25AB-06BC-4E1A-82CC-FA7EC585DB6A}"/>
                  </a:ext>
                </a:extLst>
              </p:cNvPr>
              <p:cNvSpPr/>
              <p:nvPr/>
            </p:nvSpPr>
            <p:spPr>
              <a:xfrm>
                <a:off x="5735225" y="2807625"/>
                <a:ext cx="432525" cy="110450"/>
              </a:xfrm>
              <a:custGeom>
                <a:avLst/>
                <a:gdLst/>
                <a:ahLst/>
                <a:cxnLst/>
                <a:rect l="l" t="t" r="r" b="b"/>
                <a:pathLst>
                  <a:path w="17301" h="4418" extrusionOk="0">
                    <a:moveTo>
                      <a:pt x="1" y="0"/>
                    </a:moveTo>
                    <a:lnTo>
                      <a:pt x="17300" y="4417"/>
                    </a:lnTo>
                    <a:cubicBezTo>
                      <a:pt x="17300" y="4417"/>
                      <a:pt x="9061" y="1084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2159;p50">
                <a:extLst>
                  <a:ext uri="{FF2B5EF4-FFF2-40B4-BE49-F238E27FC236}">
                    <a16:creationId xmlns:a16="http://schemas.microsoft.com/office/drawing/2014/main" id="{AD8A26CD-0240-4E91-B543-5A8788E021BF}"/>
                  </a:ext>
                </a:extLst>
              </p:cNvPr>
              <p:cNvSpPr/>
              <p:nvPr/>
            </p:nvSpPr>
            <p:spPr>
              <a:xfrm>
                <a:off x="5530450" y="3145750"/>
                <a:ext cx="554550" cy="264650"/>
              </a:xfrm>
              <a:custGeom>
                <a:avLst/>
                <a:gdLst/>
                <a:ahLst/>
                <a:cxnLst/>
                <a:rect l="l" t="t" r="r" b="b"/>
                <a:pathLst>
                  <a:path w="22182" h="10586" extrusionOk="0">
                    <a:moveTo>
                      <a:pt x="179" y="1"/>
                    </a:moveTo>
                    <a:lnTo>
                      <a:pt x="0" y="84"/>
                    </a:lnTo>
                    <a:cubicBezTo>
                      <a:pt x="881" y="2049"/>
                      <a:pt x="2536" y="3525"/>
                      <a:pt x="4274" y="4704"/>
                    </a:cubicBezTo>
                    <a:cubicBezTo>
                      <a:pt x="6049" y="5882"/>
                      <a:pt x="7965" y="6775"/>
                      <a:pt x="9930" y="7525"/>
                    </a:cubicBezTo>
                    <a:cubicBezTo>
                      <a:pt x="11894" y="8287"/>
                      <a:pt x="13919" y="8883"/>
                      <a:pt x="15955" y="9407"/>
                    </a:cubicBezTo>
                    <a:cubicBezTo>
                      <a:pt x="17990" y="9907"/>
                      <a:pt x="20062" y="10311"/>
                      <a:pt x="22146" y="10585"/>
                    </a:cubicBezTo>
                    <a:lnTo>
                      <a:pt x="22181" y="10407"/>
                    </a:lnTo>
                    <a:cubicBezTo>
                      <a:pt x="20110" y="10026"/>
                      <a:pt x="18074" y="9573"/>
                      <a:pt x="16050" y="9038"/>
                    </a:cubicBezTo>
                    <a:cubicBezTo>
                      <a:pt x="14026" y="8502"/>
                      <a:pt x="12025" y="7883"/>
                      <a:pt x="10073" y="7144"/>
                    </a:cubicBezTo>
                    <a:cubicBezTo>
                      <a:pt x="8132" y="6394"/>
                      <a:pt x="6227" y="5525"/>
                      <a:pt x="4465" y="4406"/>
                    </a:cubicBezTo>
                    <a:cubicBezTo>
                      <a:pt x="3608" y="3834"/>
                      <a:pt x="2774" y="3203"/>
                      <a:pt x="2024" y="2489"/>
                    </a:cubicBezTo>
                    <a:cubicBezTo>
                      <a:pt x="1286" y="1751"/>
                      <a:pt x="631" y="929"/>
                      <a:pt x="17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2160;p50">
                <a:extLst>
                  <a:ext uri="{FF2B5EF4-FFF2-40B4-BE49-F238E27FC236}">
                    <a16:creationId xmlns:a16="http://schemas.microsoft.com/office/drawing/2014/main" id="{97E1161F-E4AB-44BB-8D4C-AD1BC4AC03CD}"/>
                  </a:ext>
                </a:extLst>
              </p:cNvPr>
              <p:cNvSpPr/>
              <p:nvPr/>
            </p:nvSpPr>
            <p:spPr>
              <a:xfrm>
                <a:off x="6118300" y="2309350"/>
                <a:ext cx="293525" cy="137025"/>
              </a:xfrm>
              <a:custGeom>
                <a:avLst/>
                <a:gdLst/>
                <a:ahLst/>
                <a:cxnLst/>
                <a:rect l="l" t="t" r="r" b="b"/>
                <a:pathLst>
                  <a:path w="11741" h="5481" extrusionOk="0">
                    <a:moveTo>
                      <a:pt x="11526" y="0"/>
                    </a:moveTo>
                    <a:lnTo>
                      <a:pt x="1" y="476"/>
                    </a:lnTo>
                    <a:lnTo>
                      <a:pt x="811" y="5429"/>
                    </a:lnTo>
                    <a:cubicBezTo>
                      <a:pt x="1301" y="5463"/>
                      <a:pt x="1794" y="5480"/>
                      <a:pt x="2289" y="5480"/>
                    </a:cubicBezTo>
                    <a:cubicBezTo>
                      <a:pt x="5442" y="5480"/>
                      <a:pt x="8685" y="4799"/>
                      <a:pt x="11741" y="3513"/>
                    </a:cubicBezTo>
                    <a:lnTo>
                      <a:pt x="11526" y="0"/>
                    </a:ln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2161;p50">
                <a:extLst>
                  <a:ext uri="{FF2B5EF4-FFF2-40B4-BE49-F238E27FC236}">
                    <a16:creationId xmlns:a16="http://schemas.microsoft.com/office/drawing/2014/main" id="{C9CEBD2F-928E-4F19-A77E-6B3CFA8B11E8}"/>
                  </a:ext>
                </a:extLst>
              </p:cNvPr>
              <p:cNvSpPr/>
              <p:nvPr/>
            </p:nvSpPr>
            <p:spPr>
              <a:xfrm>
                <a:off x="5710225" y="1294425"/>
                <a:ext cx="1000450" cy="1055575"/>
              </a:xfrm>
              <a:custGeom>
                <a:avLst/>
                <a:gdLst/>
                <a:ahLst/>
                <a:cxnLst/>
                <a:rect l="l" t="t" r="r" b="b"/>
                <a:pathLst>
                  <a:path w="40018" h="42223" extrusionOk="0">
                    <a:moveTo>
                      <a:pt x="20551" y="1"/>
                    </a:moveTo>
                    <a:cubicBezTo>
                      <a:pt x="9834" y="1"/>
                      <a:pt x="2356" y="6300"/>
                      <a:pt x="1013" y="13260"/>
                    </a:cubicBezTo>
                    <a:cubicBezTo>
                      <a:pt x="239" y="17213"/>
                      <a:pt x="1" y="19523"/>
                      <a:pt x="1906" y="28060"/>
                    </a:cubicBezTo>
                    <a:cubicBezTo>
                      <a:pt x="3562" y="35541"/>
                      <a:pt x="9909" y="42223"/>
                      <a:pt x="18960" y="42223"/>
                    </a:cubicBezTo>
                    <a:cubicBezTo>
                      <a:pt x="19474" y="42223"/>
                      <a:pt x="19996" y="42201"/>
                      <a:pt x="20527" y="42157"/>
                    </a:cubicBezTo>
                    <a:cubicBezTo>
                      <a:pt x="29814" y="41395"/>
                      <a:pt x="39470" y="36311"/>
                      <a:pt x="39767" y="22952"/>
                    </a:cubicBezTo>
                    <a:cubicBezTo>
                      <a:pt x="40017" y="11701"/>
                      <a:pt x="35338" y="1259"/>
                      <a:pt x="23218" y="128"/>
                    </a:cubicBezTo>
                    <a:cubicBezTo>
                      <a:pt x="22309" y="42"/>
                      <a:pt x="21419" y="1"/>
                      <a:pt x="20551" y="1"/>
                    </a:cubicBezTo>
                    <a:close/>
                  </a:path>
                </a:pathLst>
              </a:custGeom>
              <a:solidFill>
                <a:srgbClr val="FFD3C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2162;p50">
                <a:extLst>
                  <a:ext uri="{FF2B5EF4-FFF2-40B4-BE49-F238E27FC236}">
                    <a16:creationId xmlns:a16="http://schemas.microsoft.com/office/drawing/2014/main" id="{9BF931F3-FE69-40DF-B26C-6A6F86AE468E}"/>
                  </a:ext>
                </a:extLst>
              </p:cNvPr>
              <p:cNvSpPr/>
              <p:nvPr/>
            </p:nvSpPr>
            <p:spPr>
              <a:xfrm>
                <a:off x="6700525" y="1598250"/>
                <a:ext cx="112550" cy="218800"/>
              </a:xfrm>
              <a:custGeom>
                <a:avLst/>
                <a:gdLst/>
                <a:ahLst/>
                <a:cxnLst/>
                <a:rect l="l" t="t" r="r" b="b"/>
                <a:pathLst>
                  <a:path w="4502" h="8752" extrusionOk="0">
                    <a:moveTo>
                      <a:pt x="1" y="0"/>
                    </a:moveTo>
                    <a:lnTo>
                      <a:pt x="60" y="8751"/>
                    </a:lnTo>
                    <a:cubicBezTo>
                      <a:pt x="60" y="8751"/>
                      <a:pt x="1882" y="8704"/>
                      <a:pt x="3191" y="6346"/>
                    </a:cubicBezTo>
                    <a:cubicBezTo>
                      <a:pt x="4501" y="3977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2163;p50">
                <a:extLst>
                  <a:ext uri="{FF2B5EF4-FFF2-40B4-BE49-F238E27FC236}">
                    <a16:creationId xmlns:a16="http://schemas.microsoft.com/office/drawing/2014/main" id="{1A0CAC1D-A95C-46FF-BAE7-2AD314B47324}"/>
                  </a:ext>
                </a:extLst>
              </p:cNvPr>
              <p:cNvSpPr/>
              <p:nvPr/>
            </p:nvSpPr>
            <p:spPr>
              <a:xfrm>
                <a:off x="5634325" y="1744100"/>
                <a:ext cx="141100" cy="211200"/>
              </a:xfrm>
              <a:custGeom>
                <a:avLst/>
                <a:gdLst/>
                <a:ahLst/>
                <a:cxnLst/>
                <a:rect l="l" t="t" r="r" b="b"/>
                <a:pathLst>
                  <a:path w="5644" h="8448" extrusionOk="0">
                    <a:moveTo>
                      <a:pt x="3156" y="0"/>
                    </a:moveTo>
                    <a:cubicBezTo>
                      <a:pt x="3156" y="0"/>
                      <a:pt x="0" y="5108"/>
                      <a:pt x="1953" y="6977"/>
                    </a:cubicBezTo>
                    <a:cubicBezTo>
                      <a:pt x="3244" y="8237"/>
                      <a:pt x="4451" y="8448"/>
                      <a:pt x="5114" y="8448"/>
                    </a:cubicBezTo>
                    <a:cubicBezTo>
                      <a:pt x="5448" y="8448"/>
                      <a:pt x="5644" y="8394"/>
                      <a:pt x="5644" y="8394"/>
                    </a:cubicBezTo>
                    <a:lnTo>
                      <a:pt x="3156" y="0"/>
                    </a:ln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2164;p50">
                <a:extLst>
                  <a:ext uri="{FF2B5EF4-FFF2-40B4-BE49-F238E27FC236}">
                    <a16:creationId xmlns:a16="http://schemas.microsoft.com/office/drawing/2014/main" id="{EB47F918-B408-44F1-9883-1461AC632751}"/>
                  </a:ext>
                </a:extLst>
              </p:cNvPr>
              <p:cNvSpPr/>
              <p:nvPr/>
            </p:nvSpPr>
            <p:spPr>
              <a:xfrm>
                <a:off x="5606350" y="1197225"/>
                <a:ext cx="1213525" cy="765875"/>
              </a:xfrm>
              <a:custGeom>
                <a:avLst/>
                <a:gdLst/>
                <a:ahLst/>
                <a:cxnLst/>
                <a:rect l="l" t="t" r="r" b="b"/>
                <a:pathLst>
                  <a:path w="48541" h="30635" extrusionOk="0">
                    <a:moveTo>
                      <a:pt x="27521" y="0"/>
                    </a:moveTo>
                    <a:cubicBezTo>
                      <a:pt x="26557" y="0"/>
                      <a:pt x="25540" y="51"/>
                      <a:pt x="24468" y="158"/>
                    </a:cubicBezTo>
                    <a:cubicBezTo>
                      <a:pt x="0" y="2623"/>
                      <a:pt x="4989" y="29507"/>
                      <a:pt x="4989" y="29507"/>
                    </a:cubicBezTo>
                    <a:cubicBezTo>
                      <a:pt x="4989" y="29507"/>
                      <a:pt x="4616" y="30635"/>
                      <a:pt x="5734" y="30635"/>
                    </a:cubicBezTo>
                    <a:cubicBezTo>
                      <a:pt x="6014" y="30635"/>
                      <a:pt x="6387" y="30564"/>
                      <a:pt x="6882" y="30388"/>
                    </a:cubicBezTo>
                    <a:cubicBezTo>
                      <a:pt x="9347" y="29507"/>
                      <a:pt x="10359" y="20518"/>
                      <a:pt x="10359" y="20518"/>
                    </a:cubicBezTo>
                    <a:cubicBezTo>
                      <a:pt x="10883" y="20601"/>
                      <a:pt x="11394" y="20640"/>
                      <a:pt x="11891" y="20640"/>
                    </a:cubicBezTo>
                    <a:cubicBezTo>
                      <a:pt x="19076" y="20640"/>
                      <a:pt x="23336" y="12505"/>
                      <a:pt x="23336" y="12505"/>
                    </a:cubicBezTo>
                    <a:cubicBezTo>
                      <a:pt x="29921" y="16589"/>
                      <a:pt x="37660" y="17006"/>
                      <a:pt x="37660" y="17006"/>
                    </a:cubicBezTo>
                    <a:cubicBezTo>
                      <a:pt x="39005" y="22649"/>
                      <a:pt x="42208" y="24911"/>
                      <a:pt x="42208" y="24911"/>
                    </a:cubicBezTo>
                    <a:lnTo>
                      <a:pt x="44339" y="24328"/>
                    </a:lnTo>
                    <a:cubicBezTo>
                      <a:pt x="44339" y="24328"/>
                      <a:pt x="48541" y="0"/>
                      <a:pt x="27521" y="0"/>
                    </a:cubicBez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2165;p50">
                <a:extLst>
                  <a:ext uri="{FF2B5EF4-FFF2-40B4-BE49-F238E27FC236}">
                    <a16:creationId xmlns:a16="http://schemas.microsoft.com/office/drawing/2014/main" id="{3843462E-5727-401F-9959-058B031E5A29}"/>
                  </a:ext>
                </a:extLst>
              </p:cNvPr>
              <p:cNvSpPr/>
              <p:nvPr/>
            </p:nvSpPr>
            <p:spPr>
              <a:xfrm>
                <a:off x="5622950" y="1941775"/>
                <a:ext cx="261000" cy="278700"/>
              </a:xfrm>
              <a:custGeom>
                <a:avLst/>
                <a:gdLst/>
                <a:ahLst/>
                <a:cxnLst/>
                <a:rect l="l" t="t" r="r" b="b"/>
                <a:pathLst>
                  <a:path w="10440" h="11148" extrusionOk="0">
                    <a:moveTo>
                      <a:pt x="5562" y="1"/>
                    </a:moveTo>
                    <a:cubicBezTo>
                      <a:pt x="3475" y="1"/>
                      <a:pt x="0" y="742"/>
                      <a:pt x="479" y="5774"/>
                    </a:cubicBezTo>
                    <a:cubicBezTo>
                      <a:pt x="840" y="9498"/>
                      <a:pt x="3575" y="11148"/>
                      <a:pt x="6071" y="11148"/>
                    </a:cubicBezTo>
                    <a:cubicBezTo>
                      <a:pt x="8355" y="11148"/>
                      <a:pt x="10439" y="9768"/>
                      <a:pt x="10326" y="7333"/>
                    </a:cubicBezTo>
                    <a:cubicBezTo>
                      <a:pt x="10230" y="5357"/>
                      <a:pt x="7063" y="130"/>
                      <a:pt x="7063" y="130"/>
                    </a:cubicBezTo>
                    <a:cubicBezTo>
                      <a:pt x="7063" y="130"/>
                      <a:pt x="6434" y="1"/>
                      <a:pt x="5562" y="1"/>
                    </a:cubicBezTo>
                    <a:close/>
                  </a:path>
                </a:pathLst>
              </a:custGeom>
              <a:solidFill>
                <a:srgbClr val="FFD3C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2166;p50">
                <a:extLst>
                  <a:ext uri="{FF2B5EF4-FFF2-40B4-BE49-F238E27FC236}">
                    <a16:creationId xmlns:a16="http://schemas.microsoft.com/office/drawing/2014/main" id="{7145EC51-6E8A-4F50-A7EF-59F3BA54D849}"/>
                  </a:ext>
                </a:extLst>
              </p:cNvPr>
              <p:cNvSpPr/>
              <p:nvPr/>
            </p:nvSpPr>
            <p:spPr>
              <a:xfrm>
                <a:off x="5658725" y="2000600"/>
                <a:ext cx="193200" cy="143875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5755" extrusionOk="0">
                    <a:moveTo>
                      <a:pt x="3203" y="0"/>
                    </a:moveTo>
                    <a:cubicBezTo>
                      <a:pt x="2835" y="0"/>
                      <a:pt x="2481" y="64"/>
                      <a:pt x="2144" y="194"/>
                    </a:cubicBezTo>
                    <a:cubicBezTo>
                      <a:pt x="715" y="730"/>
                      <a:pt x="60" y="2218"/>
                      <a:pt x="36" y="2278"/>
                    </a:cubicBezTo>
                    <a:cubicBezTo>
                      <a:pt x="1" y="2349"/>
                      <a:pt x="36" y="2432"/>
                      <a:pt x="108" y="2468"/>
                    </a:cubicBezTo>
                    <a:cubicBezTo>
                      <a:pt x="126" y="2474"/>
                      <a:pt x="145" y="2477"/>
                      <a:pt x="164" y="2477"/>
                    </a:cubicBezTo>
                    <a:cubicBezTo>
                      <a:pt x="222" y="2477"/>
                      <a:pt x="281" y="2450"/>
                      <a:pt x="298" y="2397"/>
                    </a:cubicBezTo>
                    <a:cubicBezTo>
                      <a:pt x="298" y="2373"/>
                      <a:pt x="929" y="944"/>
                      <a:pt x="2251" y="456"/>
                    </a:cubicBezTo>
                    <a:cubicBezTo>
                      <a:pt x="2550" y="344"/>
                      <a:pt x="2861" y="289"/>
                      <a:pt x="3185" y="289"/>
                    </a:cubicBezTo>
                    <a:cubicBezTo>
                      <a:pt x="3687" y="289"/>
                      <a:pt x="4218" y="422"/>
                      <a:pt x="4775" y="682"/>
                    </a:cubicBezTo>
                    <a:cubicBezTo>
                      <a:pt x="7406" y="1920"/>
                      <a:pt x="6382" y="5552"/>
                      <a:pt x="6371" y="5576"/>
                    </a:cubicBezTo>
                    <a:cubicBezTo>
                      <a:pt x="6359" y="5647"/>
                      <a:pt x="6406" y="5742"/>
                      <a:pt x="6478" y="5754"/>
                    </a:cubicBezTo>
                    <a:lnTo>
                      <a:pt x="6537" y="5754"/>
                    </a:lnTo>
                    <a:cubicBezTo>
                      <a:pt x="6597" y="5742"/>
                      <a:pt x="6644" y="5695"/>
                      <a:pt x="6644" y="5635"/>
                    </a:cubicBezTo>
                    <a:cubicBezTo>
                      <a:pt x="6656" y="5611"/>
                      <a:pt x="7728" y="1754"/>
                      <a:pt x="4906" y="408"/>
                    </a:cubicBezTo>
                    <a:cubicBezTo>
                      <a:pt x="4317" y="139"/>
                      <a:pt x="3746" y="0"/>
                      <a:pt x="3203" y="0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2167;p50">
                <a:extLst>
                  <a:ext uri="{FF2B5EF4-FFF2-40B4-BE49-F238E27FC236}">
                    <a16:creationId xmlns:a16="http://schemas.microsoft.com/office/drawing/2014/main" id="{9E4CB42F-95CD-4AB3-B3C0-8D79AD26314E}"/>
                  </a:ext>
                </a:extLst>
              </p:cNvPr>
              <p:cNvSpPr/>
              <p:nvPr/>
            </p:nvSpPr>
            <p:spPr>
              <a:xfrm>
                <a:off x="5720350" y="2052925"/>
                <a:ext cx="107475" cy="34975"/>
              </a:xfrm>
              <a:custGeom>
                <a:avLst/>
                <a:gdLst/>
                <a:ahLst/>
                <a:cxnLst/>
                <a:rect l="l" t="t" r="r" b="b"/>
                <a:pathLst>
                  <a:path w="4299" h="1399" extrusionOk="0">
                    <a:moveTo>
                      <a:pt x="2635" y="1"/>
                    </a:moveTo>
                    <a:cubicBezTo>
                      <a:pt x="1221" y="1"/>
                      <a:pt x="69" y="1140"/>
                      <a:pt x="60" y="1149"/>
                    </a:cubicBezTo>
                    <a:cubicBezTo>
                      <a:pt x="0" y="1208"/>
                      <a:pt x="0" y="1292"/>
                      <a:pt x="60" y="1351"/>
                    </a:cubicBezTo>
                    <a:cubicBezTo>
                      <a:pt x="84" y="1399"/>
                      <a:pt x="131" y="1399"/>
                      <a:pt x="179" y="1399"/>
                    </a:cubicBezTo>
                    <a:cubicBezTo>
                      <a:pt x="203" y="1399"/>
                      <a:pt x="238" y="1387"/>
                      <a:pt x="262" y="1351"/>
                    </a:cubicBezTo>
                    <a:cubicBezTo>
                      <a:pt x="271" y="1334"/>
                      <a:pt x="1336" y="292"/>
                      <a:pt x="2630" y="292"/>
                    </a:cubicBezTo>
                    <a:cubicBezTo>
                      <a:pt x="3090" y="292"/>
                      <a:pt x="3580" y="424"/>
                      <a:pt x="4060" y="780"/>
                    </a:cubicBezTo>
                    <a:cubicBezTo>
                      <a:pt x="4083" y="793"/>
                      <a:pt x="4108" y="800"/>
                      <a:pt x="4134" y="800"/>
                    </a:cubicBezTo>
                    <a:cubicBezTo>
                      <a:pt x="4177" y="800"/>
                      <a:pt x="4221" y="781"/>
                      <a:pt x="4251" y="744"/>
                    </a:cubicBezTo>
                    <a:cubicBezTo>
                      <a:pt x="4298" y="685"/>
                      <a:pt x="4287" y="601"/>
                      <a:pt x="4227" y="554"/>
                    </a:cubicBezTo>
                    <a:cubicBezTo>
                      <a:pt x="3690" y="149"/>
                      <a:pt x="3145" y="1"/>
                      <a:pt x="2635" y="1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2168;p50">
                <a:extLst>
                  <a:ext uri="{FF2B5EF4-FFF2-40B4-BE49-F238E27FC236}">
                    <a16:creationId xmlns:a16="http://schemas.microsoft.com/office/drawing/2014/main" id="{BF4CF86E-B79C-4AF0-8108-E650C918E7E3}"/>
                  </a:ext>
                </a:extLst>
              </p:cNvPr>
              <p:cNvSpPr/>
              <p:nvPr/>
            </p:nvSpPr>
            <p:spPr>
              <a:xfrm>
                <a:off x="6607350" y="1797900"/>
                <a:ext cx="258775" cy="284525"/>
              </a:xfrm>
              <a:custGeom>
                <a:avLst/>
                <a:gdLst/>
                <a:ahLst/>
                <a:cxnLst/>
                <a:rect l="l" t="t" r="r" b="b"/>
                <a:pathLst>
                  <a:path w="10351" h="11381" extrusionOk="0">
                    <a:moveTo>
                      <a:pt x="4974" y="0"/>
                    </a:moveTo>
                    <a:cubicBezTo>
                      <a:pt x="3162" y="0"/>
                      <a:pt x="1525" y="884"/>
                      <a:pt x="1525" y="884"/>
                    </a:cubicBezTo>
                    <a:cubicBezTo>
                      <a:pt x="1525" y="884"/>
                      <a:pt x="1" y="6814"/>
                      <a:pt x="489" y="8731"/>
                    </a:cubicBezTo>
                    <a:cubicBezTo>
                      <a:pt x="946" y="10537"/>
                      <a:pt x="2455" y="11381"/>
                      <a:pt x="4118" y="11381"/>
                    </a:cubicBezTo>
                    <a:cubicBezTo>
                      <a:pt x="7003" y="11381"/>
                      <a:pt x="10350" y="8841"/>
                      <a:pt x="9466" y="4385"/>
                    </a:cubicBezTo>
                    <a:cubicBezTo>
                      <a:pt x="8759" y="878"/>
                      <a:pt x="6779" y="0"/>
                      <a:pt x="4974" y="0"/>
                    </a:cubicBezTo>
                    <a:close/>
                  </a:path>
                </a:pathLst>
              </a:custGeom>
              <a:solidFill>
                <a:srgbClr val="FFD3C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2169;p50">
                <a:extLst>
                  <a:ext uri="{FF2B5EF4-FFF2-40B4-BE49-F238E27FC236}">
                    <a16:creationId xmlns:a16="http://schemas.microsoft.com/office/drawing/2014/main" id="{E909CD1E-9587-4CE6-9986-D83CBBD94F38}"/>
                  </a:ext>
                </a:extLst>
              </p:cNvPr>
              <p:cNvSpPr/>
              <p:nvPr/>
            </p:nvSpPr>
            <p:spPr>
              <a:xfrm>
                <a:off x="6624025" y="1852275"/>
                <a:ext cx="189350" cy="165150"/>
              </a:xfrm>
              <a:custGeom>
                <a:avLst/>
                <a:gdLst/>
                <a:ahLst/>
                <a:cxnLst/>
                <a:rect l="l" t="t" r="r" b="b"/>
                <a:pathLst>
                  <a:path w="7574" h="6606" extrusionOk="0">
                    <a:moveTo>
                      <a:pt x="4697" y="1"/>
                    </a:moveTo>
                    <a:cubicBezTo>
                      <a:pt x="3875" y="1"/>
                      <a:pt x="3083" y="346"/>
                      <a:pt x="2322" y="1019"/>
                    </a:cubicBezTo>
                    <a:cubicBezTo>
                      <a:pt x="1" y="3115"/>
                      <a:pt x="2144" y="6496"/>
                      <a:pt x="2168" y="6520"/>
                    </a:cubicBezTo>
                    <a:cubicBezTo>
                      <a:pt x="2188" y="6572"/>
                      <a:pt x="2236" y="6605"/>
                      <a:pt x="2272" y="6605"/>
                    </a:cubicBezTo>
                    <a:cubicBezTo>
                      <a:pt x="2277" y="6605"/>
                      <a:pt x="2282" y="6605"/>
                      <a:pt x="2287" y="6603"/>
                    </a:cubicBezTo>
                    <a:cubicBezTo>
                      <a:pt x="2311" y="6603"/>
                      <a:pt x="2334" y="6579"/>
                      <a:pt x="2346" y="6579"/>
                    </a:cubicBezTo>
                    <a:cubicBezTo>
                      <a:pt x="2406" y="6544"/>
                      <a:pt x="2441" y="6448"/>
                      <a:pt x="2394" y="6389"/>
                    </a:cubicBezTo>
                    <a:cubicBezTo>
                      <a:pt x="2382" y="6365"/>
                      <a:pt x="358" y="3174"/>
                      <a:pt x="2501" y="1233"/>
                    </a:cubicBezTo>
                    <a:cubicBezTo>
                      <a:pt x="3180" y="610"/>
                      <a:pt x="3919" y="298"/>
                      <a:pt x="4672" y="298"/>
                    </a:cubicBezTo>
                    <a:cubicBezTo>
                      <a:pt x="4738" y="298"/>
                      <a:pt x="4804" y="300"/>
                      <a:pt x="4870" y="305"/>
                    </a:cubicBezTo>
                    <a:cubicBezTo>
                      <a:pt x="6263" y="388"/>
                      <a:pt x="7287" y="1579"/>
                      <a:pt x="7287" y="1579"/>
                    </a:cubicBezTo>
                    <a:cubicBezTo>
                      <a:pt x="7315" y="1613"/>
                      <a:pt x="7359" y="1632"/>
                      <a:pt x="7405" y="1632"/>
                    </a:cubicBezTo>
                    <a:cubicBezTo>
                      <a:pt x="7438" y="1632"/>
                      <a:pt x="7472" y="1622"/>
                      <a:pt x="7502" y="1603"/>
                    </a:cubicBezTo>
                    <a:cubicBezTo>
                      <a:pt x="7561" y="1555"/>
                      <a:pt x="7573" y="1460"/>
                      <a:pt x="7514" y="1388"/>
                    </a:cubicBezTo>
                    <a:cubicBezTo>
                      <a:pt x="7466" y="1329"/>
                      <a:pt x="6418" y="114"/>
                      <a:pt x="4894" y="7"/>
                    </a:cubicBezTo>
                    <a:cubicBezTo>
                      <a:pt x="4828" y="3"/>
                      <a:pt x="4763" y="1"/>
                      <a:pt x="4697" y="1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2170;p50">
                <a:extLst>
                  <a:ext uri="{FF2B5EF4-FFF2-40B4-BE49-F238E27FC236}">
                    <a16:creationId xmlns:a16="http://schemas.microsoft.com/office/drawing/2014/main" id="{4903938E-5780-4DC4-B9C7-295FB91EE0D1}"/>
                  </a:ext>
                </a:extLst>
              </p:cNvPr>
              <p:cNvSpPr/>
              <p:nvPr/>
            </p:nvSpPr>
            <p:spPr>
              <a:xfrm>
                <a:off x="6654100" y="1916300"/>
                <a:ext cx="108075" cy="33100"/>
              </a:xfrm>
              <a:custGeom>
                <a:avLst/>
                <a:gdLst/>
                <a:ahLst/>
                <a:cxnLst/>
                <a:rect l="l" t="t" r="r" b="b"/>
                <a:pathLst>
                  <a:path w="4323" h="1324" extrusionOk="0">
                    <a:moveTo>
                      <a:pt x="2268" y="0"/>
                    </a:moveTo>
                    <a:cubicBezTo>
                      <a:pt x="1513" y="0"/>
                      <a:pt x="680" y="248"/>
                      <a:pt x="48" y="1101"/>
                    </a:cubicBezTo>
                    <a:cubicBezTo>
                      <a:pt x="0" y="1161"/>
                      <a:pt x="12" y="1256"/>
                      <a:pt x="72" y="1304"/>
                    </a:cubicBezTo>
                    <a:cubicBezTo>
                      <a:pt x="94" y="1317"/>
                      <a:pt x="121" y="1324"/>
                      <a:pt x="149" y="1324"/>
                    </a:cubicBezTo>
                    <a:cubicBezTo>
                      <a:pt x="196" y="1324"/>
                      <a:pt x="244" y="1305"/>
                      <a:pt x="274" y="1268"/>
                    </a:cubicBezTo>
                    <a:cubicBezTo>
                      <a:pt x="836" y="502"/>
                      <a:pt x="1587" y="278"/>
                      <a:pt x="2272" y="278"/>
                    </a:cubicBezTo>
                    <a:cubicBezTo>
                      <a:pt x="3227" y="278"/>
                      <a:pt x="4053" y="713"/>
                      <a:pt x="4060" y="720"/>
                    </a:cubicBezTo>
                    <a:cubicBezTo>
                      <a:pt x="4094" y="737"/>
                      <a:pt x="4122" y="754"/>
                      <a:pt x="4143" y="754"/>
                    </a:cubicBezTo>
                    <a:cubicBezTo>
                      <a:pt x="4152" y="754"/>
                      <a:pt x="4160" y="751"/>
                      <a:pt x="4167" y="744"/>
                    </a:cubicBezTo>
                    <a:cubicBezTo>
                      <a:pt x="4215" y="744"/>
                      <a:pt x="4263" y="720"/>
                      <a:pt x="4275" y="673"/>
                    </a:cubicBezTo>
                    <a:cubicBezTo>
                      <a:pt x="4322" y="601"/>
                      <a:pt x="4286" y="506"/>
                      <a:pt x="4215" y="482"/>
                    </a:cubicBezTo>
                    <a:cubicBezTo>
                      <a:pt x="4194" y="468"/>
                      <a:pt x="3305" y="0"/>
                      <a:pt x="2268" y="0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2171;p50">
                <a:extLst>
                  <a:ext uri="{FF2B5EF4-FFF2-40B4-BE49-F238E27FC236}">
                    <a16:creationId xmlns:a16="http://schemas.microsoft.com/office/drawing/2014/main" id="{1CD02529-2D88-4B87-B07C-EBB2B6003D64}"/>
                  </a:ext>
                </a:extLst>
              </p:cNvPr>
              <p:cNvSpPr/>
              <p:nvPr/>
            </p:nvSpPr>
            <p:spPr>
              <a:xfrm>
                <a:off x="5715975" y="1794400"/>
                <a:ext cx="1125050" cy="849075"/>
              </a:xfrm>
              <a:custGeom>
                <a:avLst/>
                <a:gdLst/>
                <a:ahLst/>
                <a:cxnLst/>
                <a:rect l="l" t="t" r="r" b="b"/>
                <a:pathLst>
                  <a:path w="45002" h="33963" extrusionOk="0">
                    <a:moveTo>
                      <a:pt x="38359" y="0"/>
                    </a:moveTo>
                    <a:cubicBezTo>
                      <a:pt x="38323" y="0"/>
                      <a:pt x="38299" y="12"/>
                      <a:pt x="38252" y="12"/>
                    </a:cubicBezTo>
                    <a:cubicBezTo>
                      <a:pt x="32608" y="858"/>
                      <a:pt x="34191" y="8942"/>
                      <a:pt x="30143" y="9454"/>
                    </a:cubicBezTo>
                    <a:cubicBezTo>
                      <a:pt x="28689" y="9632"/>
                      <a:pt x="27537" y="9677"/>
                      <a:pt x="26490" y="9677"/>
                    </a:cubicBezTo>
                    <a:cubicBezTo>
                      <a:pt x="25408" y="9677"/>
                      <a:pt x="24438" y="9629"/>
                      <a:pt x="23362" y="9629"/>
                    </a:cubicBezTo>
                    <a:cubicBezTo>
                      <a:pt x="22554" y="9629"/>
                      <a:pt x="21686" y="9656"/>
                      <a:pt x="20666" y="9752"/>
                    </a:cubicBezTo>
                    <a:cubicBezTo>
                      <a:pt x="17987" y="9985"/>
                      <a:pt x="15810" y="12150"/>
                      <a:pt x="13548" y="12150"/>
                    </a:cubicBezTo>
                    <a:cubicBezTo>
                      <a:pt x="12693" y="12150"/>
                      <a:pt x="11826" y="11841"/>
                      <a:pt x="10915" y="11002"/>
                    </a:cubicBezTo>
                    <a:cubicBezTo>
                      <a:pt x="4736" y="5311"/>
                      <a:pt x="1521" y="5037"/>
                      <a:pt x="1521" y="5037"/>
                    </a:cubicBezTo>
                    <a:lnTo>
                      <a:pt x="1521" y="5037"/>
                    </a:lnTo>
                    <a:cubicBezTo>
                      <a:pt x="1521" y="5037"/>
                      <a:pt x="1509" y="5775"/>
                      <a:pt x="1592" y="6977"/>
                    </a:cubicBezTo>
                    <a:cubicBezTo>
                      <a:pt x="1676" y="9918"/>
                      <a:pt x="1747" y="16860"/>
                      <a:pt x="914" y="19991"/>
                    </a:cubicBezTo>
                    <a:cubicBezTo>
                      <a:pt x="1" y="23418"/>
                      <a:pt x="2447" y="25282"/>
                      <a:pt x="4282" y="25282"/>
                    </a:cubicBezTo>
                    <a:cubicBezTo>
                      <a:pt x="4601" y="25282"/>
                      <a:pt x="4902" y="25226"/>
                      <a:pt x="5164" y="25111"/>
                    </a:cubicBezTo>
                    <a:cubicBezTo>
                      <a:pt x="5164" y="25111"/>
                      <a:pt x="6402" y="29885"/>
                      <a:pt x="9379" y="30766"/>
                    </a:cubicBezTo>
                    <a:cubicBezTo>
                      <a:pt x="10210" y="31008"/>
                      <a:pt x="11033" y="31092"/>
                      <a:pt x="11780" y="31092"/>
                    </a:cubicBezTo>
                    <a:cubicBezTo>
                      <a:pt x="13537" y="31092"/>
                      <a:pt x="14868" y="30623"/>
                      <a:pt x="14868" y="30623"/>
                    </a:cubicBezTo>
                    <a:cubicBezTo>
                      <a:pt x="14868" y="30623"/>
                      <a:pt x="15705" y="33962"/>
                      <a:pt x="21534" y="33962"/>
                    </a:cubicBezTo>
                    <a:cubicBezTo>
                      <a:pt x="22337" y="33962"/>
                      <a:pt x="23235" y="33899"/>
                      <a:pt x="24238" y="33755"/>
                    </a:cubicBezTo>
                    <a:cubicBezTo>
                      <a:pt x="24285" y="33755"/>
                      <a:pt x="24309" y="33743"/>
                      <a:pt x="24345" y="33743"/>
                    </a:cubicBezTo>
                    <a:cubicBezTo>
                      <a:pt x="24381" y="33743"/>
                      <a:pt x="24416" y="33719"/>
                      <a:pt x="24440" y="33719"/>
                    </a:cubicBezTo>
                    <a:cubicBezTo>
                      <a:pt x="32715" y="32385"/>
                      <a:pt x="32525" y="27933"/>
                      <a:pt x="32525" y="27932"/>
                    </a:cubicBezTo>
                    <a:lnTo>
                      <a:pt x="32525" y="27932"/>
                    </a:lnTo>
                    <a:cubicBezTo>
                      <a:pt x="32525" y="27932"/>
                      <a:pt x="32564" y="27934"/>
                      <a:pt x="32638" y="27934"/>
                    </a:cubicBezTo>
                    <a:cubicBezTo>
                      <a:pt x="33191" y="27934"/>
                      <a:pt x="35669" y="27850"/>
                      <a:pt x="37823" y="26432"/>
                    </a:cubicBezTo>
                    <a:cubicBezTo>
                      <a:pt x="40430" y="24706"/>
                      <a:pt x="40264" y="19765"/>
                      <a:pt x="40264" y="19765"/>
                    </a:cubicBezTo>
                    <a:lnTo>
                      <a:pt x="40264" y="19765"/>
                    </a:lnTo>
                    <a:cubicBezTo>
                      <a:pt x="40329" y="19772"/>
                      <a:pt x="40395" y="19775"/>
                      <a:pt x="40462" y="19775"/>
                    </a:cubicBezTo>
                    <a:cubicBezTo>
                      <a:pt x="42391" y="19775"/>
                      <a:pt x="45002" y="16992"/>
                      <a:pt x="42919" y="13585"/>
                    </a:cubicBezTo>
                    <a:cubicBezTo>
                      <a:pt x="41919" y="11954"/>
                      <a:pt x="40847" y="8930"/>
                      <a:pt x="39978" y="6144"/>
                    </a:cubicBezTo>
                    <a:cubicBezTo>
                      <a:pt x="39371" y="2548"/>
                      <a:pt x="38359" y="0"/>
                      <a:pt x="38359" y="0"/>
                    </a:cubicBez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2172;p50">
                <a:extLst>
                  <a:ext uri="{FF2B5EF4-FFF2-40B4-BE49-F238E27FC236}">
                    <a16:creationId xmlns:a16="http://schemas.microsoft.com/office/drawing/2014/main" id="{FDDE2117-A22C-481B-A48D-3C505A362972}"/>
                  </a:ext>
                </a:extLst>
              </p:cNvPr>
              <p:cNvSpPr/>
              <p:nvPr/>
            </p:nvSpPr>
            <p:spPr>
              <a:xfrm>
                <a:off x="6209100" y="2080700"/>
                <a:ext cx="68475" cy="59000"/>
              </a:xfrm>
              <a:custGeom>
                <a:avLst/>
                <a:gdLst/>
                <a:ahLst/>
                <a:cxnLst/>
                <a:rect l="l" t="t" r="r" b="b"/>
                <a:pathLst>
                  <a:path w="2739" h="2360" extrusionOk="0">
                    <a:moveTo>
                      <a:pt x="2590" y="1"/>
                    </a:moveTo>
                    <a:cubicBezTo>
                      <a:pt x="2584" y="1"/>
                      <a:pt x="2578" y="1"/>
                      <a:pt x="2572" y="2"/>
                    </a:cubicBezTo>
                    <a:cubicBezTo>
                      <a:pt x="2501" y="2"/>
                      <a:pt x="2429" y="62"/>
                      <a:pt x="2441" y="157"/>
                    </a:cubicBezTo>
                    <a:cubicBezTo>
                      <a:pt x="2441" y="228"/>
                      <a:pt x="2441" y="1967"/>
                      <a:pt x="131" y="2074"/>
                    </a:cubicBezTo>
                    <a:cubicBezTo>
                      <a:pt x="60" y="2086"/>
                      <a:pt x="0" y="2145"/>
                      <a:pt x="0" y="2229"/>
                    </a:cubicBezTo>
                    <a:cubicBezTo>
                      <a:pt x="0" y="2300"/>
                      <a:pt x="72" y="2360"/>
                      <a:pt x="143" y="2360"/>
                    </a:cubicBezTo>
                    <a:cubicBezTo>
                      <a:pt x="298" y="2348"/>
                      <a:pt x="429" y="2348"/>
                      <a:pt x="572" y="2312"/>
                    </a:cubicBezTo>
                    <a:cubicBezTo>
                      <a:pt x="2739" y="1991"/>
                      <a:pt x="2727" y="157"/>
                      <a:pt x="2727" y="145"/>
                    </a:cubicBezTo>
                    <a:cubicBezTo>
                      <a:pt x="2727" y="68"/>
                      <a:pt x="2666" y="1"/>
                      <a:pt x="25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2173;p50">
                <a:extLst>
                  <a:ext uri="{FF2B5EF4-FFF2-40B4-BE49-F238E27FC236}">
                    <a16:creationId xmlns:a16="http://schemas.microsoft.com/office/drawing/2014/main" id="{52639324-E8F8-4E2D-A6A0-7EDC7952854E}"/>
                  </a:ext>
                </a:extLst>
              </p:cNvPr>
              <p:cNvSpPr/>
              <p:nvPr/>
            </p:nvSpPr>
            <p:spPr>
              <a:xfrm>
                <a:off x="6326675" y="1684600"/>
                <a:ext cx="20362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8145" h="3820" extrusionOk="0">
                    <a:moveTo>
                      <a:pt x="1974" y="1"/>
                    </a:moveTo>
                    <a:cubicBezTo>
                      <a:pt x="998" y="1"/>
                      <a:pt x="563" y="383"/>
                      <a:pt x="346" y="880"/>
                    </a:cubicBezTo>
                    <a:cubicBezTo>
                      <a:pt x="0" y="1654"/>
                      <a:pt x="846" y="2630"/>
                      <a:pt x="2667" y="3226"/>
                    </a:cubicBezTo>
                    <a:cubicBezTo>
                      <a:pt x="3821" y="3602"/>
                      <a:pt x="4757" y="3820"/>
                      <a:pt x="5480" y="3820"/>
                    </a:cubicBezTo>
                    <a:cubicBezTo>
                      <a:pt x="6130" y="3820"/>
                      <a:pt x="6608" y="3644"/>
                      <a:pt x="6918" y="3249"/>
                    </a:cubicBezTo>
                    <a:cubicBezTo>
                      <a:pt x="6918" y="3249"/>
                      <a:pt x="8144" y="1785"/>
                      <a:pt x="4930" y="654"/>
                    </a:cubicBezTo>
                    <a:cubicBezTo>
                      <a:pt x="3606" y="188"/>
                      <a:pt x="2658" y="1"/>
                      <a:pt x="1974" y="1"/>
                    </a:cubicBez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2174;p50">
                <a:extLst>
                  <a:ext uri="{FF2B5EF4-FFF2-40B4-BE49-F238E27FC236}">
                    <a16:creationId xmlns:a16="http://schemas.microsoft.com/office/drawing/2014/main" id="{A8BEC58A-03F8-4F36-B167-E57075A2EA92}"/>
                  </a:ext>
                </a:extLst>
              </p:cNvPr>
              <p:cNvSpPr/>
              <p:nvPr/>
            </p:nvSpPr>
            <p:spPr>
              <a:xfrm>
                <a:off x="6371025" y="1856875"/>
                <a:ext cx="78900" cy="88200"/>
              </a:xfrm>
              <a:custGeom>
                <a:avLst/>
                <a:gdLst/>
                <a:ahLst/>
                <a:cxnLst/>
                <a:rect l="l" t="t" r="r" b="b"/>
                <a:pathLst>
                  <a:path w="3156" h="3528" extrusionOk="0">
                    <a:moveTo>
                      <a:pt x="1489" y="0"/>
                    </a:moveTo>
                    <a:cubicBezTo>
                      <a:pt x="1430" y="0"/>
                      <a:pt x="1370" y="5"/>
                      <a:pt x="1310" y="14"/>
                    </a:cubicBezTo>
                    <a:cubicBezTo>
                      <a:pt x="524" y="145"/>
                      <a:pt x="0" y="1026"/>
                      <a:pt x="131" y="1978"/>
                    </a:cubicBezTo>
                    <a:cubicBezTo>
                      <a:pt x="274" y="2870"/>
                      <a:pt x="916" y="3527"/>
                      <a:pt x="1652" y="3527"/>
                    </a:cubicBezTo>
                    <a:cubicBezTo>
                      <a:pt x="1712" y="3527"/>
                      <a:pt x="1773" y="3523"/>
                      <a:pt x="1834" y="3514"/>
                    </a:cubicBezTo>
                    <a:cubicBezTo>
                      <a:pt x="2620" y="3395"/>
                      <a:pt x="3156" y="2514"/>
                      <a:pt x="3001" y="1550"/>
                    </a:cubicBezTo>
                    <a:cubicBezTo>
                      <a:pt x="2869" y="658"/>
                      <a:pt x="2217" y="0"/>
                      <a:pt x="14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2175;p50">
                <a:extLst>
                  <a:ext uri="{FF2B5EF4-FFF2-40B4-BE49-F238E27FC236}">
                    <a16:creationId xmlns:a16="http://schemas.microsoft.com/office/drawing/2014/main" id="{2943BF96-371D-4679-8146-9C6317757BFD}"/>
                  </a:ext>
                </a:extLst>
              </p:cNvPr>
              <p:cNvSpPr/>
              <p:nvPr/>
            </p:nvSpPr>
            <p:spPr>
              <a:xfrm>
                <a:off x="5869175" y="1740550"/>
                <a:ext cx="193800" cy="122475"/>
              </a:xfrm>
              <a:custGeom>
                <a:avLst/>
                <a:gdLst/>
                <a:ahLst/>
                <a:cxnLst/>
                <a:rect l="l" t="t" r="r" b="b"/>
                <a:pathLst>
                  <a:path w="7752" h="4899" extrusionOk="0">
                    <a:moveTo>
                      <a:pt x="6131" y="1"/>
                    </a:moveTo>
                    <a:cubicBezTo>
                      <a:pt x="5420" y="1"/>
                      <a:pt x="4371" y="422"/>
                      <a:pt x="2751" y="1607"/>
                    </a:cubicBezTo>
                    <a:cubicBezTo>
                      <a:pt x="0" y="3607"/>
                      <a:pt x="1584" y="4655"/>
                      <a:pt x="1584" y="4655"/>
                    </a:cubicBezTo>
                    <a:cubicBezTo>
                      <a:pt x="1828" y="4820"/>
                      <a:pt x="2106" y="4899"/>
                      <a:pt x="2419" y="4899"/>
                    </a:cubicBezTo>
                    <a:cubicBezTo>
                      <a:pt x="3236" y="4899"/>
                      <a:pt x="4297" y="4363"/>
                      <a:pt x="5656" y="3416"/>
                    </a:cubicBezTo>
                    <a:cubicBezTo>
                      <a:pt x="7216" y="2321"/>
                      <a:pt x="7751" y="1154"/>
                      <a:pt x="7204" y="499"/>
                    </a:cubicBezTo>
                    <a:cubicBezTo>
                      <a:pt x="6959" y="206"/>
                      <a:pt x="6628" y="1"/>
                      <a:pt x="6131" y="1"/>
                    </a:cubicBez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2176;p50">
                <a:extLst>
                  <a:ext uri="{FF2B5EF4-FFF2-40B4-BE49-F238E27FC236}">
                    <a16:creationId xmlns:a16="http://schemas.microsoft.com/office/drawing/2014/main" id="{41BE0E86-40F0-40E5-9FB8-4FD7A6DAA457}"/>
                  </a:ext>
                </a:extLst>
              </p:cNvPr>
              <p:cNvSpPr/>
              <p:nvPr/>
            </p:nvSpPr>
            <p:spPr>
              <a:xfrm>
                <a:off x="5991500" y="1913425"/>
                <a:ext cx="79200" cy="88200"/>
              </a:xfrm>
              <a:custGeom>
                <a:avLst/>
                <a:gdLst/>
                <a:ahLst/>
                <a:cxnLst/>
                <a:rect l="l" t="t" r="r" b="b"/>
                <a:pathLst>
                  <a:path w="3168" h="3528" extrusionOk="0">
                    <a:moveTo>
                      <a:pt x="1504" y="0"/>
                    </a:moveTo>
                    <a:cubicBezTo>
                      <a:pt x="1444" y="0"/>
                      <a:pt x="1384" y="5"/>
                      <a:pt x="1323" y="14"/>
                    </a:cubicBezTo>
                    <a:cubicBezTo>
                      <a:pt x="537" y="133"/>
                      <a:pt x="1" y="1014"/>
                      <a:pt x="144" y="1978"/>
                    </a:cubicBezTo>
                    <a:cubicBezTo>
                      <a:pt x="287" y="2870"/>
                      <a:pt x="949" y="3528"/>
                      <a:pt x="1669" y="3528"/>
                    </a:cubicBezTo>
                    <a:cubicBezTo>
                      <a:pt x="1728" y="3528"/>
                      <a:pt x="1787" y="3523"/>
                      <a:pt x="1846" y="3514"/>
                    </a:cubicBezTo>
                    <a:cubicBezTo>
                      <a:pt x="2632" y="3395"/>
                      <a:pt x="3168" y="2514"/>
                      <a:pt x="3025" y="1550"/>
                    </a:cubicBezTo>
                    <a:cubicBezTo>
                      <a:pt x="2893" y="658"/>
                      <a:pt x="2242" y="0"/>
                      <a:pt x="15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2177;p50">
                <a:extLst>
                  <a:ext uri="{FF2B5EF4-FFF2-40B4-BE49-F238E27FC236}">
                    <a16:creationId xmlns:a16="http://schemas.microsoft.com/office/drawing/2014/main" id="{4080A7C0-8DCD-430B-852A-2B7858C5DA55}"/>
                  </a:ext>
                </a:extLst>
              </p:cNvPr>
              <p:cNvSpPr/>
              <p:nvPr/>
            </p:nvSpPr>
            <p:spPr>
              <a:xfrm>
                <a:off x="6125450" y="1648500"/>
                <a:ext cx="136050" cy="374825"/>
              </a:xfrm>
              <a:custGeom>
                <a:avLst/>
                <a:gdLst/>
                <a:ahLst/>
                <a:cxnLst/>
                <a:rect l="l" t="t" r="r" b="b"/>
                <a:pathLst>
                  <a:path w="5442" h="14993" extrusionOk="0">
                    <a:moveTo>
                      <a:pt x="3333" y="0"/>
                    </a:moveTo>
                    <a:cubicBezTo>
                      <a:pt x="3322" y="0"/>
                      <a:pt x="3311" y="1"/>
                      <a:pt x="3299" y="2"/>
                    </a:cubicBezTo>
                    <a:cubicBezTo>
                      <a:pt x="3227" y="14"/>
                      <a:pt x="3180" y="86"/>
                      <a:pt x="3204" y="181"/>
                    </a:cubicBezTo>
                    <a:cubicBezTo>
                      <a:pt x="3751" y="2634"/>
                      <a:pt x="5073" y="9194"/>
                      <a:pt x="4692" y="10075"/>
                    </a:cubicBezTo>
                    <a:cubicBezTo>
                      <a:pt x="4507" y="10493"/>
                      <a:pt x="4148" y="10702"/>
                      <a:pt x="3619" y="10702"/>
                    </a:cubicBezTo>
                    <a:cubicBezTo>
                      <a:pt x="3228" y="10702"/>
                      <a:pt x="2744" y="10588"/>
                      <a:pt x="2168" y="10361"/>
                    </a:cubicBezTo>
                    <a:cubicBezTo>
                      <a:pt x="2132" y="10349"/>
                      <a:pt x="2096" y="10325"/>
                      <a:pt x="2084" y="10325"/>
                    </a:cubicBezTo>
                    <a:cubicBezTo>
                      <a:pt x="1874" y="10256"/>
                      <a:pt x="1674" y="10222"/>
                      <a:pt x="1489" y="10222"/>
                    </a:cubicBezTo>
                    <a:cubicBezTo>
                      <a:pt x="1097" y="10222"/>
                      <a:pt x="767" y="10375"/>
                      <a:pt x="525" y="10682"/>
                    </a:cubicBezTo>
                    <a:cubicBezTo>
                      <a:pt x="1" y="11385"/>
                      <a:pt x="48" y="12730"/>
                      <a:pt x="620" y="13575"/>
                    </a:cubicBezTo>
                    <a:cubicBezTo>
                      <a:pt x="1334" y="14599"/>
                      <a:pt x="2608" y="14968"/>
                      <a:pt x="2668" y="14992"/>
                    </a:cubicBezTo>
                    <a:cubicBezTo>
                      <a:pt x="2692" y="14968"/>
                      <a:pt x="2727" y="14968"/>
                      <a:pt x="2739" y="14957"/>
                    </a:cubicBezTo>
                    <a:cubicBezTo>
                      <a:pt x="2799" y="14945"/>
                      <a:pt x="2846" y="14909"/>
                      <a:pt x="2858" y="14849"/>
                    </a:cubicBezTo>
                    <a:cubicBezTo>
                      <a:pt x="2870" y="14778"/>
                      <a:pt x="2846" y="14707"/>
                      <a:pt x="2751" y="14671"/>
                    </a:cubicBezTo>
                    <a:cubicBezTo>
                      <a:pt x="2739" y="14671"/>
                      <a:pt x="1537" y="14314"/>
                      <a:pt x="882" y="13385"/>
                    </a:cubicBezTo>
                    <a:cubicBezTo>
                      <a:pt x="370" y="12635"/>
                      <a:pt x="310" y="11432"/>
                      <a:pt x="763" y="10837"/>
                    </a:cubicBezTo>
                    <a:cubicBezTo>
                      <a:pt x="934" y="10604"/>
                      <a:pt x="1176" y="10482"/>
                      <a:pt x="1472" y="10482"/>
                    </a:cubicBezTo>
                    <a:cubicBezTo>
                      <a:pt x="1630" y="10482"/>
                      <a:pt x="1803" y="10517"/>
                      <a:pt x="1989" y="10587"/>
                    </a:cubicBezTo>
                    <a:cubicBezTo>
                      <a:pt x="2013" y="10587"/>
                      <a:pt x="2037" y="10599"/>
                      <a:pt x="2072" y="10611"/>
                    </a:cubicBezTo>
                    <a:cubicBezTo>
                      <a:pt x="2712" y="10870"/>
                      <a:pt x="3219" y="10973"/>
                      <a:pt x="3621" y="10973"/>
                    </a:cubicBezTo>
                    <a:cubicBezTo>
                      <a:pt x="4400" y="10973"/>
                      <a:pt x="4781" y="10583"/>
                      <a:pt x="4954" y="10182"/>
                    </a:cubicBezTo>
                    <a:cubicBezTo>
                      <a:pt x="5442" y="9051"/>
                      <a:pt x="3692" y="1014"/>
                      <a:pt x="3477" y="110"/>
                    </a:cubicBezTo>
                    <a:cubicBezTo>
                      <a:pt x="3467" y="37"/>
                      <a:pt x="3411" y="0"/>
                      <a:pt x="3333" y="0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2178;p50">
                <a:extLst>
                  <a:ext uri="{FF2B5EF4-FFF2-40B4-BE49-F238E27FC236}">
                    <a16:creationId xmlns:a16="http://schemas.microsoft.com/office/drawing/2014/main" id="{6C77063B-176A-4812-B5D5-AB21931329FF}"/>
                  </a:ext>
                </a:extLst>
              </p:cNvPr>
              <p:cNvSpPr/>
              <p:nvPr/>
            </p:nvSpPr>
            <p:spPr>
              <a:xfrm>
                <a:off x="6755000" y="20786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98B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2179;p50">
                <a:extLst>
                  <a:ext uri="{FF2B5EF4-FFF2-40B4-BE49-F238E27FC236}">
                    <a16:creationId xmlns:a16="http://schemas.microsoft.com/office/drawing/2014/main" id="{37F06F75-0966-49D8-BD32-3E304E6C1B27}"/>
                  </a:ext>
                </a:extLst>
              </p:cNvPr>
              <p:cNvSpPr/>
              <p:nvPr/>
            </p:nvSpPr>
            <p:spPr>
              <a:xfrm>
                <a:off x="5753675" y="22263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98B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2180;p50">
                <a:extLst>
                  <a:ext uri="{FF2B5EF4-FFF2-40B4-BE49-F238E27FC236}">
                    <a16:creationId xmlns:a16="http://schemas.microsoft.com/office/drawing/2014/main" id="{5A11AD67-B5BA-448E-BF2B-FC541F0857D0}"/>
                  </a:ext>
                </a:extLst>
              </p:cNvPr>
              <p:cNvSpPr/>
              <p:nvPr/>
            </p:nvSpPr>
            <p:spPr>
              <a:xfrm>
                <a:off x="5756650" y="19304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2181;p50">
                <a:extLst>
                  <a:ext uri="{FF2B5EF4-FFF2-40B4-BE49-F238E27FC236}">
                    <a16:creationId xmlns:a16="http://schemas.microsoft.com/office/drawing/2014/main" id="{70ABC717-0E31-420B-B485-326436AC4977}"/>
                  </a:ext>
                </a:extLst>
              </p:cNvPr>
              <p:cNvSpPr/>
              <p:nvPr/>
            </p:nvSpPr>
            <p:spPr>
              <a:xfrm>
                <a:off x="5580750" y="1125150"/>
                <a:ext cx="1187675" cy="574625"/>
              </a:xfrm>
              <a:custGeom>
                <a:avLst/>
                <a:gdLst/>
                <a:ahLst/>
                <a:cxnLst/>
                <a:rect l="l" t="t" r="r" b="b"/>
                <a:pathLst>
                  <a:path w="47507" h="22985" extrusionOk="0">
                    <a:moveTo>
                      <a:pt x="46327" y="0"/>
                    </a:moveTo>
                    <a:cubicBezTo>
                      <a:pt x="44387" y="0"/>
                      <a:pt x="38434" y="8090"/>
                      <a:pt x="38434" y="8090"/>
                    </a:cubicBezTo>
                    <a:cubicBezTo>
                      <a:pt x="38434" y="8090"/>
                      <a:pt x="35211" y="2106"/>
                      <a:pt x="33459" y="2106"/>
                    </a:cubicBezTo>
                    <a:cubicBezTo>
                      <a:pt x="33389" y="2106"/>
                      <a:pt x="33320" y="2116"/>
                      <a:pt x="33254" y="2136"/>
                    </a:cubicBezTo>
                    <a:cubicBezTo>
                      <a:pt x="32326" y="2434"/>
                      <a:pt x="28075" y="7840"/>
                      <a:pt x="28075" y="7840"/>
                    </a:cubicBezTo>
                    <a:cubicBezTo>
                      <a:pt x="28075" y="7840"/>
                      <a:pt x="24404" y="206"/>
                      <a:pt x="22322" y="206"/>
                    </a:cubicBezTo>
                    <a:cubicBezTo>
                      <a:pt x="22303" y="206"/>
                      <a:pt x="22284" y="206"/>
                      <a:pt x="22265" y="208"/>
                    </a:cubicBezTo>
                    <a:cubicBezTo>
                      <a:pt x="19800" y="839"/>
                      <a:pt x="17741" y="9387"/>
                      <a:pt x="17741" y="9387"/>
                    </a:cubicBezTo>
                    <a:cubicBezTo>
                      <a:pt x="17741" y="9387"/>
                      <a:pt x="12171" y="4180"/>
                      <a:pt x="10669" y="4180"/>
                    </a:cubicBezTo>
                    <a:cubicBezTo>
                      <a:pt x="10606" y="4180"/>
                      <a:pt x="10550" y="4189"/>
                      <a:pt x="10502" y="4208"/>
                    </a:cubicBezTo>
                    <a:cubicBezTo>
                      <a:pt x="8573" y="4982"/>
                      <a:pt x="8668" y="12114"/>
                      <a:pt x="8668" y="12114"/>
                    </a:cubicBezTo>
                    <a:cubicBezTo>
                      <a:pt x="8668" y="12114"/>
                      <a:pt x="2636" y="6797"/>
                      <a:pt x="569" y="6797"/>
                    </a:cubicBezTo>
                    <a:cubicBezTo>
                      <a:pt x="311" y="6797"/>
                      <a:pt x="115" y="6879"/>
                      <a:pt x="0" y="7066"/>
                    </a:cubicBezTo>
                    <a:cubicBezTo>
                      <a:pt x="1929" y="12900"/>
                      <a:pt x="4132" y="22984"/>
                      <a:pt x="4132" y="22984"/>
                    </a:cubicBezTo>
                    <a:cubicBezTo>
                      <a:pt x="14782" y="18377"/>
                      <a:pt x="29300" y="17566"/>
                      <a:pt x="38196" y="17566"/>
                    </a:cubicBezTo>
                    <a:cubicBezTo>
                      <a:pt x="43024" y="17566"/>
                      <a:pt x="46197" y="17805"/>
                      <a:pt x="46197" y="17805"/>
                    </a:cubicBezTo>
                    <a:lnTo>
                      <a:pt x="45958" y="17412"/>
                    </a:lnTo>
                    <a:cubicBezTo>
                      <a:pt x="46077" y="10816"/>
                      <a:pt x="47506" y="589"/>
                      <a:pt x="46589" y="65"/>
                    </a:cubicBezTo>
                    <a:cubicBezTo>
                      <a:pt x="46513" y="21"/>
                      <a:pt x="46425" y="0"/>
                      <a:pt x="463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2182;p50">
                <a:extLst>
                  <a:ext uri="{FF2B5EF4-FFF2-40B4-BE49-F238E27FC236}">
                    <a16:creationId xmlns:a16="http://schemas.microsoft.com/office/drawing/2014/main" id="{D3EC686E-A896-4460-B90B-0584BACDE812}"/>
                  </a:ext>
                </a:extLst>
              </p:cNvPr>
              <p:cNvSpPr/>
              <p:nvPr/>
            </p:nvSpPr>
            <p:spPr>
              <a:xfrm>
                <a:off x="5649500" y="1508000"/>
                <a:ext cx="1102850" cy="257475"/>
              </a:xfrm>
              <a:custGeom>
                <a:avLst/>
                <a:gdLst/>
                <a:ahLst/>
                <a:cxnLst/>
                <a:rect l="l" t="t" r="r" b="b"/>
                <a:pathLst>
                  <a:path w="44114" h="10299" extrusionOk="0">
                    <a:moveTo>
                      <a:pt x="32415" y="0"/>
                    </a:moveTo>
                    <a:cubicBezTo>
                      <a:pt x="24715" y="0"/>
                      <a:pt x="13471" y="1281"/>
                      <a:pt x="929" y="6837"/>
                    </a:cubicBezTo>
                    <a:cubicBezTo>
                      <a:pt x="1" y="7254"/>
                      <a:pt x="13" y="8254"/>
                      <a:pt x="417" y="9170"/>
                    </a:cubicBezTo>
                    <a:cubicBezTo>
                      <a:pt x="730" y="9859"/>
                      <a:pt x="1171" y="10299"/>
                      <a:pt x="1769" y="10299"/>
                    </a:cubicBezTo>
                    <a:cubicBezTo>
                      <a:pt x="1968" y="10299"/>
                      <a:pt x="2183" y="10251"/>
                      <a:pt x="2418" y="10147"/>
                    </a:cubicBezTo>
                    <a:cubicBezTo>
                      <a:pt x="14333" y="4866"/>
                      <a:pt x="25137" y="3675"/>
                      <a:pt x="32453" y="3675"/>
                    </a:cubicBezTo>
                    <a:cubicBezTo>
                      <a:pt x="38383" y="3675"/>
                      <a:pt x="42021" y="4458"/>
                      <a:pt x="42101" y="4479"/>
                    </a:cubicBezTo>
                    <a:cubicBezTo>
                      <a:pt x="42232" y="4499"/>
                      <a:pt x="42360" y="4508"/>
                      <a:pt x="42486" y="4508"/>
                    </a:cubicBezTo>
                    <a:cubicBezTo>
                      <a:pt x="42588" y="4508"/>
                      <a:pt x="42690" y="4502"/>
                      <a:pt x="42792" y="4491"/>
                    </a:cubicBezTo>
                    <a:cubicBezTo>
                      <a:pt x="43518" y="4384"/>
                      <a:pt x="43708" y="3908"/>
                      <a:pt x="43887" y="3170"/>
                    </a:cubicBezTo>
                    <a:cubicBezTo>
                      <a:pt x="44113" y="2193"/>
                      <a:pt x="43935" y="1158"/>
                      <a:pt x="42958" y="931"/>
                    </a:cubicBezTo>
                    <a:cubicBezTo>
                      <a:pt x="42611" y="851"/>
                      <a:pt x="38691" y="0"/>
                      <a:pt x="324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2183;p50">
                <a:extLst>
                  <a:ext uri="{FF2B5EF4-FFF2-40B4-BE49-F238E27FC236}">
                    <a16:creationId xmlns:a16="http://schemas.microsoft.com/office/drawing/2014/main" id="{267B7723-3832-44D9-B694-9369A999A6BD}"/>
                  </a:ext>
                </a:extLst>
              </p:cNvPr>
              <p:cNvSpPr/>
              <p:nvPr/>
            </p:nvSpPr>
            <p:spPr>
              <a:xfrm>
                <a:off x="6079325" y="1410425"/>
                <a:ext cx="210450" cy="247675"/>
              </a:xfrm>
              <a:custGeom>
                <a:avLst/>
                <a:gdLst/>
                <a:ahLst/>
                <a:cxnLst/>
                <a:rect l="l" t="t" r="r" b="b"/>
                <a:pathLst>
                  <a:path w="8418" h="9907" extrusionOk="0">
                    <a:moveTo>
                      <a:pt x="4215" y="0"/>
                    </a:moveTo>
                    <a:cubicBezTo>
                      <a:pt x="1893" y="0"/>
                      <a:pt x="0" y="2215"/>
                      <a:pt x="0" y="4953"/>
                    </a:cubicBezTo>
                    <a:cubicBezTo>
                      <a:pt x="0" y="7692"/>
                      <a:pt x="1893" y="9906"/>
                      <a:pt x="4215" y="9906"/>
                    </a:cubicBezTo>
                    <a:cubicBezTo>
                      <a:pt x="6537" y="9906"/>
                      <a:pt x="8418" y="7692"/>
                      <a:pt x="8418" y="4953"/>
                    </a:cubicBezTo>
                    <a:cubicBezTo>
                      <a:pt x="8418" y="2215"/>
                      <a:pt x="6549" y="0"/>
                      <a:pt x="42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2184;p50">
                <a:extLst>
                  <a:ext uri="{FF2B5EF4-FFF2-40B4-BE49-F238E27FC236}">
                    <a16:creationId xmlns:a16="http://schemas.microsoft.com/office/drawing/2014/main" id="{986FAAD5-B9F4-4040-AA69-C070543CC7E3}"/>
                  </a:ext>
                </a:extLst>
              </p:cNvPr>
              <p:cNvSpPr/>
              <p:nvPr/>
            </p:nvSpPr>
            <p:spPr>
              <a:xfrm>
                <a:off x="6102825" y="1437800"/>
                <a:ext cx="163750" cy="192900"/>
              </a:xfrm>
              <a:custGeom>
                <a:avLst/>
                <a:gdLst/>
                <a:ahLst/>
                <a:cxnLst/>
                <a:rect l="l" t="t" r="r" b="b"/>
                <a:pathLst>
                  <a:path w="6550" h="7716" extrusionOk="0">
                    <a:moveTo>
                      <a:pt x="3275" y="1"/>
                    </a:moveTo>
                    <a:cubicBezTo>
                      <a:pt x="1453" y="1"/>
                      <a:pt x="1" y="1727"/>
                      <a:pt x="1" y="3858"/>
                    </a:cubicBezTo>
                    <a:cubicBezTo>
                      <a:pt x="1" y="5990"/>
                      <a:pt x="1465" y="7716"/>
                      <a:pt x="3275" y="7716"/>
                    </a:cubicBezTo>
                    <a:cubicBezTo>
                      <a:pt x="5085" y="7716"/>
                      <a:pt x="6549" y="5990"/>
                      <a:pt x="6549" y="3858"/>
                    </a:cubicBezTo>
                    <a:cubicBezTo>
                      <a:pt x="6549" y="1727"/>
                      <a:pt x="5085" y="1"/>
                      <a:pt x="327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2185;p50">
                <a:extLst>
                  <a:ext uri="{FF2B5EF4-FFF2-40B4-BE49-F238E27FC236}">
                    <a16:creationId xmlns:a16="http://schemas.microsoft.com/office/drawing/2014/main" id="{D97390C5-99AB-451B-858D-F6103BDEBCCA}"/>
                  </a:ext>
                </a:extLst>
              </p:cNvPr>
              <p:cNvSpPr/>
              <p:nvPr/>
            </p:nvSpPr>
            <p:spPr>
              <a:xfrm>
                <a:off x="6146300" y="1453275"/>
                <a:ext cx="112600" cy="123800"/>
              </a:xfrm>
              <a:custGeom>
                <a:avLst/>
                <a:gdLst/>
                <a:ahLst/>
                <a:cxnLst/>
                <a:rect l="l" t="t" r="r" b="b"/>
                <a:pathLst>
                  <a:path w="4504" h="4952" extrusionOk="0">
                    <a:moveTo>
                      <a:pt x="1429" y="1"/>
                    </a:moveTo>
                    <a:lnTo>
                      <a:pt x="1429" y="1"/>
                    </a:lnTo>
                    <a:cubicBezTo>
                      <a:pt x="0" y="310"/>
                      <a:pt x="1215" y="1692"/>
                      <a:pt x="2131" y="2013"/>
                    </a:cubicBezTo>
                    <a:cubicBezTo>
                      <a:pt x="3036" y="2335"/>
                      <a:pt x="3298" y="4621"/>
                      <a:pt x="3513" y="4894"/>
                    </a:cubicBezTo>
                    <a:cubicBezTo>
                      <a:pt x="3542" y="4932"/>
                      <a:pt x="3584" y="4952"/>
                      <a:pt x="3634" y="4952"/>
                    </a:cubicBezTo>
                    <a:cubicBezTo>
                      <a:pt x="3933" y="4952"/>
                      <a:pt x="4504" y="4242"/>
                      <a:pt x="4096" y="2335"/>
                    </a:cubicBezTo>
                    <a:cubicBezTo>
                      <a:pt x="3620" y="96"/>
                      <a:pt x="1429" y="1"/>
                      <a:pt x="14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2186;p50">
              <a:extLst>
                <a:ext uri="{FF2B5EF4-FFF2-40B4-BE49-F238E27FC236}">
                  <a16:creationId xmlns:a16="http://schemas.microsoft.com/office/drawing/2014/main" id="{6D08E845-1F16-4600-8033-6E5CFD432D50}"/>
                </a:ext>
              </a:extLst>
            </p:cNvPr>
            <p:cNvGrpSpPr/>
            <p:nvPr/>
          </p:nvGrpSpPr>
          <p:grpSpPr>
            <a:xfrm>
              <a:off x="1530020" y="3060606"/>
              <a:ext cx="802345" cy="1333978"/>
              <a:chOff x="2751225" y="1023950"/>
              <a:chExt cx="2244950" cy="3732450"/>
            </a:xfrm>
          </p:grpSpPr>
          <p:sp>
            <p:nvSpPr>
              <p:cNvPr id="9" name="Google Shape;2187;p50">
                <a:extLst>
                  <a:ext uri="{FF2B5EF4-FFF2-40B4-BE49-F238E27FC236}">
                    <a16:creationId xmlns:a16="http://schemas.microsoft.com/office/drawing/2014/main" id="{96E24B80-9294-4167-9F24-A6BDB59F0F53}"/>
                  </a:ext>
                </a:extLst>
              </p:cNvPr>
              <p:cNvSpPr/>
              <p:nvPr/>
            </p:nvSpPr>
            <p:spPr>
              <a:xfrm>
                <a:off x="4168950" y="2244150"/>
                <a:ext cx="827225" cy="2032725"/>
              </a:xfrm>
              <a:custGeom>
                <a:avLst/>
                <a:gdLst/>
                <a:ahLst/>
                <a:cxnLst/>
                <a:rect l="l" t="t" r="r" b="b"/>
                <a:pathLst>
                  <a:path w="33089" h="81309" extrusionOk="0">
                    <a:moveTo>
                      <a:pt x="1" y="1"/>
                    </a:moveTo>
                    <a:lnTo>
                      <a:pt x="2799" y="81308"/>
                    </a:lnTo>
                    <a:cubicBezTo>
                      <a:pt x="21789" y="77867"/>
                      <a:pt x="33088" y="70236"/>
                      <a:pt x="33088" y="70236"/>
                    </a:cubicBezTo>
                    <a:cubicBezTo>
                      <a:pt x="33088" y="70236"/>
                      <a:pt x="32826" y="67688"/>
                      <a:pt x="26421" y="41196"/>
                    </a:cubicBezTo>
                    <a:cubicBezTo>
                      <a:pt x="17980" y="5407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2188;p50">
                <a:extLst>
                  <a:ext uri="{FF2B5EF4-FFF2-40B4-BE49-F238E27FC236}">
                    <a16:creationId xmlns:a16="http://schemas.microsoft.com/office/drawing/2014/main" id="{1CC27433-C89F-4C12-8C02-C934D5E5D9B0}"/>
                  </a:ext>
                </a:extLst>
              </p:cNvPr>
              <p:cNvSpPr/>
              <p:nvPr/>
            </p:nvSpPr>
            <p:spPr>
              <a:xfrm>
                <a:off x="4133850" y="2259925"/>
                <a:ext cx="826900" cy="2032425"/>
              </a:xfrm>
              <a:custGeom>
                <a:avLst/>
                <a:gdLst/>
                <a:ahLst/>
                <a:cxnLst/>
                <a:rect l="l" t="t" r="r" b="b"/>
                <a:pathLst>
                  <a:path w="33076" h="81297" extrusionOk="0">
                    <a:moveTo>
                      <a:pt x="0" y="1"/>
                    </a:moveTo>
                    <a:lnTo>
                      <a:pt x="2798" y="81296"/>
                    </a:lnTo>
                    <a:cubicBezTo>
                      <a:pt x="21777" y="77867"/>
                      <a:pt x="33076" y="70224"/>
                      <a:pt x="33076" y="70224"/>
                    </a:cubicBezTo>
                    <a:cubicBezTo>
                      <a:pt x="33076" y="70224"/>
                      <a:pt x="32814" y="67688"/>
                      <a:pt x="26408" y="41196"/>
                    </a:cubicBezTo>
                    <a:cubicBezTo>
                      <a:pt x="17979" y="5395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2189;p50">
                <a:extLst>
                  <a:ext uri="{FF2B5EF4-FFF2-40B4-BE49-F238E27FC236}">
                    <a16:creationId xmlns:a16="http://schemas.microsoft.com/office/drawing/2014/main" id="{BC9860A3-752E-4B36-BF68-72054374A047}"/>
                  </a:ext>
                </a:extLst>
              </p:cNvPr>
              <p:cNvSpPr/>
              <p:nvPr/>
            </p:nvSpPr>
            <p:spPr>
              <a:xfrm>
                <a:off x="2751225" y="2207850"/>
                <a:ext cx="799225" cy="2061875"/>
              </a:xfrm>
              <a:custGeom>
                <a:avLst/>
                <a:gdLst/>
                <a:ahLst/>
                <a:cxnLst/>
                <a:rect l="l" t="t" r="r" b="b"/>
                <a:pathLst>
                  <a:path w="31969" h="82475" extrusionOk="0">
                    <a:moveTo>
                      <a:pt x="31969" y="0"/>
                    </a:moveTo>
                    <a:cubicBezTo>
                      <a:pt x="31968" y="0"/>
                      <a:pt x="11883" y="7442"/>
                      <a:pt x="5215" y="43589"/>
                    </a:cubicBezTo>
                    <a:cubicBezTo>
                      <a:pt x="131" y="70366"/>
                      <a:pt x="0" y="72926"/>
                      <a:pt x="0" y="72926"/>
                    </a:cubicBezTo>
                    <a:cubicBezTo>
                      <a:pt x="0" y="72926"/>
                      <a:pt x="11645" y="79986"/>
                      <a:pt x="30790" y="82475"/>
                    </a:cubicBezTo>
                    <a:lnTo>
                      <a:pt x="3196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190;p50">
                <a:extLst>
                  <a:ext uri="{FF2B5EF4-FFF2-40B4-BE49-F238E27FC236}">
                    <a16:creationId xmlns:a16="http://schemas.microsoft.com/office/drawing/2014/main" id="{D0C3837D-FB87-4313-B0C2-43815B2876EF}"/>
                  </a:ext>
                </a:extLst>
              </p:cNvPr>
              <p:cNvSpPr/>
              <p:nvPr/>
            </p:nvSpPr>
            <p:spPr>
              <a:xfrm>
                <a:off x="2786650" y="2250400"/>
                <a:ext cx="770050" cy="2033625"/>
              </a:xfrm>
              <a:custGeom>
                <a:avLst/>
                <a:gdLst/>
                <a:ahLst/>
                <a:cxnLst/>
                <a:rect l="l" t="t" r="r" b="b"/>
                <a:pathLst>
                  <a:path w="30802" h="81345" extrusionOk="0">
                    <a:moveTo>
                      <a:pt x="29599" y="1"/>
                    </a:moveTo>
                    <a:cubicBezTo>
                      <a:pt x="29599" y="1"/>
                      <a:pt x="11895" y="6287"/>
                      <a:pt x="5227" y="42446"/>
                    </a:cubicBezTo>
                    <a:cubicBezTo>
                      <a:pt x="143" y="69224"/>
                      <a:pt x="0" y="71783"/>
                      <a:pt x="0" y="71783"/>
                    </a:cubicBezTo>
                    <a:cubicBezTo>
                      <a:pt x="0" y="71783"/>
                      <a:pt x="11657" y="78856"/>
                      <a:pt x="30802" y="81344"/>
                    </a:cubicBezTo>
                    <a:lnTo>
                      <a:pt x="2959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2191;p50">
                <a:extLst>
                  <a:ext uri="{FF2B5EF4-FFF2-40B4-BE49-F238E27FC236}">
                    <a16:creationId xmlns:a16="http://schemas.microsoft.com/office/drawing/2014/main" id="{EE98C448-828D-4886-BDBB-CE80B404E106}"/>
                  </a:ext>
                </a:extLst>
              </p:cNvPr>
              <p:cNvSpPr/>
              <p:nvPr/>
            </p:nvSpPr>
            <p:spPr>
              <a:xfrm>
                <a:off x="3064050" y="2237550"/>
                <a:ext cx="1548450" cy="2518850"/>
              </a:xfrm>
              <a:custGeom>
                <a:avLst/>
                <a:gdLst/>
                <a:ahLst/>
                <a:cxnLst/>
                <a:rect l="l" t="t" r="r" b="b"/>
                <a:pathLst>
                  <a:path w="61938" h="100754" extrusionOk="0">
                    <a:moveTo>
                      <a:pt x="41832" y="1"/>
                    </a:moveTo>
                    <a:cubicBezTo>
                      <a:pt x="38476" y="1"/>
                      <a:pt x="32198" y="445"/>
                      <a:pt x="30624" y="753"/>
                    </a:cubicBezTo>
                    <a:cubicBezTo>
                      <a:pt x="30187" y="667"/>
                      <a:pt x="29428" y="631"/>
                      <a:pt x="28495" y="631"/>
                    </a:cubicBezTo>
                    <a:cubicBezTo>
                      <a:pt x="24879" y="631"/>
                      <a:pt x="18637" y="1184"/>
                      <a:pt x="18277" y="1610"/>
                    </a:cubicBezTo>
                    <a:cubicBezTo>
                      <a:pt x="18277" y="1610"/>
                      <a:pt x="2049" y="19291"/>
                      <a:pt x="1025" y="52104"/>
                    </a:cubicBezTo>
                    <a:cubicBezTo>
                      <a:pt x="1" y="84918"/>
                      <a:pt x="513" y="95574"/>
                      <a:pt x="513" y="95574"/>
                    </a:cubicBezTo>
                    <a:cubicBezTo>
                      <a:pt x="513" y="95574"/>
                      <a:pt x="10324" y="100646"/>
                      <a:pt x="30660" y="100753"/>
                    </a:cubicBezTo>
                    <a:lnTo>
                      <a:pt x="31314" y="100753"/>
                    </a:lnTo>
                    <a:cubicBezTo>
                      <a:pt x="51638" y="100646"/>
                      <a:pt x="61449" y="95574"/>
                      <a:pt x="61449" y="95574"/>
                    </a:cubicBezTo>
                    <a:cubicBezTo>
                      <a:pt x="61449" y="95574"/>
                      <a:pt x="61937" y="84906"/>
                      <a:pt x="60913" y="52093"/>
                    </a:cubicBezTo>
                    <a:cubicBezTo>
                      <a:pt x="59889" y="19267"/>
                      <a:pt x="43959" y="193"/>
                      <a:pt x="43959" y="193"/>
                    </a:cubicBezTo>
                    <a:cubicBezTo>
                      <a:pt x="43841" y="56"/>
                      <a:pt x="43019" y="1"/>
                      <a:pt x="41832" y="1"/>
                    </a:cubicBezTo>
                    <a:close/>
                  </a:path>
                </a:pathLst>
              </a:custGeom>
              <a:solidFill>
                <a:srgbClr val="F053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192;p50">
                <a:extLst>
                  <a:ext uri="{FF2B5EF4-FFF2-40B4-BE49-F238E27FC236}">
                    <a16:creationId xmlns:a16="http://schemas.microsoft.com/office/drawing/2014/main" id="{D51F2E23-FFDE-49B4-83E4-4AEC024C7C1B}"/>
                  </a:ext>
                </a:extLst>
              </p:cNvPr>
              <p:cNvSpPr/>
              <p:nvPr/>
            </p:nvSpPr>
            <p:spPr>
              <a:xfrm>
                <a:off x="3491800" y="2847500"/>
                <a:ext cx="709625" cy="520075"/>
              </a:xfrm>
              <a:custGeom>
                <a:avLst/>
                <a:gdLst/>
                <a:ahLst/>
                <a:cxnLst/>
                <a:rect l="l" t="t" r="r" b="b"/>
                <a:pathLst>
                  <a:path w="28385" h="20803" extrusionOk="0">
                    <a:moveTo>
                      <a:pt x="15335" y="1"/>
                    </a:moveTo>
                    <a:cubicBezTo>
                      <a:pt x="14681" y="1"/>
                      <a:pt x="14026" y="1"/>
                      <a:pt x="13335" y="24"/>
                    </a:cubicBezTo>
                    <a:cubicBezTo>
                      <a:pt x="11037" y="48"/>
                      <a:pt x="8549" y="132"/>
                      <a:pt x="5930" y="274"/>
                    </a:cubicBezTo>
                    <a:cubicBezTo>
                      <a:pt x="4013" y="394"/>
                      <a:pt x="2024" y="548"/>
                      <a:pt x="0" y="751"/>
                    </a:cubicBezTo>
                    <a:lnTo>
                      <a:pt x="95" y="5561"/>
                    </a:lnTo>
                    <a:lnTo>
                      <a:pt x="393" y="20682"/>
                    </a:lnTo>
                    <a:cubicBezTo>
                      <a:pt x="393" y="20682"/>
                      <a:pt x="3229" y="20803"/>
                      <a:pt x="7660" y="20803"/>
                    </a:cubicBezTo>
                    <a:cubicBezTo>
                      <a:pt x="9292" y="20803"/>
                      <a:pt x="11141" y="20786"/>
                      <a:pt x="13145" y="20741"/>
                    </a:cubicBezTo>
                    <a:cubicBezTo>
                      <a:pt x="13752" y="20729"/>
                      <a:pt x="14383" y="20706"/>
                      <a:pt x="15026" y="20694"/>
                    </a:cubicBezTo>
                    <a:cubicBezTo>
                      <a:pt x="18931" y="20575"/>
                      <a:pt x="23313" y="20348"/>
                      <a:pt x="27778" y="19932"/>
                    </a:cubicBezTo>
                    <a:lnTo>
                      <a:pt x="28206" y="6394"/>
                    </a:lnTo>
                    <a:lnTo>
                      <a:pt x="28385" y="584"/>
                    </a:lnTo>
                    <a:cubicBezTo>
                      <a:pt x="28373" y="584"/>
                      <a:pt x="25480" y="274"/>
                      <a:pt x="20836" y="108"/>
                    </a:cubicBezTo>
                    <a:cubicBezTo>
                      <a:pt x="19205" y="48"/>
                      <a:pt x="17360" y="1"/>
                      <a:pt x="153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2193;p50">
                <a:extLst>
                  <a:ext uri="{FF2B5EF4-FFF2-40B4-BE49-F238E27FC236}">
                    <a16:creationId xmlns:a16="http://schemas.microsoft.com/office/drawing/2014/main" id="{B9B04665-8E06-41F7-BE60-B9F446971AAA}"/>
                  </a:ext>
                </a:extLst>
              </p:cNvPr>
              <p:cNvSpPr/>
              <p:nvPr/>
            </p:nvSpPr>
            <p:spPr>
              <a:xfrm>
                <a:off x="3456675" y="2821225"/>
                <a:ext cx="765600" cy="126025"/>
              </a:xfrm>
              <a:custGeom>
                <a:avLst/>
                <a:gdLst/>
                <a:ahLst/>
                <a:cxnLst/>
                <a:rect l="l" t="t" r="r" b="b"/>
                <a:pathLst>
                  <a:path w="30624" h="5041" extrusionOk="0">
                    <a:moveTo>
                      <a:pt x="12281" y="1"/>
                    </a:moveTo>
                    <a:cubicBezTo>
                      <a:pt x="7623" y="1"/>
                      <a:pt x="3073" y="244"/>
                      <a:pt x="0" y="980"/>
                    </a:cubicBezTo>
                    <a:lnTo>
                      <a:pt x="381" y="4254"/>
                    </a:lnTo>
                    <a:cubicBezTo>
                      <a:pt x="381" y="4254"/>
                      <a:pt x="5944" y="3942"/>
                      <a:pt x="12761" y="3942"/>
                    </a:cubicBezTo>
                    <a:cubicBezTo>
                      <a:pt x="18641" y="3942"/>
                      <a:pt x="25453" y="4175"/>
                      <a:pt x="30433" y="5040"/>
                    </a:cubicBezTo>
                    <a:lnTo>
                      <a:pt x="30623" y="909"/>
                    </a:lnTo>
                    <a:cubicBezTo>
                      <a:pt x="30623" y="901"/>
                      <a:pt x="21251" y="1"/>
                      <a:pt x="1228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194;p50">
                <a:extLst>
                  <a:ext uri="{FF2B5EF4-FFF2-40B4-BE49-F238E27FC236}">
                    <a16:creationId xmlns:a16="http://schemas.microsoft.com/office/drawing/2014/main" id="{FC38715B-FE03-44E5-A562-EE01C45197C0}"/>
                  </a:ext>
                </a:extLst>
              </p:cNvPr>
              <p:cNvSpPr/>
              <p:nvPr/>
            </p:nvSpPr>
            <p:spPr>
              <a:xfrm>
                <a:off x="3091450" y="3276425"/>
                <a:ext cx="1494550" cy="406925"/>
              </a:xfrm>
              <a:custGeom>
                <a:avLst/>
                <a:gdLst/>
                <a:ahLst/>
                <a:cxnLst/>
                <a:rect l="l" t="t" r="r" b="b"/>
                <a:pathLst>
                  <a:path w="59782" h="16277" extrusionOk="0">
                    <a:moveTo>
                      <a:pt x="655" y="1"/>
                    </a:moveTo>
                    <a:lnTo>
                      <a:pt x="0" y="11097"/>
                    </a:lnTo>
                    <a:cubicBezTo>
                      <a:pt x="0" y="11097"/>
                      <a:pt x="9561" y="16169"/>
                      <a:pt x="29385" y="16276"/>
                    </a:cubicBezTo>
                    <a:lnTo>
                      <a:pt x="30004" y="16276"/>
                    </a:lnTo>
                    <a:cubicBezTo>
                      <a:pt x="49828" y="16169"/>
                      <a:pt x="59782" y="11073"/>
                      <a:pt x="59782" y="11073"/>
                    </a:cubicBezTo>
                    <a:lnTo>
                      <a:pt x="59389" y="1941"/>
                    </a:lnTo>
                    <a:cubicBezTo>
                      <a:pt x="59389" y="1941"/>
                      <a:pt x="49828" y="7025"/>
                      <a:pt x="30004" y="7120"/>
                    </a:cubicBezTo>
                    <a:lnTo>
                      <a:pt x="29385" y="7120"/>
                    </a:lnTo>
                    <a:cubicBezTo>
                      <a:pt x="9561" y="7025"/>
                      <a:pt x="655" y="1"/>
                      <a:pt x="6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195;p50">
                <a:extLst>
                  <a:ext uri="{FF2B5EF4-FFF2-40B4-BE49-F238E27FC236}">
                    <a16:creationId xmlns:a16="http://schemas.microsoft.com/office/drawing/2014/main" id="{3E5A5D62-BCCF-44F3-BC86-944FE945BA98}"/>
                  </a:ext>
                </a:extLst>
              </p:cNvPr>
              <p:cNvSpPr/>
              <p:nvPr/>
            </p:nvSpPr>
            <p:spPr>
              <a:xfrm>
                <a:off x="3577525" y="2998125"/>
                <a:ext cx="198550" cy="510800"/>
              </a:xfrm>
              <a:custGeom>
                <a:avLst/>
                <a:gdLst/>
                <a:ahLst/>
                <a:cxnLst/>
                <a:rect l="l" t="t" r="r" b="b"/>
                <a:pathLst>
                  <a:path w="7942" h="20432" extrusionOk="0">
                    <a:moveTo>
                      <a:pt x="5882" y="0"/>
                    </a:moveTo>
                    <a:lnTo>
                      <a:pt x="5882" y="0"/>
                    </a:lnTo>
                    <a:cubicBezTo>
                      <a:pt x="5882" y="0"/>
                      <a:pt x="977" y="5061"/>
                      <a:pt x="488" y="11394"/>
                    </a:cubicBezTo>
                    <a:cubicBezTo>
                      <a:pt x="0" y="17740"/>
                      <a:pt x="1489" y="20431"/>
                      <a:pt x="1489" y="20431"/>
                    </a:cubicBezTo>
                    <a:cubicBezTo>
                      <a:pt x="1489" y="20431"/>
                      <a:pt x="7942" y="13347"/>
                      <a:pt x="58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196;p50">
                <a:extLst>
                  <a:ext uri="{FF2B5EF4-FFF2-40B4-BE49-F238E27FC236}">
                    <a16:creationId xmlns:a16="http://schemas.microsoft.com/office/drawing/2014/main" id="{C7658469-D5F0-4B14-BBF1-7B074C4521BE}"/>
                  </a:ext>
                </a:extLst>
              </p:cNvPr>
              <p:cNvSpPr/>
              <p:nvPr/>
            </p:nvSpPr>
            <p:spPr>
              <a:xfrm>
                <a:off x="3436425" y="3102250"/>
                <a:ext cx="457525" cy="322425"/>
              </a:xfrm>
              <a:custGeom>
                <a:avLst/>
                <a:gdLst/>
                <a:ahLst/>
                <a:cxnLst/>
                <a:rect l="l" t="t" r="r" b="b"/>
                <a:pathLst>
                  <a:path w="18301" h="12897" extrusionOk="0">
                    <a:moveTo>
                      <a:pt x="10354" y="0"/>
                    </a:moveTo>
                    <a:cubicBezTo>
                      <a:pt x="8843" y="0"/>
                      <a:pt x="5466" y="3550"/>
                      <a:pt x="5466" y="3550"/>
                    </a:cubicBezTo>
                    <a:lnTo>
                      <a:pt x="882" y="3300"/>
                    </a:lnTo>
                    <a:cubicBezTo>
                      <a:pt x="1" y="7682"/>
                      <a:pt x="48" y="10742"/>
                      <a:pt x="108" y="12897"/>
                    </a:cubicBezTo>
                    <a:cubicBezTo>
                      <a:pt x="3763" y="12242"/>
                      <a:pt x="7633" y="10492"/>
                      <a:pt x="7633" y="10492"/>
                    </a:cubicBezTo>
                    <a:cubicBezTo>
                      <a:pt x="7716" y="10495"/>
                      <a:pt x="7805" y="10496"/>
                      <a:pt x="7900" y="10496"/>
                    </a:cubicBezTo>
                    <a:cubicBezTo>
                      <a:pt x="10517" y="10496"/>
                      <a:pt x="17337" y="9408"/>
                      <a:pt x="17372" y="8408"/>
                    </a:cubicBezTo>
                    <a:cubicBezTo>
                      <a:pt x="17381" y="7585"/>
                      <a:pt x="14597" y="7497"/>
                      <a:pt x="13404" y="7497"/>
                    </a:cubicBezTo>
                    <a:cubicBezTo>
                      <a:pt x="13079" y="7497"/>
                      <a:pt x="12871" y="7503"/>
                      <a:pt x="12871" y="7503"/>
                    </a:cubicBezTo>
                    <a:cubicBezTo>
                      <a:pt x="12871" y="7503"/>
                      <a:pt x="18301" y="6920"/>
                      <a:pt x="18265" y="5908"/>
                    </a:cubicBezTo>
                    <a:cubicBezTo>
                      <a:pt x="18247" y="5526"/>
                      <a:pt x="17434" y="5407"/>
                      <a:pt x="16429" y="5407"/>
                    </a:cubicBezTo>
                    <a:cubicBezTo>
                      <a:pt x="14773" y="5407"/>
                      <a:pt x="12597" y="5729"/>
                      <a:pt x="12597" y="5729"/>
                    </a:cubicBezTo>
                    <a:cubicBezTo>
                      <a:pt x="12597" y="5729"/>
                      <a:pt x="18122" y="4503"/>
                      <a:pt x="18146" y="3550"/>
                    </a:cubicBezTo>
                    <a:cubicBezTo>
                      <a:pt x="18136" y="3099"/>
                      <a:pt x="17639" y="2936"/>
                      <a:pt x="16926" y="2936"/>
                    </a:cubicBezTo>
                    <a:cubicBezTo>
                      <a:pt x="15083" y="2936"/>
                      <a:pt x="11800" y="4027"/>
                      <a:pt x="11800" y="4027"/>
                    </a:cubicBezTo>
                    <a:cubicBezTo>
                      <a:pt x="11800" y="4027"/>
                      <a:pt x="16658" y="1753"/>
                      <a:pt x="16300" y="621"/>
                    </a:cubicBezTo>
                    <a:cubicBezTo>
                      <a:pt x="16245" y="447"/>
                      <a:pt x="16050" y="373"/>
                      <a:pt x="15758" y="373"/>
                    </a:cubicBezTo>
                    <a:cubicBezTo>
                      <a:pt x="14165" y="373"/>
                      <a:pt x="9704" y="2586"/>
                      <a:pt x="9704" y="2586"/>
                    </a:cubicBezTo>
                    <a:cubicBezTo>
                      <a:pt x="9704" y="2586"/>
                      <a:pt x="11955" y="419"/>
                      <a:pt x="10562" y="26"/>
                    </a:cubicBezTo>
                    <a:cubicBezTo>
                      <a:pt x="10497" y="8"/>
                      <a:pt x="10428" y="0"/>
                      <a:pt x="10354" y="0"/>
                    </a:cubicBezTo>
                    <a:close/>
                  </a:path>
                </a:pathLst>
              </a:custGeom>
              <a:solidFill>
                <a:srgbClr val="FFD3C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97;p50">
                <a:extLst>
                  <a:ext uri="{FF2B5EF4-FFF2-40B4-BE49-F238E27FC236}">
                    <a16:creationId xmlns:a16="http://schemas.microsoft.com/office/drawing/2014/main" id="{5B264EC4-453B-47D8-81C4-15C227B4EBC0}"/>
                  </a:ext>
                </a:extLst>
              </p:cNvPr>
              <p:cNvSpPr/>
              <p:nvPr/>
            </p:nvSpPr>
            <p:spPr>
              <a:xfrm>
                <a:off x="3462925" y="2953775"/>
                <a:ext cx="261650" cy="554850"/>
              </a:xfrm>
              <a:custGeom>
                <a:avLst/>
                <a:gdLst/>
                <a:ahLst/>
                <a:cxnLst/>
                <a:rect l="l" t="t" r="r" b="b"/>
                <a:pathLst>
                  <a:path w="10466" h="22194" extrusionOk="0">
                    <a:moveTo>
                      <a:pt x="5620" y="0"/>
                    </a:moveTo>
                    <a:cubicBezTo>
                      <a:pt x="1691" y="6144"/>
                      <a:pt x="0" y="13978"/>
                      <a:pt x="465" y="21098"/>
                    </a:cubicBezTo>
                    <a:cubicBezTo>
                      <a:pt x="3703" y="21920"/>
                      <a:pt x="6073" y="22193"/>
                      <a:pt x="6073" y="22193"/>
                    </a:cubicBezTo>
                    <a:cubicBezTo>
                      <a:pt x="6073" y="22193"/>
                      <a:pt x="4584" y="19514"/>
                      <a:pt x="5072" y="13157"/>
                    </a:cubicBezTo>
                    <a:cubicBezTo>
                      <a:pt x="5561" y="6811"/>
                      <a:pt x="10466" y="1750"/>
                      <a:pt x="10466" y="1750"/>
                    </a:cubicBezTo>
                    <a:cubicBezTo>
                      <a:pt x="10466" y="1750"/>
                      <a:pt x="8561" y="976"/>
                      <a:pt x="5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198;p50">
                <a:extLst>
                  <a:ext uri="{FF2B5EF4-FFF2-40B4-BE49-F238E27FC236}">
                    <a16:creationId xmlns:a16="http://schemas.microsoft.com/office/drawing/2014/main" id="{CDFE184E-546A-4632-8384-C39AAE4374CF}"/>
                  </a:ext>
                </a:extLst>
              </p:cNvPr>
              <p:cNvSpPr/>
              <p:nvPr/>
            </p:nvSpPr>
            <p:spPr>
              <a:xfrm>
                <a:off x="2865825" y="2265000"/>
                <a:ext cx="737625" cy="1216225"/>
              </a:xfrm>
              <a:custGeom>
                <a:avLst/>
                <a:gdLst/>
                <a:ahLst/>
                <a:cxnLst/>
                <a:rect l="l" t="t" r="r" b="b"/>
                <a:pathLst>
                  <a:path w="29505" h="48649" extrusionOk="0">
                    <a:moveTo>
                      <a:pt x="25873" y="0"/>
                    </a:moveTo>
                    <a:cubicBezTo>
                      <a:pt x="25872" y="1"/>
                      <a:pt x="0" y="23813"/>
                      <a:pt x="7085" y="37683"/>
                    </a:cubicBezTo>
                    <a:cubicBezTo>
                      <a:pt x="10359" y="44089"/>
                      <a:pt x="18693" y="47208"/>
                      <a:pt x="24349" y="48649"/>
                    </a:cubicBezTo>
                    <a:cubicBezTo>
                      <a:pt x="23884" y="41529"/>
                      <a:pt x="25563" y="33695"/>
                      <a:pt x="29504" y="27563"/>
                    </a:cubicBezTo>
                    <a:cubicBezTo>
                      <a:pt x="27504" y="26884"/>
                      <a:pt x="25004" y="26111"/>
                      <a:pt x="22325" y="25408"/>
                    </a:cubicBezTo>
                    <a:lnTo>
                      <a:pt x="2587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199;p50">
                <a:extLst>
                  <a:ext uri="{FF2B5EF4-FFF2-40B4-BE49-F238E27FC236}">
                    <a16:creationId xmlns:a16="http://schemas.microsoft.com/office/drawing/2014/main" id="{12F2271B-A675-4E1F-A6C8-F5700BA27BF3}"/>
                  </a:ext>
                </a:extLst>
              </p:cNvPr>
              <p:cNvSpPr/>
              <p:nvPr/>
            </p:nvSpPr>
            <p:spPr>
              <a:xfrm>
                <a:off x="3273600" y="2859700"/>
                <a:ext cx="450975" cy="138450"/>
              </a:xfrm>
              <a:custGeom>
                <a:avLst/>
                <a:gdLst/>
                <a:ahLst/>
                <a:cxnLst/>
                <a:rect l="l" t="t" r="r" b="b"/>
                <a:pathLst>
                  <a:path w="18039" h="5538" extrusionOk="0">
                    <a:moveTo>
                      <a:pt x="1" y="1"/>
                    </a:moveTo>
                    <a:lnTo>
                      <a:pt x="18039" y="5537"/>
                    </a:lnTo>
                    <a:cubicBezTo>
                      <a:pt x="18039" y="5537"/>
                      <a:pt x="9502" y="1608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200;p50">
                <a:extLst>
                  <a:ext uri="{FF2B5EF4-FFF2-40B4-BE49-F238E27FC236}">
                    <a16:creationId xmlns:a16="http://schemas.microsoft.com/office/drawing/2014/main" id="{D22590CD-B9E0-4FFF-BB31-DDE0156389C7}"/>
                  </a:ext>
                </a:extLst>
              </p:cNvPr>
              <p:cNvSpPr/>
              <p:nvPr/>
            </p:nvSpPr>
            <p:spPr>
              <a:xfrm>
                <a:off x="3040550" y="3206475"/>
                <a:ext cx="571825" cy="306900"/>
              </a:xfrm>
              <a:custGeom>
                <a:avLst/>
                <a:gdLst/>
                <a:ahLst/>
                <a:cxnLst/>
                <a:rect l="l" t="t" r="r" b="b"/>
                <a:pathLst>
                  <a:path w="22873" h="12276" extrusionOk="0">
                    <a:moveTo>
                      <a:pt x="191" y="1"/>
                    </a:moveTo>
                    <a:lnTo>
                      <a:pt x="0" y="72"/>
                    </a:lnTo>
                    <a:cubicBezTo>
                      <a:pt x="822" y="2179"/>
                      <a:pt x="2501" y="3834"/>
                      <a:pt x="4275" y="5156"/>
                    </a:cubicBezTo>
                    <a:cubicBezTo>
                      <a:pt x="6073" y="6489"/>
                      <a:pt x="8049" y="7525"/>
                      <a:pt x="10097" y="8430"/>
                    </a:cubicBezTo>
                    <a:cubicBezTo>
                      <a:pt x="12133" y="9347"/>
                      <a:pt x="14228" y="10073"/>
                      <a:pt x="16360" y="10728"/>
                    </a:cubicBezTo>
                    <a:cubicBezTo>
                      <a:pt x="18491" y="11347"/>
                      <a:pt x="20646" y="11883"/>
                      <a:pt x="22837" y="12276"/>
                    </a:cubicBezTo>
                    <a:lnTo>
                      <a:pt x="22872" y="12050"/>
                    </a:lnTo>
                    <a:cubicBezTo>
                      <a:pt x="20717" y="11562"/>
                      <a:pt x="18586" y="10966"/>
                      <a:pt x="16479" y="10311"/>
                    </a:cubicBezTo>
                    <a:cubicBezTo>
                      <a:pt x="14383" y="9657"/>
                      <a:pt x="12300" y="8895"/>
                      <a:pt x="10275" y="8013"/>
                    </a:cubicBezTo>
                    <a:cubicBezTo>
                      <a:pt x="8251" y="7144"/>
                      <a:pt x="6299" y="6108"/>
                      <a:pt x="4501" y="4846"/>
                    </a:cubicBezTo>
                    <a:cubicBezTo>
                      <a:pt x="3608" y="4203"/>
                      <a:pt x="2751" y="3513"/>
                      <a:pt x="2013" y="2703"/>
                    </a:cubicBezTo>
                    <a:cubicBezTo>
                      <a:pt x="1262" y="1917"/>
                      <a:pt x="608" y="1013"/>
                      <a:pt x="1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201;p50">
                <a:extLst>
                  <a:ext uri="{FF2B5EF4-FFF2-40B4-BE49-F238E27FC236}">
                    <a16:creationId xmlns:a16="http://schemas.microsoft.com/office/drawing/2014/main" id="{36417FAC-0208-4745-8A01-5939FD312181}"/>
                  </a:ext>
                </a:extLst>
              </p:cNvPr>
              <p:cNvSpPr/>
              <p:nvPr/>
            </p:nvSpPr>
            <p:spPr>
              <a:xfrm>
                <a:off x="3947800" y="3030275"/>
                <a:ext cx="202725" cy="505725"/>
              </a:xfrm>
              <a:custGeom>
                <a:avLst/>
                <a:gdLst/>
                <a:ahLst/>
                <a:cxnLst/>
                <a:rect l="l" t="t" r="r" b="b"/>
                <a:pathLst>
                  <a:path w="8109" h="20229" extrusionOk="0">
                    <a:moveTo>
                      <a:pt x="1513" y="0"/>
                    </a:moveTo>
                    <a:lnTo>
                      <a:pt x="1513" y="0"/>
                    </a:lnTo>
                    <a:cubicBezTo>
                      <a:pt x="1" y="13430"/>
                      <a:pt x="6740" y="20229"/>
                      <a:pt x="6740" y="20229"/>
                    </a:cubicBezTo>
                    <a:cubicBezTo>
                      <a:pt x="6740" y="20229"/>
                      <a:pt x="8109" y="17478"/>
                      <a:pt x="7359" y="11168"/>
                    </a:cubicBezTo>
                    <a:cubicBezTo>
                      <a:pt x="6620" y="4858"/>
                      <a:pt x="1513" y="0"/>
                      <a:pt x="15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202;p50">
                <a:extLst>
                  <a:ext uri="{FF2B5EF4-FFF2-40B4-BE49-F238E27FC236}">
                    <a16:creationId xmlns:a16="http://schemas.microsoft.com/office/drawing/2014/main" id="{824C510A-EB8B-44DF-A2DC-2872687E7FD6}"/>
                  </a:ext>
                </a:extLst>
              </p:cNvPr>
              <p:cNvSpPr/>
              <p:nvPr/>
            </p:nvSpPr>
            <p:spPr>
              <a:xfrm>
                <a:off x="3806675" y="3160250"/>
                <a:ext cx="502200" cy="260550"/>
              </a:xfrm>
              <a:custGeom>
                <a:avLst/>
                <a:gdLst/>
                <a:ahLst/>
                <a:cxnLst/>
                <a:rect l="l" t="t" r="r" b="b"/>
                <a:pathLst>
                  <a:path w="20088" h="10422" extrusionOk="0">
                    <a:moveTo>
                      <a:pt x="7213" y="0"/>
                    </a:moveTo>
                    <a:cubicBezTo>
                      <a:pt x="6992" y="0"/>
                      <a:pt x="6802" y="38"/>
                      <a:pt x="6658" y="123"/>
                    </a:cubicBezTo>
                    <a:cubicBezTo>
                      <a:pt x="5407" y="849"/>
                      <a:pt x="8158" y="2362"/>
                      <a:pt x="8158" y="2362"/>
                    </a:cubicBezTo>
                    <a:cubicBezTo>
                      <a:pt x="8158" y="2362"/>
                      <a:pt x="4806" y="1683"/>
                      <a:pt x="2781" y="1683"/>
                    </a:cubicBezTo>
                    <a:cubicBezTo>
                      <a:pt x="1917" y="1683"/>
                      <a:pt x="1294" y="1807"/>
                      <a:pt x="1276" y="2159"/>
                    </a:cubicBezTo>
                    <a:cubicBezTo>
                      <a:pt x="1216" y="3338"/>
                      <a:pt x="6503" y="4290"/>
                      <a:pt x="6503" y="4290"/>
                    </a:cubicBezTo>
                    <a:cubicBezTo>
                      <a:pt x="6503" y="4290"/>
                      <a:pt x="5736" y="4244"/>
                      <a:pt x="4739" y="4244"/>
                    </a:cubicBezTo>
                    <a:cubicBezTo>
                      <a:pt x="2804" y="4244"/>
                      <a:pt x="1" y="4420"/>
                      <a:pt x="252" y="5457"/>
                    </a:cubicBezTo>
                    <a:cubicBezTo>
                      <a:pt x="422" y="6061"/>
                      <a:pt x="2871" y="6166"/>
                      <a:pt x="4565" y="6166"/>
                    </a:cubicBezTo>
                    <a:cubicBezTo>
                      <a:pt x="5477" y="6166"/>
                      <a:pt x="6169" y="6136"/>
                      <a:pt x="6169" y="6136"/>
                    </a:cubicBezTo>
                    <a:lnTo>
                      <a:pt x="6169" y="6136"/>
                    </a:lnTo>
                    <a:cubicBezTo>
                      <a:pt x="6169" y="6136"/>
                      <a:pt x="514" y="6791"/>
                      <a:pt x="740" y="7767"/>
                    </a:cubicBezTo>
                    <a:cubicBezTo>
                      <a:pt x="823" y="8132"/>
                      <a:pt x="1595" y="8248"/>
                      <a:pt x="2541" y="8248"/>
                    </a:cubicBezTo>
                    <a:cubicBezTo>
                      <a:pt x="4187" y="8248"/>
                      <a:pt x="6360" y="7898"/>
                      <a:pt x="6360" y="7898"/>
                    </a:cubicBezTo>
                    <a:lnTo>
                      <a:pt x="6360" y="7898"/>
                    </a:lnTo>
                    <a:cubicBezTo>
                      <a:pt x="6360" y="7898"/>
                      <a:pt x="1967" y="8934"/>
                      <a:pt x="2252" y="9946"/>
                    </a:cubicBezTo>
                    <a:cubicBezTo>
                      <a:pt x="2353" y="10288"/>
                      <a:pt x="3262" y="10422"/>
                      <a:pt x="4509" y="10422"/>
                    </a:cubicBezTo>
                    <a:cubicBezTo>
                      <a:pt x="6953" y="10422"/>
                      <a:pt x="10696" y="9907"/>
                      <a:pt x="12194" y="9434"/>
                    </a:cubicBezTo>
                    <a:cubicBezTo>
                      <a:pt x="12194" y="9434"/>
                      <a:pt x="14924" y="9893"/>
                      <a:pt x="17932" y="9893"/>
                    </a:cubicBezTo>
                    <a:cubicBezTo>
                      <a:pt x="18646" y="9893"/>
                      <a:pt x="19375" y="9867"/>
                      <a:pt x="20088" y="9803"/>
                    </a:cubicBezTo>
                    <a:cubicBezTo>
                      <a:pt x="19588" y="7707"/>
                      <a:pt x="18838" y="4731"/>
                      <a:pt x="16861" y="742"/>
                    </a:cubicBezTo>
                    <a:lnTo>
                      <a:pt x="12504" y="2207"/>
                    </a:lnTo>
                    <a:cubicBezTo>
                      <a:pt x="12504" y="2207"/>
                      <a:pt x="8910" y="0"/>
                      <a:pt x="7213" y="0"/>
                    </a:cubicBezTo>
                    <a:close/>
                  </a:path>
                </a:pathLst>
              </a:custGeom>
              <a:solidFill>
                <a:srgbClr val="FFD3C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203;p50">
                <a:extLst>
                  <a:ext uri="{FF2B5EF4-FFF2-40B4-BE49-F238E27FC236}">
                    <a16:creationId xmlns:a16="http://schemas.microsoft.com/office/drawing/2014/main" id="{C58F1FC3-ABCF-4042-9C40-9C2DB44357C0}"/>
                  </a:ext>
                </a:extLst>
              </p:cNvPr>
              <p:cNvSpPr/>
              <p:nvPr/>
            </p:nvSpPr>
            <p:spPr>
              <a:xfrm>
                <a:off x="3985600" y="2981150"/>
                <a:ext cx="272375" cy="554850"/>
              </a:xfrm>
              <a:custGeom>
                <a:avLst/>
                <a:gdLst/>
                <a:ahLst/>
                <a:cxnLst/>
                <a:rect l="l" t="t" r="r" b="b"/>
                <a:pathLst>
                  <a:path w="10895" h="22194" extrusionOk="0">
                    <a:moveTo>
                      <a:pt x="4823" y="1"/>
                    </a:moveTo>
                    <a:cubicBezTo>
                      <a:pt x="1989" y="1108"/>
                      <a:pt x="1" y="1965"/>
                      <a:pt x="1" y="1965"/>
                    </a:cubicBezTo>
                    <a:cubicBezTo>
                      <a:pt x="1" y="1965"/>
                      <a:pt x="5108" y="6823"/>
                      <a:pt x="5847" y="13133"/>
                    </a:cubicBezTo>
                    <a:cubicBezTo>
                      <a:pt x="6597" y="19443"/>
                      <a:pt x="5228" y="22194"/>
                      <a:pt x="5228" y="22194"/>
                    </a:cubicBezTo>
                    <a:cubicBezTo>
                      <a:pt x="5228" y="22194"/>
                      <a:pt x="7049" y="21908"/>
                      <a:pt x="9704" y="21182"/>
                    </a:cubicBezTo>
                    <a:cubicBezTo>
                      <a:pt x="10895" y="13800"/>
                      <a:pt x="9466" y="6097"/>
                      <a:pt x="48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204;p50">
                <a:extLst>
                  <a:ext uri="{FF2B5EF4-FFF2-40B4-BE49-F238E27FC236}">
                    <a16:creationId xmlns:a16="http://schemas.microsoft.com/office/drawing/2014/main" id="{2361BCCA-80A6-4367-8A98-4D93D07BCBC9}"/>
                  </a:ext>
                </a:extLst>
              </p:cNvPr>
              <p:cNvSpPr/>
              <p:nvPr/>
            </p:nvSpPr>
            <p:spPr>
              <a:xfrm>
                <a:off x="4106450" y="2326900"/>
                <a:ext cx="731950" cy="1183800"/>
              </a:xfrm>
              <a:custGeom>
                <a:avLst/>
                <a:gdLst/>
                <a:ahLst/>
                <a:cxnLst/>
                <a:rect l="l" t="t" r="r" b="b"/>
                <a:pathLst>
                  <a:path w="29278" h="47352" extrusionOk="0">
                    <a:moveTo>
                      <a:pt x="4370" y="1"/>
                    </a:moveTo>
                    <a:lnTo>
                      <a:pt x="7656" y="23408"/>
                    </a:lnTo>
                    <a:cubicBezTo>
                      <a:pt x="4966" y="24289"/>
                      <a:pt x="2215" y="25313"/>
                      <a:pt x="1" y="26171"/>
                    </a:cubicBezTo>
                    <a:cubicBezTo>
                      <a:pt x="4656" y="32267"/>
                      <a:pt x="6073" y="39970"/>
                      <a:pt x="4882" y="47352"/>
                    </a:cubicBezTo>
                    <a:cubicBezTo>
                      <a:pt x="10431" y="45816"/>
                      <a:pt x="19563" y="42339"/>
                      <a:pt x="22753" y="35386"/>
                    </a:cubicBezTo>
                    <a:cubicBezTo>
                      <a:pt x="29278" y="21253"/>
                      <a:pt x="4371" y="1"/>
                      <a:pt x="43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205;p50">
                <a:extLst>
                  <a:ext uri="{FF2B5EF4-FFF2-40B4-BE49-F238E27FC236}">
                    <a16:creationId xmlns:a16="http://schemas.microsoft.com/office/drawing/2014/main" id="{BD742F0D-3A6F-45BC-940A-ABEAF0DFB8D3}"/>
                  </a:ext>
                </a:extLst>
              </p:cNvPr>
              <p:cNvSpPr/>
              <p:nvPr/>
            </p:nvSpPr>
            <p:spPr>
              <a:xfrm>
                <a:off x="3985600" y="2873400"/>
                <a:ext cx="445025" cy="156900"/>
              </a:xfrm>
              <a:custGeom>
                <a:avLst/>
                <a:gdLst/>
                <a:ahLst/>
                <a:cxnLst/>
                <a:rect l="l" t="t" r="r" b="b"/>
                <a:pathLst>
                  <a:path w="17801" h="6276" extrusionOk="0">
                    <a:moveTo>
                      <a:pt x="17801" y="0"/>
                    </a:moveTo>
                    <a:cubicBezTo>
                      <a:pt x="8371" y="2001"/>
                      <a:pt x="1" y="6275"/>
                      <a:pt x="1" y="6275"/>
                    </a:cubicBezTo>
                    <a:lnTo>
                      <a:pt x="178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2206;p50">
                <a:extLst>
                  <a:ext uri="{FF2B5EF4-FFF2-40B4-BE49-F238E27FC236}">
                    <a16:creationId xmlns:a16="http://schemas.microsoft.com/office/drawing/2014/main" id="{855F3F6B-ADE2-4D69-A5B2-075DF158A227}"/>
                  </a:ext>
                </a:extLst>
              </p:cNvPr>
              <p:cNvSpPr/>
              <p:nvPr/>
            </p:nvSpPr>
            <p:spPr>
              <a:xfrm>
                <a:off x="4118050" y="3210350"/>
                <a:ext cx="559625" cy="330125"/>
              </a:xfrm>
              <a:custGeom>
                <a:avLst/>
                <a:gdLst/>
                <a:ahLst/>
                <a:cxnLst/>
                <a:rect l="l" t="t" r="r" b="b"/>
                <a:pathLst>
                  <a:path w="22385" h="13205" extrusionOk="0">
                    <a:moveTo>
                      <a:pt x="22194" y="0"/>
                    </a:moveTo>
                    <a:cubicBezTo>
                      <a:pt x="21801" y="1024"/>
                      <a:pt x="21194" y="1953"/>
                      <a:pt x="20480" y="2786"/>
                    </a:cubicBezTo>
                    <a:cubicBezTo>
                      <a:pt x="19765" y="3620"/>
                      <a:pt x="18944" y="4370"/>
                      <a:pt x="18087" y="5037"/>
                    </a:cubicBezTo>
                    <a:cubicBezTo>
                      <a:pt x="16348" y="6370"/>
                      <a:pt x="14419" y="7477"/>
                      <a:pt x="12443" y="8442"/>
                    </a:cubicBezTo>
                    <a:cubicBezTo>
                      <a:pt x="10467" y="9394"/>
                      <a:pt x="8407" y="10240"/>
                      <a:pt x="6323" y="10990"/>
                    </a:cubicBezTo>
                    <a:cubicBezTo>
                      <a:pt x="4240" y="11728"/>
                      <a:pt x="2144" y="12419"/>
                      <a:pt x="1" y="13002"/>
                    </a:cubicBezTo>
                    <a:lnTo>
                      <a:pt x="61" y="13204"/>
                    </a:lnTo>
                    <a:cubicBezTo>
                      <a:pt x="2239" y="12728"/>
                      <a:pt x="4359" y="12109"/>
                      <a:pt x="6478" y="11395"/>
                    </a:cubicBezTo>
                    <a:cubicBezTo>
                      <a:pt x="8573" y="10656"/>
                      <a:pt x="10645" y="9847"/>
                      <a:pt x="12634" y="8847"/>
                    </a:cubicBezTo>
                    <a:cubicBezTo>
                      <a:pt x="14634" y="7858"/>
                      <a:pt x="16586" y="6727"/>
                      <a:pt x="18325" y="5334"/>
                    </a:cubicBezTo>
                    <a:cubicBezTo>
                      <a:pt x="20051" y="3929"/>
                      <a:pt x="21647" y="2215"/>
                      <a:pt x="22385" y="72"/>
                    </a:cubicBezTo>
                    <a:lnTo>
                      <a:pt x="2219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2207;p50">
                <a:extLst>
                  <a:ext uri="{FF2B5EF4-FFF2-40B4-BE49-F238E27FC236}">
                    <a16:creationId xmlns:a16="http://schemas.microsoft.com/office/drawing/2014/main" id="{071B63ED-1416-4F42-810F-04798044E934}"/>
                  </a:ext>
                </a:extLst>
              </p:cNvPr>
              <p:cNvSpPr/>
              <p:nvPr/>
            </p:nvSpPr>
            <p:spPr>
              <a:xfrm>
                <a:off x="3220625" y="1571750"/>
                <a:ext cx="1198975" cy="196775"/>
              </a:xfrm>
              <a:custGeom>
                <a:avLst/>
                <a:gdLst/>
                <a:ahLst/>
                <a:cxnLst/>
                <a:rect l="l" t="t" r="r" b="b"/>
                <a:pathLst>
                  <a:path w="47959" h="7871" extrusionOk="0">
                    <a:moveTo>
                      <a:pt x="46143" y="0"/>
                    </a:moveTo>
                    <a:cubicBezTo>
                      <a:pt x="46133" y="0"/>
                      <a:pt x="46123" y="0"/>
                      <a:pt x="46114" y="1"/>
                    </a:cubicBezTo>
                    <a:cubicBezTo>
                      <a:pt x="45875" y="24"/>
                      <a:pt x="45637" y="60"/>
                      <a:pt x="45387" y="167"/>
                    </a:cubicBezTo>
                    <a:cubicBezTo>
                      <a:pt x="45269" y="218"/>
                      <a:pt x="36074" y="3933"/>
                      <a:pt x="21977" y="3933"/>
                    </a:cubicBezTo>
                    <a:cubicBezTo>
                      <a:pt x="16130" y="3933"/>
                      <a:pt x="9439" y="3293"/>
                      <a:pt x="2203" y="1489"/>
                    </a:cubicBezTo>
                    <a:cubicBezTo>
                      <a:pt x="2039" y="1448"/>
                      <a:pt x="1886" y="1429"/>
                      <a:pt x="1743" y="1429"/>
                    </a:cubicBezTo>
                    <a:cubicBezTo>
                      <a:pt x="964" y="1429"/>
                      <a:pt x="496" y="2008"/>
                      <a:pt x="274" y="2894"/>
                    </a:cubicBezTo>
                    <a:cubicBezTo>
                      <a:pt x="1" y="3930"/>
                      <a:pt x="179" y="5001"/>
                      <a:pt x="1239" y="5275"/>
                    </a:cubicBezTo>
                    <a:cubicBezTo>
                      <a:pt x="8920" y="7190"/>
                      <a:pt x="15979" y="7871"/>
                      <a:pt x="22134" y="7871"/>
                    </a:cubicBezTo>
                    <a:cubicBezTo>
                      <a:pt x="36836" y="7871"/>
                      <a:pt x="46385" y="3986"/>
                      <a:pt x="46947" y="3751"/>
                    </a:cubicBezTo>
                    <a:cubicBezTo>
                      <a:pt x="47959" y="3334"/>
                      <a:pt x="47959" y="2203"/>
                      <a:pt x="47518" y="1215"/>
                    </a:cubicBezTo>
                    <a:cubicBezTo>
                      <a:pt x="47201" y="463"/>
                      <a:pt x="46907" y="0"/>
                      <a:pt x="46143" y="0"/>
                    </a:cubicBezTo>
                    <a:close/>
                  </a:path>
                </a:pathLst>
              </a:custGeom>
              <a:solidFill>
                <a:srgbClr val="F5A4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2208;p50">
                <a:extLst>
                  <a:ext uri="{FF2B5EF4-FFF2-40B4-BE49-F238E27FC236}">
                    <a16:creationId xmlns:a16="http://schemas.microsoft.com/office/drawing/2014/main" id="{E2278795-A367-4582-BA0E-C3B807C271F0}"/>
                  </a:ext>
                </a:extLst>
              </p:cNvPr>
              <p:cNvSpPr/>
              <p:nvPr/>
            </p:nvSpPr>
            <p:spPr>
              <a:xfrm>
                <a:off x="3718900" y="2339100"/>
                <a:ext cx="308400" cy="150450"/>
              </a:xfrm>
              <a:custGeom>
                <a:avLst/>
                <a:gdLst/>
                <a:ahLst/>
                <a:cxnLst/>
                <a:rect l="l" t="t" r="r" b="b"/>
                <a:pathLst>
                  <a:path w="12336" h="6018" extrusionOk="0">
                    <a:moveTo>
                      <a:pt x="12336" y="1"/>
                    </a:moveTo>
                    <a:lnTo>
                      <a:pt x="1" y="1453"/>
                    </a:lnTo>
                    <a:lnTo>
                      <a:pt x="370" y="5240"/>
                    </a:lnTo>
                    <a:cubicBezTo>
                      <a:pt x="2505" y="5758"/>
                      <a:pt x="4671" y="6018"/>
                      <a:pt x="6803" y="6018"/>
                    </a:cubicBezTo>
                    <a:cubicBezTo>
                      <a:pt x="8688" y="6018"/>
                      <a:pt x="10547" y="5814"/>
                      <a:pt x="12336" y="5406"/>
                    </a:cubicBezTo>
                    <a:lnTo>
                      <a:pt x="12336" y="1"/>
                    </a:lnTo>
                    <a:close/>
                  </a:path>
                </a:pathLst>
              </a:custGeom>
              <a:solidFill>
                <a:srgbClr val="EF87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2209;p50">
                <a:extLst>
                  <a:ext uri="{FF2B5EF4-FFF2-40B4-BE49-F238E27FC236}">
                    <a16:creationId xmlns:a16="http://schemas.microsoft.com/office/drawing/2014/main" id="{F51B5023-1269-4186-807A-C20AEAB63567}"/>
                  </a:ext>
                </a:extLst>
              </p:cNvPr>
              <p:cNvSpPr/>
              <p:nvPr/>
            </p:nvSpPr>
            <p:spPr>
              <a:xfrm>
                <a:off x="3270925" y="1255300"/>
                <a:ext cx="1097500" cy="1132450"/>
              </a:xfrm>
              <a:custGeom>
                <a:avLst/>
                <a:gdLst/>
                <a:ahLst/>
                <a:cxnLst/>
                <a:rect l="l" t="t" r="r" b="b"/>
                <a:pathLst>
                  <a:path w="43900" h="45298" extrusionOk="0">
                    <a:moveTo>
                      <a:pt x="23113" y="0"/>
                    </a:moveTo>
                    <a:cubicBezTo>
                      <a:pt x="20820" y="0"/>
                      <a:pt x="18393" y="300"/>
                      <a:pt x="15872" y="955"/>
                    </a:cubicBezTo>
                    <a:cubicBezTo>
                      <a:pt x="3168" y="4253"/>
                      <a:pt x="1" y="16171"/>
                      <a:pt x="2203" y="28101"/>
                    </a:cubicBezTo>
                    <a:cubicBezTo>
                      <a:pt x="4607" y="41080"/>
                      <a:pt x="14198" y="45297"/>
                      <a:pt x="23489" y="45297"/>
                    </a:cubicBezTo>
                    <a:cubicBezTo>
                      <a:pt x="24324" y="45297"/>
                      <a:pt x="25156" y="45263"/>
                      <a:pt x="25980" y="45198"/>
                    </a:cubicBezTo>
                    <a:cubicBezTo>
                      <a:pt x="36624" y="44365"/>
                      <a:pt x="42839" y="35697"/>
                      <a:pt x="43351" y="26994"/>
                    </a:cubicBezTo>
                    <a:cubicBezTo>
                      <a:pt x="43899" y="17588"/>
                      <a:pt x="43244" y="15183"/>
                      <a:pt x="41744" y="11099"/>
                    </a:cubicBezTo>
                    <a:cubicBezTo>
                      <a:pt x="39463" y="4896"/>
                      <a:pt x="32378" y="0"/>
                      <a:pt x="23113" y="0"/>
                    </a:cubicBezTo>
                    <a:close/>
                  </a:path>
                </a:pathLst>
              </a:custGeom>
              <a:solidFill>
                <a:srgbClr val="FFC1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2210;p50">
                <a:extLst>
                  <a:ext uri="{FF2B5EF4-FFF2-40B4-BE49-F238E27FC236}">
                    <a16:creationId xmlns:a16="http://schemas.microsoft.com/office/drawing/2014/main" id="{6F4D5AE1-9F03-45E9-B5B6-8CF8CAFDB42F}"/>
                  </a:ext>
                </a:extLst>
              </p:cNvPr>
              <p:cNvSpPr/>
              <p:nvPr/>
            </p:nvSpPr>
            <p:spPr>
              <a:xfrm>
                <a:off x="3162000" y="1245550"/>
                <a:ext cx="1314850" cy="663475"/>
              </a:xfrm>
              <a:custGeom>
                <a:avLst/>
                <a:gdLst/>
                <a:ahLst/>
                <a:cxnLst/>
                <a:rect l="l" t="t" r="r" b="b"/>
                <a:pathLst>
                  <a:path w="52594" h="26539" extrusionOk="0">
                    <a:moveTo>
                      <a:pt x="28694" y="1"/>
                    </a:moveTo>
                    <a:cubicBezTo>
                      <a:pt x="27970" y="1"/>
                      <a:pt x="27221" y="24"/>
                      <a:pt x="26444" y="71"/>
                    </a:cubicBezTo>
                    <a:cubicBezTo>
                      <a:pt x="0" y="1702"/>
                      <a:pt x="5036" y="26288"/>
                      <a:pt x="5036" y="26288"/>
                    </a:cubicBezTo>
                    <a:lnTo>
                      <a:pt x="7406" y="26538"/>
                    </a:lnTo>
                    <a:cubicBezTo>
                      <a:pt x="7406" y="26538"/>
                      <a:pt x="11561" y="24979"/>
                      <a:pt x="12025" y="18740"/>
                    </a:cubicBezTo>
                    <a:cubicBezTo>
                      <a:pt x="12025" y="18740"/>
                      <a:pt x="21789" y="18371"/>
                      <a:pt x="25122" y="12001"/>
                    </a:cubicBezTo>
                    <a:cubicBezTo>
                      <a:pt x="25122" y="12001"/>
                      <a:pt x="30030" y="17017"/>
                      <a:pt x="36581" y="17017"/>
                    </a:cubicBezTo>
                    <a:cubicBezTo>
                      <a:pt x="37847" y="17017"/>
                      <a:pt x="39175" y="16830"/>
                      <a:pt x="40541" y="16382"/>
                    </a:cubicBezTo>
                    <a:cubicBezTo>
                      <a:pt x="40541" y="16382"/>
                      <a:pt x="43160" y="25776"/>
                      <a:pt x="45934" y="26288"/>
                    </a:cubicBezTo>
                    <a:cubicBezTo>
                      <a:pt x="46284" y="26352"/>
                      <a:pt x="46575" y="26381"/>
                      <a:pt x="46817" y="26381"/>
                    </a:cubicBezTo>
                    <a:cubicBezTo>
                      <a:pt x="48505" y="26381"/>
                      <a:pt x="47804" y="25014"/>
                      <a:pt x="47804" y="25014"/>
                    </a:cubicBezTo>
                    <a:cubicBezTo>
                      <a:pt x="47804" y="25014"/>
                      <a:pt x="52593" y="1"/>
                      <a:pt x="286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2211;p50">
                <a:extLst>
                  <a:ext uri="{FF2B5EF4-FFF2-40B4-BE49-F238E27FC236}">
                    <a16:creationId xmlns:a16="http://schemas.microsoft.com/office/drawing/2014/main" id="{00E355F2-090D-43E2-80F3-7BACA40DAF0B}"/>
                  </a:ext>
                </a:extLst>
              </p:cNvPr>
              <p:cNvSpPr/>
              <p:nvPr/>
            </p:nvSpPr>
            <p:spPr>
              <a:xfrm>
                <a:off x="3293850" y="1193800"/>
                <a:ext cx="1018600" cy="288675"/>
              </a:xfrm>
              <a:custGeom>
                <a:avLst/>
                <a:gdLst/>
                <a:ahLst/>
                <a:cxnLst/>
                <a:rect l="l" t="t" r="r" b="b"/>
                <a:pathLst>
                  <a:path w="40744" h="11547" extrusionOk="0">
                    <a:moveTo>
                      <a:pt x="21754" y="0"/>
                    </a:moveTo>
                    <a:cubicBezTo>
                      <a:pt x="19486" y="0"/>
                      <a:pt x="17224" y="831"/>
                      <a:pt x="15693" y="2522"/>
                    </a:cubicBezTo>
                    <a:cubicBezTo>
                      <a:pt x="14308" y="1926"/>
                      <a:pt x="12822" y="1647"/>
                      <a:pt x="11329" y="1647"/>
                    </a:cubicBezTo>
                    <a:cubicBezTo>
                      <a:pt x="6646" y="1647"/>
                      <a:pt x="1896" y="4392"/>
                      <a:pt x="1" y="8725"/>
                    </a:cubicBezTo>
                    <a:lnTo>
                      <a:pt x="39684" y="11547"/>
                    </a:lnTo>
                    <a:cubicBezTo>
                      <a:pt x="40744" y="8570"/>
                      <a:pt x="39648" y="4974"/>
                      <a:pt x="37136" y="3081"/>
                    </a:cubicBezTo>
                    <a:cubicBezTo>
                      <a:pt x="35852" y="2112"/>
                      <a:pt x="34247" y="1630"/>
                      <a:pt x="32645" y="1630"/>
                    </a:cubicBezTo>
                    <a:cubicBezTo>
                      <a:pt x="31098" y="1630"/>
                      <a:pt x="29553" y="2079"/>
                      <a:pt x="28302" y="2974"/>
                    </a:cubicBezTo>
                    <a:cubicBezTo>
                      <a:pt x="26749" y="1004"/>
                      <a:pt x="24247" y="0"/>
                      <a:pt x="217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2212;p50">
                <a:extLst>
                  <a:ext uri="{FF2B5EF4-FFF2-40B4-BE49-F238E27FC236}">
                    <a16:creationId xmlns:a16="http://schemas.microsoft.com/office/drawing/2014/main" id="{12434D00-7061-4648-AB73-295594E154A7}"/>
                  </a:ext>
                </a:extLst>
              </p:cNvPr>
              <p:cNvSpPr/>
              <p:nvPr/>
            </p:nvSpPr>
            <p:spPr>
              <a:xfrm>
                <a:off x="4239800" y="1870375"/>
                <a:ext cx="268400" cy="303750"/>
              </a:xfrm>
              <a:custGeom>
                <a:avLst/>
                <a:gdLst/>
                <a:ahLst/>
                <a:cxnLst/>
                <a:rect l="l" t="t" r="r" b="b"/>
                <a:pathLst>
                  <a:path w="10736" h="12150" extrusionOk="0">
                    <a:moveTo>
                      <a:pt x="5395" y="0"/>
                    </a:moveTo>
                    <a:cubicBezTo>
                      <a:pt x="3809" y="0"/>
                      <a:pt x="2465" y="509"/>
                      <a:pt x="2465" y="509"/>
                    </a:cubicBezTo>
                    <a:cubicBezTo>
                      <a:pt x="2465" y="509"/>
                      <a:pt x="1" y="6629"/>
                      <a:pt x="239" y="8749"/>
                    </a:cubicBezTo>
                    <a:cubicBezTo>
                      <a:pt x="496" y="11016"/>
                      <a:pt x="2381" y="12150"/>
                      <a:pt x="4465" y="12150"/>
                    </a:cubicBezTo>
                    <a:cubicBezTo>
                      <a:pt x="7403" y="12150"/>
                      <a:pt x="10735" y="9894"/>
                      <a:pt x="10442" y="5379"/>
                    </a:cubicBezTo>
                    <a:cubicBezTo>
                      <a:pt x="10154" y="941"/>
                      <a:pt x="7550" y="0"/>
                      <a:pt x="5395" y="0"/>
                    </a:cubicBezTo>
                    <a:close/>
                  </a:path>
                </a:pathLst>
              </a:custGeom>
              <a:solidFill>
                <a:srgbClr val="FFC1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213;p50">
                <a:extLst>
                  <a:ext uri="{FF2B5EF4-FFF2-40B4-BE49-F238E27FC236}">
                    <a16:creationId xmlns:a16="http://schemas.microsoft.com/office/drawing/2014/main" id="{DE0FA0E7-E4E5-42F8-895A-F463C06CF96A}"/>
                  </a:ext>
                </a:extLst>
              </p:cNvPr>
              <p:cNvSpPr/>
              <p:nvPr/>
            </p:nvSpPr>
            <p:spPr>
              <a:xfrm>
                <a:off x="4262425" y="1931225"/>
                <a:ext cx="208075" cy="168300"/>
              </a:xfrm>
              <a:custGeom>
                <a:avLst/>
                <a:gdLst/>
                <a:ahLst/>
                <a:cxnLst/>
                <a:rect l="l" t="t" r="r" b="b"/>
                <a:pathLst>
                  <a:path w="8323" h="6732" extrusionOk="0">
                    <a:moveTo>
                      <a:pt x="5031" y="0"/>
                    </a:moveTo>
                    <a:cubicBezTo>
                      <a:pt x="4287" y="0"/>
                      <a:pt x="3537" y="260"/>
                      <a:pt x="2787" y="778"/>
                    </a:cubicBezTo>
                    <a:cubicBezTo>
                      <a:pt x="1" y="2683"/>
                      <a:pt x="1822" y="6600"/>
                      <a:pt x="1834" y="6636"/>
                    </a:cubicBezTo>
                    <a:cubicBezTo>
                      <a:pt x="1858" y="6696"/>
                      <a:pt x="1917" y="6731"/>
                      <a:pt x="1977" y="6731"/>
                    </a:cubicBezTo>
                    <a:cubicBezTo>
                      <a:pt x="2001" y="6731"/>
                      <a:pt x="2025" y="6731"/>
                      <a:pt x="2036" y="6719"/>
                    </a:cubicBezTo>
                    <a:cubicBezTo>
                      <a:pt x="2120" y="6684"/>
                      <a:pt x="2144" y="6577"/>
                      <a:pt x="2120" y="6505"/>
                    </a:cubicBezTo>
                    <a:cubicBezTo>
                      <a:pt x="2096" y="6481"/>
                      <a:pt x="405" y="2790"/>
                      <a:pt x="2965" y="1028"/>
                    </a:cubicBezTo>
                    <a:cubicBezTo>
                      <a:pt x="3661" y="546"/>
                      <a:pt x="4356" y="302"/>
                      <a:pt x="5034" y="302"/>
                    </a:cubicBezTo>
                    <a:cubicBezTo>
                      <a:pt x="5227" y="302"/>
                      <a:pt x="5419" y="322"/>
                      <a:pt x="5608" y="361"/>
                    </a:cubicBezTo>
                    <a:cubicBezTo>
                      <a:pt x="7097" y="659"/>
                      <a:pt x="8013" y="2064"/>
                      <a:pt x="8025" y="2088"/>
                    </a:cubicBezTo>
                    <a:cubicBezTo>
                      <a:pt x="8056" y="2134"/>
                      <a:pt x="8101" y="2155"/>
                      <a:pt x="8148" y="2155"/>
                    </a:cubicBezTo>
                    <a:cubicBezTo>
                      <a:pt x="8175" y="2155"/>
                      <a:pt x="8202" y="2148"/>
                      <a:pt x="8228" y="2136"/>
                    </a:cubicBezTo>
                    <a:cubicBezTo>
                      <a:pt x="8311" y="2088"/>
                      <a:pt x="8323" y="1993"/>
                      <a:pt x="8275" y="1921"/>
                    </a:cubicBezTo>
                    <a:cubicBezTo>
                      <a:pt x="8228" y="1862"/>
                      <a:pt x="7299" y="385"/>
                      <a:pt x="5668" y="64"/>
                    </a:cubicBezTo>
                    <a:cubicBezTo>
                      <a:pt x="5456" y="21"/>
                      <a:pt x="5244" y="0"/>
                      <a:pt x="5031" y="0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214;p50">
                <a:extLst>
                  <a:ext uri="{FF2B5EF4-FFF2-40B4-BE49-F238E27FC236}">
                    <a16:creationId xmlns:a16="http://schemas.microsoft.com/office/drawing/2014/main" id="{AFC5BE26-DD7C-4D67-B151-10A41803FCDA}"/>
                  </a:ext>
                </a:extLst>
              </p:cNvPr>
              <p:cNvSpPr/>
              <p:nvPr/>
            </p:nvSpPr>
            <p:spPr>
              <a:xfrm>
                <a:off x="4292775" y="1995025"/>
                <a:ext cx="117025" cy="28825"/>
              </a:xfrm>
              <a:custGeom>
                <a:avLst/>
                <a:gdLst/>
                <a:ahLst/>
                <a:cxnLst/>
                <a:rect l="l" t="t" r="r" b="b"/>
                <a:pathLst>
                  <a:path w="4681" h="1153" extrusionOk="0">
                    <a:moveTo>
                      <a:pt x="2138" y="0"/>
                    </a:moveTo>
                    <a:cubicBezTo>
                      <a:pt x="1450" y="0"/>
                      <a:pt x="712" y="221"/>
                      <a:pt x="60" y="893"/>
                    </a:cubicBezTo>
                    <a:cubicBezTo>
                      <a:pt x="1" y="953"/>
                      <a:pt x="1" y="1048"/>
                      <a:pt x="60" y="1107"/>
                    </a:cubicBezTo>
                    <a:cubicBezTo>
                      <a:pt x="90" y="1137"/>
                      <a:pt x="132" y="1152"/>
                      <a:pt x="174" y="1152"/>
                    </a:cubicBezTo>
                    <a:cubicBezTo>
                      <a:pt x="215" y="1152"/>
                      <a:pt x="257" y="1137"/>
                      <a:pt x="287" y="1107"/>
                    </a:cubicBezTo>
                    <a:cubicBezTo>
                      <a:pt x="870" y="512"/>
                      <a:pt x="1532" y="315"/>
                      <a:pt x="2153" y="315"/>
                    </a:cubicBezTo>
                    <a:cubicBezTo>
                      <a:pt x="3357" y="315"/>
                      <a:pt x="4407" y="1056"/>
                      <a:pt x="4430" y="1072"/>
                    </a:cubicBezTo>
                    <a:cubicBezTo>
                      <a:pt x="4454" y="1096"/>
                      <a:pt x="4490" y="1096"/>
                      <a:pt x="4513" y="1096"/>
                    </a:cubicBezTo>
                    <a:cubicBezTo>
                      <a:pt x="4561" y="1096"/>
                      <a:pt x="4609" y="1072"/>
                      <a:pt x="4632" y="1036"/>
                    </a:cubicBezTo>
                    <a:cubicBezTo>
                      <a:pt x="4680" y="965"/>
                      <a:pt x="4668" y="869"/>
                      <a:pt x="4609" y="810"/>
                    </a:cubicBezTo>
                    <a:cubicBezTo>
                      <a:pt x="4585" y="802"/>
                      <a:pt x="3451" y="0"/>
                      <a:pt x="2138" y="0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2215;p50">
                <a:extLst>
                  <a:ext uri="{FF2B5EF4-FFF2-40B4-BE49-F238E27FC236}">
                    <a16:creationId xmlns:a16="http://schemas.microsoft.com/office/drawing/2014/main" id="{6054A388-B428-48A5-B9DC-59E5D7279F06}"/>
                  </a:ext>
                </a:extLst>
              </p:cNvPr>
              <p:cNvSpPr/>
              <p:nvPr/>
            </p:nvSpPr>
            <p:spPr>
              <a:xfrm>
                <a:off x="3180500" y="1885475"/>
                <a:ext cx="265775" cy="302650"/>
              </a:xfrm>
              <a:custGeom>
                <a:avLst/>
                <a:gdLst/>
                <a:ahLst/>
                <a:cxnLst/>
                <a:rect l="l" t="t" r="r" b="b"/>
                <a:pathLst>
                  <a:path w="10631" h="12106" extrusionOk="0">
                    <a:moveTo>
                      <a:pt x="5268" y="1"/>
                    </a:moveTo>
                    <a:cubicBezTo>
                      <a:pt x="3077" y="1"/>
                      <a:pt x="335" y="930"/>
                      <a:pt x="165" y="5525"/>
                    </a:cubicBezTo>
                    <a:cubicBezTo>
                      <a:pt x="1" y="9948"/>
                      <a:pt x="3259" y="12106"/>
                      <a:pt x="6153" y="12106"/>
                    </a:cubicBezTo>
                    <a:cubicBezTo>
                      <a:pt x="8301" y="12106"/>
                      <a:pt x="10249" y="10918"/>
                      <a:pt x="10452" y="8585"/>
                    </a:cubicBezTo>
                    <a:cubicBezTo>
                      <a:pt x="10631" y="6454"/>
                      <a:pt x="7987" y="429"/>
                      <a:pt x="7987" y="429"/>
                    </a:cubicBezTo>
                    <a:cubicBezTo>
                      <a:pt x="7987" y="429"/>
                      <a:pt x="6755" y="1"/>
                      <a:pt x="5268" y="1"/>
                    </a:cubicBezTo>
                    <a:close/>
                  </a:path>
                </a:pathLst>
              </a:custGeom>
              <a:solidFill>
                <a:srgbClr val="FFC1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2216;p50">
                <a:extLst>
                  <a:ext uri="{FF2B5EF4-FFF2-40B4-BE49-F238E27FC236}">
                    <a16:creationId xmlns:a16="http://schemas.microsoft.com/office/drawing/2014/main" id="{206F6494-D920-47C6-98BE-BCE0D1B86A97}"/>
                  </a:ext>
                </a:extLst>
              </p:cNvPr>
              <p:cNvSpPr/>
              <p:nvPr/>
            </p:nvSpPr>
            <p:spPr>
              <a:xfrm>
                <a:off x="3213475" y="1946150"/>
                <a:ext cx="209000" cy="166475"/>
              </a:xfrm>
              <a:custGeom>
                <a:avLst/>
                <a:gdLst/>
                <a:ahLst/>
                <a:cxnLst/>
                <a:rect l="l" t="t" r="r" b="b"/>
                <a:pathLst>
                  <a:path w="8360" h="6659" extrusionOk="0">
                    <a:moveTo>
                      <a:pt x="3328" y="1"/>
                    </a:moveTo>
                    <a:cubicBezTo>
                      <a:pt x="3086" y="1"/>
                      <a:pt x="2846" y="29"/>
                      <a:pt x="2608" y="86"/>
                    </a:cubicBezTo>
                    <a:cubicBezTo>
                      <a:pt x="1001" y="479"/>
                      <a:pt x="96" y="1967"/>
                      <a:pt x="49" y="2027"/>
                    </a:cubicBezTo>
                    <a:cubicBezTo>
                      <a:pt x="1" y="2098"/>
                      <a:pt x="37" y="2181"/>
                      <a:pt x="108" y="2229"/>
                    </a:cubicBezTo>
                    <a:cubicBezTo>
                      <a:pt x="130" y="2240"/>
                      <a:pt x="155" y="2245"/>
                      <a:pt x="179" y="2245"/>
                    </a:cubicBezTo>
                    <a:cubicBezTo>
                      <a:pt x="234" y="2245"/>
                      <a:pt x="289" y="2219"/>
                      <a:pt x="322" y="2170"/>
                    </a:cubicBezTo>
                    <a:cubicBezTo>
                      <a:pt x="334" y="2158"/>
                      <a:pt x="1215" y="729"/>
                      <a:pt x="2680" y="384"/>
                    </a:cubicBezTo>
                    <a:cubicBezTo>
                      <a:pt x="2895" y="336"/>
                      <a:pt x="3112" y="313"/>
                      <a:pt x="3331" y="313"/>
                    </a:cubicBezTo>
                    <a:cubicBezTo>
                      <a:pt x="3993" y="313"/>
                      <a:pt x="4669" y="531"/>
                      <a:pt x="5359" y="979"/>
                    </a:cubicBezTo>
                    <a:cubicBezTo>
                      <a:pt x="7966" y="2658"/>
                      <a:pt x="6371" y="6384"/>
                      <a:pt x="6359" y="6432"/>
                    </a:cubicBezTo>
                    <a:cubicBezTo>
                      <a:pt x="6311" y="6515"/>
                      <a:pt x="6359" y="6611"/>
                      <a:pt x="6430" y="6634"/>
                    </a:cubicBezTo>
                    <a:cubicBezTo>
                      <a:pt x="6454" y="6658"/>
                      <a:pt x="6478" y="6658"/>
                      <a:pt x="6490" y="6658"/>
                    </a:cubicBezTo>
                    <a:cubicBezTo>
                      <a:pt x="6549" y="6658"/>
                      <a:pt x="6609" y="6622"/>
                      <a:pt x="6645" y="6563"/>
                    </a:cubicBezTo>
                    <a:cubicBezTo>
                      <a:pt x="6656" y="6515"/>
                      <a:pt x="8359" y="2562"/>
                      <a:pt x="5525" y="729"/>
                    </a:cubicBezTo>
                    <a:cubicBezTo>
                      <a:pt x="4778" y="248"/>
                      <a:pt x="4044" y="1"/>
                      <a:pt x="3328" y="1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217;p50">
                <a:extLst>
                  <a:ext uri="{FF2B5EF4-FFF2-40B4-BE49-F238E27FC236}">
                    <a16:creationId xmlns:a16="http://schemas.microsoft.com/office/drawing/2014/main" id="{DABEB33B-C3D8-4567-A5B8-4D2846436D74}"/>
                  </a:ext>
                </a:extLst>
              </p:cNvPr>
              <p:cNvSpPr/>
              <p:nvPr/>
            </p:nvSpPr>
            <p:spPr>
              <a:xfrm>
                <a:off x="3275700" y="2008925"/>
                <a:ext cx="117000" cy="2927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1171" extrusionOk="0">
                    <a:moveTo>
                      <a:pt x="2608" y="0"/>
                    </a:moveTo>
                    <a:cubicBezTo>
                      <a:pt x="1257" y="0"/>
                      <a:pt x="96" y="877"/>
                      <a:pt x="72" y="885"/>
                    </a:cubicBezTo>
                    <a:cubicBezTo>
                      <a:pt x="0" y="944"/>
                      <a:pt x="0" y="1028"/>
                      <a:pt x="48" y="1111"/>
                    </a:cubicBezTo>
                    <a:cubicBezTo>
                      <a:pt x="72" y="1147"/>
                      <a:pt x="119" y="1171"/>
                      <a:pt x="167" y="1171"/>
                    </a:cubicBezTo>
                    <a:cubicBezTo>
                      <a:pt x="191" y="1171"/>
                      <a:pt x="227" y="1171"/>
                      <a:pt x="250" y="1135"/>
                    </a:cubicBezTo>
                    <a:cubicBezTo>
                      <a:pt x="274" y="1127"/>
                      <a:pt x="1350" y="317"/>
                      <a:pt x="2588" y="317"/>
                    </a:cubicBezTo>
                    <a:cubicBezTo>
                      <a:pt x="3185" y="317"/>
                      <a:pt x="3820" y="506"/>
                      <a:pt x="4394" y="1063"/>
                    </a:cubicBezTo>
                    <a:cubicBezTo>
                      <a:pt x="4423" y="1093"/>
                      <a:pt x="4465" y="1108"/>
                      <a:pt x="4507" y="1108"/>
                    </a:cubicBezTo>
                    <a:cubicBezTo>
                      <a:pt x="4548" y="1108"/>
                      <a:pt x="4590" y="1093"/>
                      <a:pt x="4620" y="1063"/>
                    </a:cubicBezTo>
                    <a:cubicBezTo>
                      <a:pt x="4679" y="1004"/>
                      <a:pt x="4679" y="897"/>
                      <a:pt x="4620" y="837"/>
                    </a:cubicBezTo>
                    <a:cubicBezTo>
                      <a:pt x="3978" y="211"/>
                      <a:pt x="3270" y="0"/>
                      <a:pt x="2608" y="0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218;p50">
                <a:extLst>
                  <a:ext uri="{FF2B5EF4-FFF2-40B4-BE49-F238E27FC236}">
                    <a16:creationId xmlns:a16="http://schemas.microsoft.com/office/drawing/2014/main" id="{9A275764-9069-4402-B74D-09683B8A8DB2}"/>
                  </a:ext>
                </a:extLst>
              </p:cNvPr>
              <p:cNvSpPr/>
              <p:nvPr/>
            </p:nvSpPr>
            <p:spPr>
              <a:xfrm>
                <a:off x="3284025" y="1845600"/>
                <a:ext cx="1112075" cy="958000"/>
              </a:xfrm>
              <a:custGeom>
                <a:avLst/>
                <a:gdLst/>
                <a:ahLst/>
                <a:cxnLst/>
                <a:rect l="l" t="t" r="r" b="b"/>
                <a:pathLst>
                  <a:path w="44483" h="38320" extrusionOk="0">
                    <a:moveTo>
                      <a:pt x="42423" y="0"/>
                    </a:moveTo>
                    <a:cubicBezTo>
                      <a:pt x="42423" y="0"/>
                      <a:pt x="39053" y="810"/>
                      <a:pt x="33422" y="7501"/>
                    </a:cubicBezTo>
                    <a:cubicBezTo>
                      <a:pt x="32381" y="8742"/>
                      <a:pt x="31276" y="9141"/>
                      <a:pt x="30112" y="9141"/>
                    </a:cubicBezTo>
                    <a:cubicBezTo>
                      <a:pt x="28021" y="9141"/>
                      <a:pt x="25737" y="7855"/>
                      <a:pt x="23293" y="7855"/>
                    </a:cubicBezTo>
                    <a:cubicBezTo>
                      <a:pt x="23142" y="7855"/>
                      <a:pt x="22990" y="7860"/>
                      <a:pt x="22837" y="7870"/>
                    </a:cubicBezTo>
                    <a:cubicBezTo>
                      <a:pt x="18848" y="8156"/>
                      <a:pt x="17122" y="8989"/>
                      <a:pt x="12705" y="9168"/>
                    </a:cubicBezTo>
                    <a:cubicBezTo>
                      <a:pt x="12658" y="9170"/>
                      <a:pt x="12612" y="9171"/>
                      <a:pt x="12567" y="9171"/>
                    </a:cubicBezTo>
                    <a:cubicBezTo>
                      <a:pt x="8343" y="9171"/>
                      <a:pt x="8596" y="1116"/>
                      <a:pt x="2602" y="1116"/>
                    </a:cubicBezTo>
                    <a:cubicBezTo>
                      <a:pt x="2533" y="1116"/>
                      <a:pt x="2464" y="1117"/>
                      <a:pt x="2394" y="1119"/>
                    </a:cubicBezTo>
                    <a:cubicBezTo>
                      <a:pt x="2394" y="1119"/>
                      <a:pt x="2120" y="2203"/>
                      <a:pt x="1929" y="3941"/>
                    </a:cubicBezTo>
                    <a:cubicBezTo>
                      <a:pt x="1215" y="8466"/>
                      <a:pt x="1" y="17145"/>
                      <a:pt x="596" y="20086"/>
                    </a:cubicBezTo>
                    <a:cubicBezTo>
                      <a:pt x="1406" y="24110"/>
                      <a:pt x="15217" y="36731"/>
                      <a:pt x="22170" y="38195"/>
                    </a:cubicBezTo>
                    <a:cubicBezTo>
                      <a:pt x="22571" y="38279"/>
                      <a:pt x="22977" y="38319"/>
                      <a:pt x="23386" y="38319"/>
                    </a:cubicBezTo>
                    <a:cubicBezTo>
                      <a:pt x="30067" y="38319"/>
                      <a:pt x="37661" y="27643"/>
                      <a:pt x="41565" y="22729"/>
                    </a:cubicBezTo>
                    <a:cubicBezTo>
                      <a:pt x="44482" y="19086"/>
                      <a:pt x="43613" y="9823"/>
                      <a:pt x="42839" y="4644"/>
                    </a:cubicBezTo>
                    <a:cubicBezTo>
                      <a:pt x="42768" y="1881"/>
                      <a:pt x="42423" y="0"/>
                      <a:pt x="424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219;p50">
                <a:extLst>
                  <a:ext uri="{FF2B5EF4-FFF2-40B4-BE49-F238E27FC236}">
                    <a16:creationId xmlns:a16="http://schemas.microsoft.com/office/drawing/2014/main" id="{0ACBD6A5-CECC-491C-AF30-6E7EAB9C0677}"/>
                  </a:ext>
                </a:extLst>
              </p:cNvPr>
              <p:cNvSpPr/>
              <p:nvPr/>
            </p:nvSpPr>
            <p:spPr>
              <a:xfrm>
                <a:off x="3817125" y="2108975"/>
                <a:ext cx="82175" cy="53350"/>
              </a:xfrm>
              <a:custGeom>
                <a:avLst/>
                <a:gdLst/>
                <a:ahLst/>
                <a:cxnLst/>
                <a:rect l="l" t="t" r="r" b="b"/>
                <a:pathLst>
                  <a:path w="3287" h="2134" extrusionOk="0">
                    <a:moveTo>
                      <a:pt x="165" y="1"/>
                    </a:moveTo>
                    <a:cubicBezTo>
                      <a:pt x="158" y="1"/>
                      <a:pt x="151" y="1"/>
                      <a:pt x="144" y="2"/>
                    </a:cubicBezTo>
                    <a:cubicBezTo>
                      <a:pt x="60" y="26"/>
                      <a:pt x="1" y="98"/>
                      <a:pt x="13" y="181"/>
                    </a:cubicBezTo>
                    <a:cubicBezTo>
                      <a:pt x="13" y="216"/>
                      <a:pt x="305" y="2134"/>
                      <a:pt x="2616" y="2134"/>
                    </a:cubicBezTo>
                    <a:cubicBezTo>
                      <a:pt x="2637" y="2134"/>
                      <a:pt x="2658" y="2134"/>
                      <a:pt x="2680" y="2134"/>
                    </a:cubicBezTo>
                    <a:cubicBezTo>
                      <a:pt x="2823" y="2134"/>
                      <a:pt x="2977" y="2134"/>
                      <a:pt x="3144" y="2086"/>
                    </a:cubicBezTo>
                    <a:cubicBezTo>
                      <a:pt x="3227" y="2086"/>
                      <a:pt x="3287" y="2014"/>
                      <a:pt x="3275" y="1931"/>
                    </a:cubicBezTo>
                    <a:cubicBezTo>
                      <a:pt x="3275" y="1836"/>
                      <a:pt x="3204" y="1788"/>
                      <a:pt x="3108" y="1788"/>
                    </a:cubicBezTo>
                    <a:cubicBezTo>
                      <a:pt x="2938" y="1807"/>
                      <a:pt x="2779" y="1816"/>
                      <a:pt x="2629" y="1816"/>
                    </a:cubicBezTo>
                    <a:cubicBezTo>
                      <a:pt x="604" y="1816"/>
                      <a:pt x="344" y="212"/>
                      <a:pt x="322" y="145"/>
                    </a:cubicBezTo>
                    <a:cubicBezTo>
                      <a:pt x="311" y="58"/>
                      <a:pt x="241" y="1"/>
                      <a:pt x="1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220;p50">
                <a:extLst>
                  <a:ext uri="{FF2B5EF4-FFF2-40B4-BE49-F238E27FC236}">
                    <a16:creationId xmlns:a16="http://schemas.microsoft.com/office/drawing/2014/main" id="{9FDDA84E-9731-4DE6-8FAB-0ADD48ABF393}"/>
                  </a:ext>
                </a:extLst>
              </p:cNvPr>
              <p:cNvSpPr/>
              <p:nvPr/>
            </p:nvSpPr>
            <p:spPr>
              <a:xfrm>
                <a:off x="3486725" y="1704875"/>
                <a:ext cx="215825" cy="118950"/>
              </a:xfrm>
              <a:custGeom>
                <a:avLst/>
                <a:gdLst/>
                <a:ahLst/>
                <a:cxnLst/>
                <a:rect l="l" t="t" r="r" b="b"/>
                <a:pathLst>
                  <a:path w="8633" h="4758" extrusionOk="0">
                    <a:moveTo>
                      <a:pt x="6783" y="1"/>
                    </a:moveTo>
                    <a:cubicBezTo>
                      <a:pt x="6021" y="1"/>
                      <a:pt x="4904" y="344"/>
                      <a:pt x="3227" y="1260"/>
                    </a:cubicBezTo>
                    <a:cubicBezTo>
                      <a:pt x="1" y="3010"/>
                      <a:pt x="1561" y="4355"/>
                      <a:pt x="1561" y="4355"/>
                    </a:cubicBezTo>
                    <a:cubicBezTo>
                      <a:pt x="1860" y="4630"/>
                      <a:pt x="2240" y="4758"/>
                      <a:pt x="2702" y="4758"/>
                    </a:cubicBezTo>
                    <a:cubicBezTo>
                      <a:pt x="3543" y="4758"/>
                      <a:pt x="4659" y="4335"/>
                      <a:pt x="6073" y="3605"/>
                    </a:cubicBezTo>
                    <a:cubicBezTo>
                      <a:pt x="7907" y="2653"/>
                      <a:pt x="8633" y="1474"/>
                      <a:pt x="8145" y="700"/>
                    </a:cubicBezTo>
                    <a:cubicBezTo>
                      <a:pt x="7887" y="294"/>
                      <a:pt x="7487" y="1"/>
                      <a:pt x="67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221;p50">
                <a:extLst>
                  <a:ext uri="{FF2B5EF4-FFF2-40B4-BE49-F238E27FC236}">
                    <a16:creationId xmlns:a16="http://schemas.microsoft.com/office/drawing/2014/main" id="{AD53D003-2BBB-4B8D-AF23-2D94C201ACC1}"/>
                  </a:ext>
                </a:extLst>
              </p:cNvPr>
              <p:cNvSpPr/>
              <p:nvPr/>
            </p:nvSpPr>
            <p:spPr>
              <a:xfrm>
                <a:off x="3604900" y="1894700"/>
                <a:ext cx="78900" cy="95000"/>
              </a:xfrm>
              <a:custGeom>
                <a:avLst/>
                <a:gdLst/>
                <a:ahLst/>
                <a:cxnLst/>
                <a:rect l="l" t="t" r="r" b="b"/>
                <a:pathLst>
                  <a:path w="3156" h="3800" extrusionOk="0">
                    <a:moveTo>
                      <a:pt x="1567" y="1"/>
                    </a:moveTo>
                    <a:cubicBezTo>
                      <a:pt x="1561" y="1"/>
                      <a:pt x="1555" y="1"/>
                      <a:pt x="1548" y="1"/>
                    </a:cubicBezTo>
                    <a:cubicBezTo>
                      <a:pt x="691" y="13"/>
                      <a:pt x="1" y="870"/>
                      <a:pt x="24" y="1918"/>
                    </a:cubicBezTo>
                    <a:cubicBezTo>
                      <a:pt x="36" y="2958"/>
                      <a:pt x="741" y="3799"/>
                      <a:pt x="1590" y="3799"/>
                    </a:cubicBezTo>
                    <a:cubicBezTo>
                      <a:pt x="1596" y="3799"/>
                      <a:pt x="1602" y="3799"/>
                      <a:pt x="1608" y="3799"/>
                    </a:cubicBezTo>
                    <a:cubicBezTo>
                      <a:pt x="2477" y="3787"/>
                      <a:pt x="3156" y="2942"/>
                      <a:pt x="3144" y="1882"/>
                    </a:cubicBezTo>
                    <a:cubicBezTo>
                      <a:pt x="3132" y="830"/>
                      <a:pt x="2428" y="1"/>
                      <a:pt x="15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222;p50">
                <a:extLst>
                  <a:ext uri="{FF2B5EF4-FFF2-40B4-BE49-F238E27FC236}">
                    <a16:creationId xmlns:a16="http://schemas.microsoft.com/office/drawing/2014/main" id="{4464DB81-AC7E-4B46-B861-8A3EA4890960}"/>
                  </a:ext>
                </a:extLst>
              </p:cNvPr>
              <p:cNvSpPr/>
              <p:nvPr/>
            </p:nvSpPr>
            <p:spPr>
              <a:xfrm>
                <a:off x="4010300" y="1699250"/>
                <a:ext cx="216725" cy="115925"/>
              </a:xfrm>
              <a:custGeom>
                <a:avLst/>
                <a:gdLst/>
                <a:ahLst/>
                <a:cxnLst/>
                <a:rect l="l" t="t" r="r" b="b"/>
                <a:pathLst>
                  <a:path w="8669" h="4637" extrusionOk="0">
                    <a:moveTo>
                      <a:pt x="1895" y="1"/>
                    </a:moveTo>
                    <a:cubicBezTo>
                      <a:pt x="1142" y="1"/>
                      <a:pt x="733" y="313"/>
                      <a:pt x="477" y="735"/>
                    </a:cubicBezTo>
                    <a:cubicBezTo>
                      <a:pt x="1" y="1520"/>
                      <a:pt x="775" y="2687"/>
                      <a:pt x="2620" y="3580"/>
                    </a:cubicBezTo>
                    <a:cubicBezTo>
                      <a:pt x="4013" y="4250"/>
                      <a:pt x="5117" y="4637"/>
                      <a:pt x="5949" y="4637"/>
                    </a:cubicBezTo>
                    <a:cubicBezTo>
                      <a:pt x="6448" y="4637"/>
                      <a:pt x="6849" y="4498"/>
                      <a:pt x="7157" y="4199"/>
                    </a:cubicBezTo>
                    <a:cubicBezTo>
                      <a:pt x="7157" y="4199"/>
                      <a:pt x="8669" y="2818"/>
                      <a:pt x="5394" y="1151"/>
                    </a:cubicBezTo>
                    <a:cubicBezTo>
                      <a:pt x="3753" y="316"/>
                      <a:pt x="2651" y="1"/>
                      <a:pt x="18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223;p50">
                <a:extLst>
                  <a:ext uri="{FF2B5EF4-FFF2-40B4-BE49-F238E27FC236}">
                    <a16:creationId xmlns:a16="http://schemas.microsoft.com/office/drawing/2014/main" id="{9962E283-1F5D-4EBD-BD02-49A57DCB7C93}"/>
                  </a:ext>
                </a:extLst>
              </p:cNvPr>
              <p:cNvSpPr/>
              <p:nvPr/>
            </p:nvSpPr>
            <p:spPr>
              <a:xfrm>
                <a:off x="4017750" y="1888750"/>
                <a:ext cx="78900" cy="94975"/>
              </a:xfrm>
              <a:custGeom>
                <a:avLst/>
                <a:gdLst/>
                <a:ahLst/>
                <a:cxnLst/>
                <a:rect l="l" t="t" r="r" b="b"/>
                <a:pathLst>
                  <a:path w="3156" h="3799" extrusionOk="0">
                    <a:moveTo>
                      <a:pt x="1555" y="1"/>
                    </a:moveTo>
                    <a:cubicBezTo>
                      <a:pt x="1549" y="1"/>
                      <a:pt x="1543" y="1"/>
                      <a:pt x="1536" y="1"/>
                    </a:cubicBezTo>
                    <a:cubicBezTo>
                      <a:pt x="691" y="25"/>
                      <a:pt x="1" y="882"/>
                      <a:pt x="12" y="1930"/>
                    </a:cubicBezTo>
                    <a:cubicBezTo>
                      <a:pt x="24" y="2970"/>
                      <a:pt x="729" y="3799"/>
                      <a:pt x="1578" y="3799"/>
                    </a:cubicBezTo>
                    <a:cubicBezTo>
                      <a:pt x="1584" y="3799"/>
                      <a:pt x="1590" y="3799"/>
                      <a:pt x="1596" y="3799"/>
                    </a:cubicBezTo>
                    <a:cubicBezTo>
                      <a:pt x="2465" y="3787"/>
                      <a:pt x="3156" y="2918"/>
                      <a:pt x="3132" y="1882"/>
                    </a:cubicBezTo>
                    <a:cubicBezTo>
                      <a:pt x="3120" y="830"/>
                      <a:pt x="2416" y="1"/>
                      <a:pt x="15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224;p50">
                <a:extLst>
                  <a:ext uri="{FF2B5EF4-FFF2-40B4-BE49-F238E27FC236}">
                    <a16:creationId xmlns:a16="http://schemas.microsoft.com/office/drawing/2014/main" id="{297DF77E-637B-428E-9A28-861C6F1AFE85}"/>
                  </a:ext>
                </a:extLst>
              </p:cNvPr>
              <p:cNvSpPr/>
              <p:nvPr/>
            </p:nvSpPr>
            <p:spPr>
              <a:xfrm>
                <a:off x="3798075" y="1638125"/>
                <a:ext cx="159275" cy="395900"/>
              </a:xfrm>
              <a:custGeom>
                <a:avLst/>
                <a:gdLst/>
                <a:ahLst/>
                <a:cxnLst/>
                <a:rect l="l" t="t" r="r" b="b"/>
                <a:pathLst>
                  <a:path w="6371" h="15836" extrusionOk="0">
                    <a:moveTo>
                      <a:pt x="703" y="1"/>
                    </a:moveTo>
                    <a:cubicBezTo>
                      <a:pt x="608" y="1"/>
                      <a:pt x="537" y="60"/>
                      <a:pt x="537" y="144"/>
                    </a:cubicBezTo>
                    <a:cubicBezTo>
                      <a:pt x="477" y="1144"/>
                      <a:pt x="1" y="10002"/>
                      <a:pt x="715" y="11121"/>
                    </a:cubicBezTo>
                    <a:cubicBezTo>
                      <a:pt x="935" y="11455"/>
                      <a:pt x="1302" y="11755"/>
                      <a:pt x="1914" y="11755"/>
                    </a:cubicBezTo>
                    <a:cubicBezTo>
                      <a:pt x="2395" y="11755"/>
                      <a:pt x="3027" y="11570"/>
                      <a:pt x="3858" y="11073"/>
                    </a:cubicBezTo>
                    <a:cubicBezTo>
                      <a:pt x="3882" y="11062"/>
                      <a:pt x="3918" y="11038"/>
                      <a:pt x="3930" y="11026"/>
                    </a:cubicBezTo>
                    <a:cubicBezTo>
                      <a:pt x="4177" y="10888"/>
                      <a:pt x="4409" y="10822"/>
                      <a:pt x="4623" y="10822"/>
                    </a:cubicBezTo>
                    <a:cubicBezTo>
                      <a:pt x="4871" y="10822"/>
                      <a:pt x="5095" y="10912"/>
                      <a:pt x="5287" y="11085"/>
                    </a:cubicBezTo>
                    <a:cubicBezTo>
                      <a:pt x="5871" y="11657"/>
                      <a:pt x="6013" y="12943"/>
                      <a:pt x="5597" y="13824"/>
                    </a:cubicBezTo>
                    <a:cubicBezTo>
                      <a:pt x="5061" y="14943"/>
                      <a:pt x="3846" y="15538"/>
                      <a:pt x="3823" y="15538"/>
                    </a:cubicBezTo>
                    <a:cubicBezTo>
                      <a:pt x="3751" y="15574"/>
                      <a:pt x="3727" y="15669"/>
                      <a:pt x="3751" y="15741"/>
                    </a:cubicBezTo>
                    <a:cubicBezTo>
                      <a:pt x="3787" y="15800"/>
                      <a:pt x="3846" y="15836"/>
                      <a:pt x="3906" y="15836"/>
                    </a:cubicBezTo>
                    <a:cubicBezTo>
                      <a:pt x="3918" y="15836"/>
                      <a:pt x="3942" y="15836"/>
                      <a:pt x="3977" y="15824"/>
                    </a:cubicBezTo>
                    <a:cubicBezTo>
                      <a:pt x="4037" y="15788"/>
                      <a:pt x="5311" y="15181"/>
                      <a:pt x="5894" y="13955"/>
                    </a:cubicBezTo>
                    <a:cubicBezTo>
                      <a:pt x="6371" y="12967"/>
                      <a:pt x="6192" y="11514"/>
                      <a:pt x="5501" y="10859"/>
                    </a:cubicBezTo>
                    <a:cubicBezTo>
                      <a:pt x="5256" y="10633"/>
                      <a:pt x="4962" y="10519"/>
                      <a:pt x="4639" y="10519"/>
                    </a:cubicBezTo>
                    <a:cubicBezTo>
                      <a:pt x="4367" y="10519"/>
                      <a:pt x="4075" y="10600"/>
                      <a:pt x="3775" y="10764"/>
                    </a:cubicBezTo>
                    <a:cubicBezTo>
                      <a:pt x="3763" y="10776"/>
                      <a:pt x="3739" y="10788"/>
                      <a:pt x="3692" y="10823"/>
                    </a:cubicBezTo>
                    <a:cubicBezTo>
                      <a:pt x="2979" y="11246"/>
                      <a:pt x="2387" y="11458"/>
                      <a:pt x="1919" y="11458"/>
                    </a:cubicBezTo>
                    <a:cubicBezTo>
                      <a:pt x="1502" y="11458"/>
                      <a:pt x="1184" y="11290"/>
                      <a:pt x="965" y="10954"/>
                    </a:cubicBezTo>
                    <a:cubicBezTo>
                      <a:pt x="417" y="10085"/>
                      <a:pt x="703" y="2870"/>
                      <a:pt x="846" y="167"/>
                    </a:cubicBezTo>
                    <a:cubicBezTo>
                      <a:pt x="846" y="72"/>
                      <a:pt x="787" y="1"/>
                      <a:pt x="703" y="1"/>
                    </a:cubicBezTo>
                    <a:close/>
                  </a:path>
                </a:pathLst>
              </a:custGeom>
              <a:solidFill>
                <a:srgbClr val="7636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225;p50">
                <a:extLst>
                  <a:ext uri="{FF2B5EF4-FFF2-40B4-BE49-F238E27FC236}">
                    <a16:creationId xmlns:a16="http://schemas.microsoft.com/office/drawing/2014/main" id="{2C843196-C7E4-4E41-B9B4-3D4ABCF67D55}"/>
                  </a:ext>
                </a:extLst>
              </p:cNvPr>
              <p:cNvSpPr/>
              <p:nvPr/>
            </p:nvSpPr>
            <p:spPr>
              <a:xfrm>
                <a:off x="3308425" y="2190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98B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226;p50">
                <a:extLst>
                  <a:ext uri="{FF2B5EF4-FFF2-40B4-BE49-F238E27FC236}">
                    <a16:creationId xmlns:a16="http://schemas.microsoft.com/office/drawing/2014/main" id="{A923B62E-9B6E-42E7-A475-5FCBB51FFD89}"/>
                  </a:ext>
                </a:extLst>
              </p:cNvPr>
              <p:cNvSpPr/>
              <p:nvPr/>
            </p:nvSpPr>
            <p:spPr>
              <a:xfrm>
                <a:off x="4399050" y="21751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98B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227;p50">
                <a:extLst>
                  <a:ext uri="{FF2B5EF4-FFF2-40B4-BE49-F238E27FC236}">
                    <a16:creationId xmlns:a16="http://schemas.microsoft.com/office/drawing/2014/main" id="{881E2A44-5C74-4251-A01F-BE0588C54541}"/>
                  </a:ext>
                </a:extLst>
              </p:cNvPr>
              <p:cNvSpPr/>
              <p:nvPr/>
            </p:nvSpPr>
            <p:spPr>
              <a:xfrm>
                <a:off x="3163475" y="1023950"/>
                <a:ext cx="1312100" cy="582050"/>
              </a:xfrm>
              <a:custGeom>
                <a:avLst/>
                <a:gdLst/>
                <a:ahLst/>
                <a:cxnLst/>
                <a:rect l="l" t="t" r="r" b="b"/>
                <a:pathLst>
                  <a:path w="52484" h="23282" extrusionOk="0">
                    <a:moveTo>
                      <a:pt x="17004" y="1"/>
                    </a:moveTo>
                    <a:cubicBezTo>
                      <a:pt x="16833" y="1"/>
                      <a:pt x="16673" y="37"/>
                      <a:pt x="16527" y="112"/>
                    </a:cubicBezTo>
                    <a:cubicBezTo>
                      <a:pt x="13848" y="1493"/>
                      <a:pt x="10728" y="14221"/>
                      <a:pt x="10728" y="14221"/>
                    </a:cubicBezTo>
                    <a:cubicBezTo>
                      <a:pt x="10728" y="14221"/>
                      <a:pt x="3031" y="7755"/>
                      <a:pt x="1225" y="7755"/>
                    </a:cubicBezTo>
                    <a:cubicBezTo>
                      <a:pt x="1093" y="7755"/>
                      <a:pt x="993" y="7790"/>
                      <a:pt x="929" y="7863"/>
                    </a:cubicBezTo>
                    <a:cubicBezTo>
                      <a:pt x="1" y="8959"/>
                      <a:pt x="3584" y="23282"/>
                      <a:pt x="3584" y="23282"/>
                    </a:cubicBezTo>
                    <a:cubicBezTo>
                      <a:pt x="12114" y="21412"/>
                      <a:pt x="20067" y="20799"/>
                      <a:pt x="26829" y="20799"/>
                    </a:cubicBezTo>
                    <a:cubicBezTo>
                      <a:pt x="39701" y="20799"/>
                      <a:pt x="48257" y="23020"/>
                      <a:pt x="48257" y="23020"/>
                    </a:cubicBezTo>
                    <a:cubicBezTo>
                      <a:pt x="48257" y="23020"/>
                      <a:pt x="52483" y="9101"/>
                      <a:pt x="50947" y="8506"/>
                    </a:cubicBezTo>
                    <a:cubicBezTo>
                      <a:pt x="50719" y="8419"/>
                      <a:pt x="50463" y="8378"/>
                      <a:pt x="50186" y="8378"/>
                    </a:cubicBezTo>
                    <a:cubicBezTo>
                      <a:pt x="47033" y="8378"/>
                      <a:pt x="41089" y="13578"/>
                      <a:pt x="41089" y="13578"/>
                    </a:cubicBezTo>
                    <a:cubicBezTo>
                      <a:pt x="41089" y="13578"/>
                      <a:pt x="39177" y="172"/>
                      <a:pt x="36883" y="172"/>
                    </a:cubicBezTo>
                    <a:cubicBezTo>
                      <a:pt x="36880" y="172"/>
                      <a:pt x="36877" y="172"/>
                      <a:pt x="36874" y="172"/>
                    </a:cubicBezTo>
                    <a:cubicBezTo>
                      <a:pt x="34576" y="208"/>
                      <a:pt x="26337" y="10661"/>
                      <a:pt x="26337" y="10661"/>
                    </a:cubicBezTo>
                    <a:cubicBezTo>
                      <a:pt x="26337" y="10661"/>
                      <a:pt x="19965" y="1"/>
                      <a:pt x="170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228;p50">
                <a:extLst>
                  <a:ext uri="{FF2B5EF4-FFF2-40B4-BE49-F238E27FC236}">
                    <a16:creationId xmlns:a16="http://schemas.microsoft.com/office/drawing/2014/main" id="{DD3E8A36-2F21-4EC3-B182-59E36D0B5F09}"/>
                  </a:ext>
                </a:extLst>
              </p:cNvPr>
              <p:cNvSpPr/>
              <p:nvPr/>
            </p:nvSpPr>
            <p:spPr>
              <a:xfrm>
                <a:off x="3221825" y="1489875"/>
                <a:ext cx="1198675" cy="196525"/>
              </a:xfrm>
              <a:custGeom>
                <a:avLst/>
                <a:gdLst/>
                <a:ahLst/>
                <a:cxnLst/>
                <a:rect l="l" t="t" r="r" b="b"/>
                <a:pathLst>
                  <a:path w="47947" h="7861" extrusionOk="0">
                    <a:moveTo>
                      <a:pt x="25813" y="1"/>
                    </a:moveTo>
                    <a:cubicBezTo>
                      <a:pt x="11110" y="1"/>
                      <a:pt x="1566" y="3882"/>
                      <a:pt x="1012" y="4109"/>
                    </a:cubicBezTo>
                    <a:cubicBezTo>
                      <a:pt x="0" y="4526"/>
                      <a:pt x="0" y="5657"/>
                      <a:pt x="429" y="6657"/>
                    </a:cubicBezTo>
                    <a:cubicBezTo>
                      <a:pt x="754" y="7400"/>
                      <a:pt x="1045" y="7860"/>
                      <a:pt x="1789" y="7860"/>
                    </a:cubicBezTo>
                    <a:cubicBezTo>
                      <a:pt x="1807" y="7860"/>
                      <a:pt x="1826" y="7860"/>
                      <a:pt x="1846" y="7859"/>
                    </a:cubicBezTo>
                    <a:cubicBezTo>
                      <a:pt x="2084" y="7848"/>
                      <a:pt x="2322" y="7800"/>
                      <a:pt x="2560" y="7705"/>
                    </a:cubicBezTo>
                    <a:cubicBezTo>
                      <a:pt x="2686" y="7646"/>
                      <a:pt x="11888" y="3933"/>
                      <a:pt x="25986" y="3933"/>
                    </a:cubicBezTo>
                    <a:cubicBezTo>
                      <a:pt x="31830" y="3933"/>
                      <a:pt x="38515" y="4571"/>
                      <a:pt x="45744" y="6371"/>
                    </a:cubicBezTo>
                    <a:cubicBezTo>
                      <a:pt x="45912" y="6415"/>
                      <a:pt x="46068" y="6435"/>
                      <a:pt x="46214" y="6435"/>
                    </a:cubicBezTo>
                    <a:cubicBezTo>
                      <a:pt x="46988" y="6435"/>
                      <a:pt x="47454" y="5850"/>
                      <a:pt x="47685" y="4978"/>
                    </a:cubicBezTo>
                    <a:cubicBezTo>
                      <a:pt x="47947" y="3930"/>
                      <a:pt x="47768" y="2859"/>
                      <a:pt x="46720" y="2597"/>
                    </a:cubicBezTo>
                    <a:cubicBezTo>
                      <a:pt x="39034" y="681"/>
                      <a:pt x="31971" y="1"/>
                      <a:pt x="258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229;p50">
                <a:extLst>
                  <a:ext uri="{FF2B5EF4-FFF2-40B4-BE49-F238E27FC236}">
                    <a16:creationId xmlns:a16="http://schemas.microsoft.com/office/drawing/2014/main" id="{926AD6EE-8765-448A-9EF5-48E1C5996AC2}"/>
                  </a:ext>
                </a:extLst>
              </p:cNvPr>
              <p:cNvSpPr/>
              <p:nvPr/>
            </p:nvSpPr>
            <p:spPr>
              <a:xfrm>
                <a:off x="3578125" y="1267875"/>
                <a:ext cx="121150" cy="156250"/>
              </a:xfrm>
              <a:custGeom>
                <a:avLst/>
                <a:gdLst/>
                <a:ahLst/>
                <a:cxnLst/>
                <a:rect l="l" t="t" r="r" b="b"/>
                <a:pathLst>
                  <a:path w="4846" h="6250" extrusionOk="0">
                    <a:moveTo>
                      <a:pt x="2236" y="0"/>
                    </a:moveTo>
                    <a:cubicBezTo>
                      <a:pt x="2173" y="0"/>
                      <a:pt x="2111" y="4"/>
                      <a:pt x="2048" y="11"/>
                    </a:cubicBezTo>
                    <a:cubicBezTo>
                      <a:pt x="822" y="166"/>
                      <a:pt x="0" y="1666"/>
                      <a:pt x="214" y="3393"/>
                    </a:cubicBezTo>
                    <a:cubicBezTo>
                      <a:pt x="406" y="5019"/>
                      <a:pt x="1466" y="6249"/>
                      <a:pt x="2612" y="6249"/>
                    </a:cubicBezTo>
                    <a:cubicBezTo>
                      <a:pt x="2673" y="6249"/>
                      <a:pt x="2736" y="6246"/>
                      <a:pt x="2798" y="6238"/>
                    </a:cubicBezTo>
                    <a:cubicBezTo>
                      <a:pt x="4024" y="6083"/>
                      <a:pt x="4846" y="4583"/>
                      <a:pt x="4632" y="2857"/>
                    </a:cubicBezTo>
                    <a:cubicBezTo>
                      <a:pt x="4440" y="1220"/>
                      <a:pt x="3381" y="0"/>
                      <a:pt x="22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230;p50">
                <a:extLst>
                  <a:ext uri="{FF2B5EF4-FFF2-40B4-BE49-F238E27FC236}">
                    <a16:creationId xmlns:a16="http://schemas.microsoft.com/office/drawing/2014/main" id="{84F2128D-65EA-4526-9FEF-1416B3DBDBD9}"/>
                  </a:ext>
                </a:extLst>
              </p:cNvPr>
              <p:cNvSpPr/>
              <p:nvPr/>
            </p:nvSpPr>
            <p:spPr>
              <a:xfrm>
                <a:off x="3591500" y="1285200"/>
                <a:ext cx="94400" cy="121625"/>
              </a:xfrm>
              <a:custGeom>
                <a:avLst/>
                <a:gdLst/>
                <a:ahLst/>
                <a:cxnLst/>
                <a:rect l="l" t="t" r="r" b="b"/>
                <a:pathLst>
                  <a:path w="3776" h="4865" extrusionOk="0">
                    <a:moveTo>
                      <a:pt x="1738" y="1"/>
                    </a:moveTo>
                    <a:cubicBezTo>
                      <a:pt x="1691" y="1"/>
                      <a:pt x="1644" y="3"/>
                      <a:pt x="1596" y="9"/>
                    </a:cubicBezTo>
                    <a:cubicBezTo>
                      <a:pt x="644" y="128"/>
                      <a:pt x="1" y="1307"/>
                      <a:pt x="168" y="2640"/>
                    </a:cubicBezTo>
                    <a:cubicBezTo>
                      <a:pt x="325" y="3912"/>
                      <a:pt x="1132" y="4864"/>
                      <a:pt x="2024" y="4864"/>
                    </a:cubicBezTo>
                    <a:cubicBezTo>
                      <a:pt x="2075" y="4864"/>
                      <a:pt x="2127" y="4861"/>
                      <a:pt x="2180" y="4855"/>
                    </a:cubicBezTo>
                    <a:cubicBezTo>
                      <a:pt x="3132" y="4736"/>
                      <a:pt x="3775" y="3569"/>
                      <a:pt x="3608" y="2223"/>
                    </a:cubicBezTo>
                    <a:cubicBezTo>
                      <a:pt x="3450" y="956"/>
                      <a:pt x="2636" y="1"/>
                      <a:pt x="17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231;p50">
                <a:extLst>
                  <a:ext uri="{FF2B5EF4-FFF2-40B4-BE49-F238E27FC236}">
                    <a16:creationId xmlns:a16="http://schemas.microsoft.com/office/drawing/2014/main" id="{EA12C7A6-C9AC-4A8A-B11F-CA45ED2E6C61}"/>
                  </a:ext>
                </a:extLst>
              </p:cNvPr>
              <p:cNvSpPr/>
              <p:nvPr/>
            </p:nvSpPr>
            <p:spPr>
              <a:xfrm>
                <a:off x="3612950" y="1294925"/>
                <a:ext cx="66575" cy="74875"/>
              </a:xfrm>
              <a:custGeom>
                <a:avLst/>
                <a:gdLst/>
                <a:ahLst/>
                <a:cxnLst/>
                <a:rect l="l" t="t" r="r" b="b"/>
                <a:pathLst>
                  <a:path w="2663" h="2995" extrusionOk="0">
                    <a:moveTo>
                      <a:pt x="755" y="0"/>
                    </a:moveTo>
                    <a:cubicBezTo>
                      <a:pt x="737" y="0"/>
                      <a:pt x="726" y="1"/>
                      <a:pt x="726" y="1"/>
                    </a:cubicBezTo>
                    <a:cubicBezTo>
                      <a:pt x="0" y="298"/>
                      <a:pt x="738" y="1096"/>
                      <a:pt x="1226" y="1239"/>
                    </a:cubicBezTo>
                    <a:cubicBezTo>
                      <a:pt x="1738" y="1394"/>
                      <a:pt x="2048" y="2823"/>
                      <a:pt x="2179" y="2965"/>
                    </a:cubicBezTo>
                    <a:cubicBezTo>
                      <a:pt x="2197" y="2985"/>
                      <a:pt x="2219" y="2995"/>
                      <a:pt x="2242" y="2995"/>
                    </a:cubicBezTo>
                    <a:cubicBezTo>
                      <a:pt x="2408" y="2995"/>
                      <a:pt x="2662" y="2508"/>
                      <a:pt x="2298" y="1310"/>
                    </a:cubicBezTo>
                    <a:cubicBezTo>
                      <a:pt x="1920" y="59"/>
                      <a:pt x="936" y="0"/>
                      <a:pt x="7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232;p50">
                <a:extLst>
                  <a:ext uri="{FF2B5EF4-FFF2-40B4-BE49-F238E27FC236}">
                    <a16:creationId xmlns:a16="http://schemas.microsoft.com/office/drawing/2014/main" id="{0ACB8EB3-DD2F-434E-A324-FAE444723494}"/>
                  </a:ext>
                </a:extLst>
              </p:cNvPr>
              <p:cNvSpPr/>
              <p:nvPr/>
            </p:nvSpPr>
            <p:spPr>
              <a:xfrm>
                <a:off x="3247725" y="1362775"/>
                <a:ext cx="119075" cy="136425"/>
              </a:xfrm>
              <a:custGeom>
                <a:avLst/>
                <a:gdLst/>
                <a:ahLst/>
                <a:cxnLst/>
                <a:rect l="l" t="t" r="r" b="b"/>
                <a:pathLst>
                  <a:path w="4763" h="5457" extrusionOk="0">
                    <a:moveTo>
                      <a:pt x="1965" y="0"/>
                    </a:moveTo>
                    <a:cubicBezTo>
                      <a:pt x="1812" y="0"/>
                      <a:pt x="1660" y="24"/>
                      <a:pt x="1512" y="73"/>
                    </a:cubicBezTo>
                    <a:cubicBezTo>
                      <a:pt x="464" y="418"/>
                      <a:pt x="0" y="1871"/>
                      <a:pt x="500" y="3347"/>
                    </a:cubicBezTo>
                    <a:cubicBezTo>
                      <a:pt x="918" y="4611"/>
                      <a:pt x="1886" y="5456"/>
                      <a:pt x="2806" y="5456"/>
                    </a:cubicBezTo>
                    <a:cubicBezTo>
                      <a:pt x="2961" y="5456"/>
                      <a:pt x="3114" y="5433"/>
                      <a:pt x="3262" y="5383"/>
                    </a:cubicBezTo>
                    <a:cubicBezTo>
                      <a:pt x="4310" y="5050"/>
                      <a:pt x="4763" y="3585"/>
                      <a:pt x="4274" y="2109"/>
                    </a:cubicBezTo>
                    <a:cubicBezTo>
                      <a:pt x="3856" y="853"/>
                      <a:pt x="2886" y="0"/>
                      <a:pt x="19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233;p50">
                <a:extLst>
                  <a:ext uri="{FF2B5EF4-FFF2-40B4-BE49-F238E27FC236}">
                    <a16:creationId xmlns:a16="http://schemas.microsoft.com/office/drawing/2014/main" id="{79DDB312-E656-4BC2-9F57-CAA8231FCD24}"/>
                  </a:ext>
                </a:extLst>
              </p:cNvPr>
              <p:cNvSpPr/>
              <p:nvPr/>
            </p:nvSpPr>
            <p:spPr>
              <a:xfrm>
                <a:off x="3261100" y="1378100"/>
                <a:ext cx="92000" cy="105850"/>
              </a:xfrm>
              <a:custGeom>
                <a:avLst/>
                <a:gdLst/>
                <a:ahLst/>
                <a:cxnLst/>
                <a:rect l="l" t="t" r="r" b="b"/>
                <a:pathLst>
                  <a:path w="3680" h="4234" extrusionOk="0">
                    <a:moveTo>
                      <a:pt x="1522" y="0"/>
                    </a:moveTo>
                    <a:cubicBezTo>
                      <a:pt x="1402" y="0"/>
                      <a:pt x="1284" y="18"/>
                      <a:pt x="1168" y="55"/>
                    </a:cubicBezTo>
                    <a:cubicBezTo>
                      <a:pt x="346" y="329"/>
                      <a:pt x="1" y="1460"/>
                      <a:pt x="382" y="2603"/>
                    </a:cubicBezTo>
                    <a:cubicBezTo>
                      <a:pt x="698" y="3571"/>
                      <a:pt x="1449" y="4233"/>
                      <a:pt x="2166" y="4233"/>
                    </a:cubicBezTo>
                    <a:cubicBezTo>
                      <a:pt x="2288" y="4233"/>
                      <a:pt x="2408" y="4214"/>
                      <a:pt x="2525" y="4175"/>
                    </a:cubicBezTo>
                    <a:cubicBezTo>
                      <a:pt x="3335" y="3913"/>
                      <a:pt x="3680" y="2782"/>
                      <a:pt x="3311" y="1639"/>
                    </a:cubicBezTo>
                    <a:cubicBezTo>
                      <a:pt x="2994" y="657"/>
                      <a:pt x="2247" y="0"/>
                      <a:pt x="15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234;p50">
                <a:extLst>
                  <a:ext uri="{FF2B5EF4-FFF2-40B4-BE49-F238E27FC236}">
                    <a16:creationId xmlns:a16="http://schemas.microsoft.com/office/drawing/2014/main" id="{19467E58-9556-4460-9DC2-1FEC3499E422}"/>
                  </a:ext>
                </a:extLst>
              </p:cNvPr>
              <p:cNvSpPr/>
              <p:nvPr/>
            </p:nvSpPr>
            <p:spPr>
              <a:xfrm>
                <a:off x="3277175" y="1387375"/>
                <a:ext cx="68525" cy="59175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2367" extrusionOk="0">
                    <a:moveTo>
                      <a:pt x="855" y="0"/>
                    </a:moveTo>
                    <a:cubicBezTo>
                      <a:pt x="691" y="0"/>
                      <a:pt x="584" y="29"/>
                      <a:pt x="584" y="29"/>
                    </a:cubicBezTo>
                    <a:cubicBezTo>
                      <a:pt x="1" y="399"/>
                      <a:pt x="787" y="970"/>
                      <a:pt x="1251" y="1006"/>
                    </a:cubicBezTo>
                    <a:cubicBezTo>
                      <a:pt x="1715" y="1053"/>
                      <a:pt x="2239" y="2244"/>
                      <a:pt x="2382" y="2351"/>
                    </a:cubicBezTo>
                    <a:cubicBezTo>
                      <a:pt x="2395" y="2361"/>
                      <a:pt x="2409" y="2367"/>
                      <a:pt x="2423" y="2367"/>
                    </a:cubicBezTo>
                    <a:cubicBezTo>
                      <a:pt x="2560" y="2367"/>
                      <a:pt x="2740" y="1908"/>
                      <a:pt x="2192" y="887"/>
                    </a:cubicBezTo>
                    <a:cubicBezTo>
                      <a:pt x="1782" y="125"/>
                      <a:pt x="1195" y="0"/>
                      <a:pt x="8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235;p50">
                <a:extLst>
                  <a:ext uri="{FF2B5EF4-FFF2-40B4-BE49-F238E27FC236}">
                    <a16:creationId xmlns:a16="http://schemas.microsoft.com/office/drawing/2014/main" id="{59E2547E-BCA5-41EE-A233-F2FA7B24CA7B}"/>
                  </a:ext>
                </a:extLst>
              </p:cNvPr>
              <p:cNvSpPr/>
              <p:nvPr/>
            </p:nvSpPr>
            <p:spPr>
              <a:xfrm>
                <a:off x="3942750" y="1265825"/>
                <a:ext cx="119075" cy="156425"/>
              </a:xfrm>
              <a:custGeom>
                <a:avLst/>
                <a:gdLst/>
                <a:ahLst/>
                <a:cxnLst/>
                <a:rect l="l" t="t" r="r" b="b"/>
                <a:pathLst>
                  <a:path w="4763" h="6257" extrusionOk="0">
                    <a:moveTo>
                      <a:pt x="2511" y="1"/>
                    </a:moveTo>
                    <a:cubicBezTo>
                      <a:pt x="1362" y="1"/>
                      <a:pt x="326" y="1268"/>
                      <a:pt x="167" y="2903"/>
                    </a:cubicBezTo>
                    <a:cubicBezTo>
                      <a:pt x="0" y="4629"/>
                      <a:pt x="857" y="6118"/>
                      <a:pt x="2084" y="6249"/>
                    </a:cubicBezTo>
                    <a:cubicBezTo>
                      <a:pt x="2136" y="6254"/>
                      <a:pt x="2188" y="6256"/>
                      <a:pt x="2240" y="6256"/>
                    </a:cubicBezTo>
                    <a:cubicBezTo>
                      <a:pt x="3405" y="6256"/>
                      <a:pt x="4448" y="4996"/>
                      <a:pt x="4596" y="3344"/>
                    </a:cubicBezTo>
                    <a:cubicBezTo>
                      <a:pt x="4763" y="1617"/>
                      <a:pt x="3917" y="129"/>
                      <a:pt x="2679" y="10"/>
                    </a:cubicBezTo>
                    <a:cubicBezTo>
                      <a:pt x="2623" y="4"/>
                      <a:pt x="2567" y="1"/>
                      <a:pt x="25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236;p50">
                <a:extLst>
                  <a:ext uri="{FF2B5EF4-FFF2-40B4-BE49-F238E27FC236}">
                    <a16:creationId xmlns:a16="http://schemas.microsoft.com/office/drawing/2014/main" id="{E10C563D-8A1A-4C60-A774-00F4CD205F1D}"/>
                  </a:ext>
                </a:extLst>
              </p:cNvPr>
              <p:cNvSpPr/>
              <p:nvPr/>
            </p:nvSpPr>
            <p:spPr>
              <a:xfrm>
                <a:off x="3955850" y="1282900"/>
                <a:ext cx="93175" cy="121725"/>
              </a:xfrm>
              <a:custGeom>
                <a:avLst/>
                <a:gdLst/>
                <a:ahLst/>
                <a:cxnLst/>
                <a:rect l="l" t="t" r="r" b="b"/>
                <a:pathLst>
                  <a:path w="3727" h="4869" extrusionOk="0">
                    <a:moveTo>
                      <a:pt x="1986" y="1"/>
                    </a:moveTo>
                    <a:cubicBezTo>
                      <a:pt x="1077" y="1"/>
                      <a:pt x="268" y="986"/>
                      <a:pt x="131" y="2268"/>
                    </a:cubicBezTo>
                    <a:cubicBezTo>
                      <a:pt x="0" y="3613"/>
                      <a:pt x="667" y="4768"/>
                      <a:pt x="1619" y="4863"/>
                    </a:cubicBezTo>
                    <a:cubicBezTo>
                      <a:pt x="1656" y="4866"/>
                      <a:pt x="1693" y="4868"/>
                      <a:pt x="1729" y="4868"/>
                    </a:cubicBezTo>
                    <a:cubicBezTo>
                      <a:pt x="2639" y="4868"/>
                      <a:pt x="3458" y="3883"/>
                      <a:pt x="3584" y="2601"/>
                    </a:cubicBezTo>
                    <a:cubicBezTo>
                      <a:pt x="3727" y="1256"/>
                      <a:pt x="3048" y="101"/>
                      <a:pt x="2096" y="6"/>
                    </a:cubicBezTo>
                    <a:cubicBezTo>
                      <a:pt x="2059" y="2"/>
                      <a:pt x="2022" y="1"/>
                      <a:pt x="198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237;p50">
                <a:extLst>
                  <a:ext uri="{FF2B5EF4-FFF2-40B4-BE49-F238E27FC236}">
                    <a16:creationId xmlns:a16="http://schemas.microsoft.com/office/drawing/2014/main" id="{AECCBB24-CD8D-4F83-B71E-EC9C24F99DD6}"/>
                  </a:ext>
                </a:extLst>
              </p:cNvPr>
              <p:cNvSpPr/>
              <p:nvPr/>
            </p:nvSpPr>
            <p:spPr>
              <a:xfrm>
                <a:off x="3961650" y="1292850"/>
                <a:ext cx="65350" cy="75300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3012" extrusionOk="0">
                    <a:moveTo>
                      <a:pt x="1873" y="0"/>
                    </a:moveTo>
                    <a:cubicBezTo>
                      <a:pt x="1740" y="0"/>
                      <a:pt x="696" y="42"/>
                      <a:pt x="340" y="1334"/>
                    </a:cubicBezTo>
                    <a:cubicBezTo>
                      <a:pt x="0" y="2537"/>
                      <a:pt x="265" y="3012"/>
                      <a:pt x="420" y="3012"/>
                    </a:cubicBezTo>
                    <a:cubicBezTo>
                      <a:pt x="444" y="3012"/>
                      <a:pt x="466" y="3000"/>
                      <a:pt x="482" y="2977"/>
                    </a:cubicBezTo>
                    <a:cubicBezTo>
                      <a:pt x="613" y="2810"/>
                      <a:pt x="899" y="1382"/>
                      <a:pt x="1387" y="1239"/>
                    </a:cubicBezTo>
                    <a:cubicBezTo>
                      <a:pt x="1887" y="1084"/>
                      <a:pt x="2614" y="262"/>
                      <a:pt x="1887" y="0"/>
                    </a:cubicBezTo>
                    <a:cubicBezTo>
                      <a:pt x="1887" y="0"/>
                      <a:pt x="1883" y="0"/>
                      <a:pt x="18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238;p50">
                <a:extLst>
                  <a:ext uri="{FF2B5EF4-FFF2-40B4-BE49-F238E27FC236}">
                    <a16:creationId xmlns:a16="http://schemas.microsoft.com/office/drawing/2014/main" id="{C3178D8B-E20C-41BE-AC04-ED59EFA70F37}"/>
                  </a:ext>
                </a:extLst>
              </p:cNvPr>
              <p:cNvSpPr/>
              <p:nvPr/>
            </p:nvSpPr>
            <p:spPr>
              <a:xfrm>
                <a:off x="4263325" y="1350400"/>
                <a:ext cx="117000" cy="13712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5485" extrusionOk="0">
                    <a:moveTo>
                      <a:pt x="2721" y="1"/>
                    </a:moveTo>
                    <a:cubicBezTo>
                      <a:pt x="1794" y="1"/>
                      <a:pt x="842" y="878"/>
                      <a:pt x="441" y="2163"/>
                    </a:cubicBezTo>
                    <a:cubicBezTo>
                      <a:pt x="0" y="3640"/>
                      <a:pt x="488" y="5092"/>
                      <a:pt x="1524" y="5426"/>
                    </a:cubicBezTo>
                    <a:cubicBezTo>
                      <a:pt x="1660" y="5465"/>
                      <a:pt x="1799" y="5484"/>
                      <a:pt x="1938" y="5484"/>
                    </a:cubicBezTo>
                    <a:cubicBezTo>
                      <a:pt x="2881" y="5484"/>
                      <a:pt x="3845" y="4605"/>
                      <a:pt x="4239" y="3318"/>
                    </a:cubicBezTo>
                    <a:cubicBezTo>
                      <a:pt x="4679" y="1854"/>
                      <a:pt x="4191" y="389"/>
                      <a:pt x="3155" y="68"/>
                    </a:cubicBezTo>
                    <a:cubicBezTo>
                      <a:pt x="3013" y="22"/>
                      <a:pt x="2867" y="1"/>
                      <a:pt x="27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239;p50">
                <a:extLst>
                  <a:ext uri="{FF2B5EF4-FFF2-40B4-BE49-F238E27FC236}">
                    <a16:creationId xmlns:a16="http://schemas.microsoft.com/office/drawing/2014/main" id="{A7222306-60F4-4C9D-9286-8B2E54DA0BF0}"/>
                  </a:ext>
                </a:extLst>
              </p:cNvPr>
              <p:cNvSpPr/>
              <p:nvPr/>
            </p:nvSpPr>
            <p:spPr>
              <a:xfrm>
                <a:off x="4276725" y="1365175"/>
                <a:ext cx="91100" cy="106625"/>
              </a:xfrm>
              <a:custGeom>
                <a:avLst/>
                <a:gdLst/>
                <a:ahLst/>
                <a:cxnLst/>
                <a:rect l="l" t="t" r="r" b="b"/>
                <a:pathLst>
                  <a:path w="3644" h="4265" extrusionOk="0">
                    <a:moveTo>
                      <a:pt x="2127" y="0"/>
                    </a:moveTo>
                    <a:cubicBezTo>
                      <a:pt x="1394" y="0"/>
                      <a:pt x="634" y="697"/>
                      <a:pt x="333" y="1691"/>
                    </a:cubicBezTo>
                    <a:cubicBezTo>
                      <a:pt x="0" y="2834"/>
                      <a:pt x="369" y="3965"/>
                      <a:pt x="1191" y="4215"/>
                    </a:cubicBezTo>
                    <a:cubicBezTo>
                      <a:pt x="1297" y="4248"/>
                      <a:pt x="1406" y="4264"/>
                      <a:pt x="1515" y="4264"/>
                    </a:cubicBezTo>
                    <a:cubicBezTo>
                      <a:pt x="2238" y="4264"/>
                      <a:pt x="2988" y="3577"/>
                      <a:pt x="3298" y="2584"/>
                    </a:cubicBezTo>
                    <a:cubicBezTo>
                      <a:pt x="3643" y="1441"/>
                      <a:pt x="3274" y="298"/>
                      <a:pt x="2453" y="48"/>
                    </a:cubicBezTo>
                    <a:cubicBezTo>
                      <a:pt x="2346" y="16"/>
                      <a:pt x="2237" y="0"/>
                      <a:pt x="21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240;p50">
                <a:extLst>
                  <a:ext uri="{FF2B5EF4-FFF2-40B4-BE49-F238E27FC236}">
                    <a16:creationId xmlns:a16="http://schemas.microsoft.com/office/drawing/2014/main" id="{0C7ADD17-FF7C-477F-9DF9-11A33E1E15C9}"/>
                  </a:ext>
                </a:extLst>
              </p:cNvPr>
              <p:cNvSpPr/>
              <p:nvPr/>
            </p:nvSpPr>
            <p:spPr>
              <a:xfrm>
                <a:off x="4283600" y="1374475"/>
                <a:ext cx="67850" cy="60250"/>
              </a:xfrm>
              <a:custGeom>
                <a:avLst/>
                <a:gdLst/>
                <a:ahLst/>
                <a:cxnLst/>
                <a:rect l="l" t="t" r="r" b="b"/>
                <a:pathLst>
                  <a:path w="2714" h="2410" extrusionOk="0">
                    <a:moveTo>
                      <a:pt x="1894" y="1"/>
                    </a:moveTo>
                    <a:cubicBezTo>
                      <a:pt x="1565" y="1"/>
                      <a:pt x="943" y="120"/>
                      <a:pt x="523" y="926"/>
                    </a:cubicBezTo>
                    <a:cubicBezTo>
                      <a:pt x="1" y="1949"/>
                      <a:pt x="175" y="2410"/>
                      <a:pt x="328" y="2410"/>
                    </a:cubicBezTo>
                    <a:cubicBezTo>
                      <a:pt x="346" y="2410"/>
                      <a:pt x="364" y="2403"/>
                      <a:pt x="380" y="2391"/>
                    </a:cubicBezTo>
                    <a:cubicBezTo>
                      <a:pt x="511" y="2272"/>
                      <a:pt x="1011" y="1081"/>
                      <a:pt x="1475" y="1022"/>
                    </a:cubicBezTo>
                    <a:cubicBezTo>
                      <a:pt x="1940" y="974"/>
                      <a:pt x="2713" y="391"/>
                      <a:pt x="2118" y="22"/>
                    </a:cubicBezTo>
                    <a:cubicBezTo>
                      <a:pt x="2118" y="22"/>
                      <a:pt x="2032" y="1"/>
                      <a:pt x="18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241;p50">
                <a:extLst>
                  <a:ext uri="{FF2B5EF4-FFF2-40B4-BE49-F238E27FC236}">
                    <a16:creationId xmlns:a16="http://schemas.microsoft.com/office/drawing/2014/main" id="{D849DD03-F64F-4FC6-8135-758EC6EB2786}"/>
                  </a:ext>
                </a:extLst>
              </p:cNvPr>
              <p:cNvSpPr/>
              <p:nvPr/>
            </p:nvSpPr>
            <p:spPr>
              <a:xfrm>
                <a:off x="3430775" y="2130750"/>
                <a:ext cx="386375" cy="575975"/>
              </a:xfrm>
              <a:custGeom>
                <a:avLst/>
                <a:gdLst/>
                <a:ahLst/>
                <a:cxnLst/>
                <a:rect l="l" t="t" r="r" b="b"/>
                <a:pathLst>
                  <a:path w="15455" h="23039" extrusionOk="0">
                    <a:moveTo>
                      <a:pt x="203" y="0"/>
                    </a:moveTo>
                    <a:cubicBezTo>
                      <a:pt x="167" y="0"/>
                      <a:pt x="155" y="12"/>
                      <a:pt x="155" y="24"/>
                    </a:cubicBezTo>
                    <a:cubicBezTo>
                      <a:pt x="36" y="643"/>
                      <a:pt x="0" y="1239"/>
                      <a:pt x="0" y="1846"/>
                    </a:cubicBezTo>
                    <a:cubicBezTo>
                      <a:pt x="0" y="2013"/>
                      <a:pt x="24" y="2155"/>
                      <a:pt x="24" y="2310"/>
                    </a:cubicBezTo>
                    <a:cubicBezTo>
                      <a:pt x="36" y="2465"/>
                      <a:pt x="36" y="2620"/>
                      <a:pt x="48" y="2763"/>
                    </a:cubicBezTo>
                    <a:lnTo>
                      <a:pt x="84" y="3215"/>
                    </a:lnTo>
                    <a:cubicBezTo>
                      <a:pt x="96" y="3358"/>
                      <a:pt x="120" y="3513"/>
                      <a:pt x="143" y="3656"/>
                    </a:cubicBezTo>
                    <a:cubicBezTo>
                      <a:pt x="286" y="4870"/>
                      <a:pt x="572" y="6037"/>
                      <a:pt x="977" y="7192"/>
                    </a:cubicBezTo>
                    <a:cubicBezTo>
                      <a:pt x="1167" y="7763"/>
                      <a:pt x="1405" y="8323"/>
                      <a:pt x="1644" y="8883"/>
                    </a:cubicBezTo>
                    <a:cubicBezTo>
                      <a:pt x="1905" y="9430"/>
                      <a:pt x="2144" y="9990"/>
                      <a:pt x="2465" y="10502"/>
                    </a:cubicBezTo>
                    <a:cubicBezTo>
                      <a:pt x="3025" y="11573"/>
                      <a:pt x="3739" y="12573"/>
                      <a:pt x="4501" y="13514"/>
                    </a:cubicBezTo>
                    <a:cubicBezTo>
                      <a:pt x="6037" y="15383"/>
                      <a:pt x="7799" y="17050"/>
                      <a:pt x="9633" y="18634"/>
                    </a:cubicBezTo>
                    <a:cubicBezTo>
                      <a:pt x="10561" y="19420"/>
                      <a:pt x="11490" y="20182"/>
                      <a:pt x="12466" y="20908"/>
                    </a:cubicBezTo>
                    <a:cubicBezTo>
                      <a:pt x="13431" y="21634"/>
                      <a:pt x="14407" y="22348"/>
                      <a:pt x="15407" y="23039"/>
                    </a:cubicBezTo>
                    <a:cubicBezTo>
                      <a:pt x="15419" y="23039"/>
                      <a:pt x="15443" y="23039"/>
                      <a:pt x="15455" y="23027"/>
                    </a:cubicBezTo>
                    <a:cubicBezTo>
                      <a:pt x="15455" y="23003"/>
                      <a:pt x="15455" y="22991"/>
                      <a:pt x="15443" y="22979"/>
                    </a:cubicBezTo>
                    <a:cubicBezTo>
                      <a:pt x="13478" y="21598"/>
                      <a:pt x="11538" y="20122"/>
                      <a:pt x="9704" y="18562"/>
                    </a:cubicBezTo>
                    <a:cubicBezTo>
                      <a:pt x="7882" y="16979"/>
                      <a:pt x="6120" y="15312"/>
                      <a:pt x="4608" y="13443"/>
                    </a:cubicBezTo>
                    <a:cubicBezTo>
                      <a:pt x="3846" y="12502"/>
                      <a:pt x="3156" y="11514"/>
                      <a:pt x="2584" y="10466"/>
                    </a:cubicBezTo>
                    <a:cubicBezTo>
                      <a:pt x="2286" y="9942"/>
                      <a:pt x="2025" y="9394"/>
                      <a:pt x="1763" y="8859"/>
                    </a:cubicBezTo>
                    <a:cubicBezTo>
                      <a:pt x="1524" y="8287"/>
                      <a:pt x="1286" y="7740"/>
                      <a:pt x="1096" y="7168"/>
                    </a:cubicBezTo>
                    <a:cubicBezTo>
                      <a:pt x="691" y="6037"/>
                      <a:pt x="405" y="4870"/>
                      <a:pt x="239" y="3679"/>
                    </a:cubicBezTo>
                    <a:cubicBezTo>
                      <a:pt x="84" y="2489"/>
                      <a:pt x="24" y="1263"/>
                      <a:pt x="215" y="72"/>
                    </a:cubicBezTo>
                    <a:cubicBezTo>
                      <a:pt x="227" y="60"/>
                      <a:pt x="215" y="24"/>
                      <a:pt x="203" y="0"/>
                    </a:cubicBezTo>
                    <a:close/>
                  </a:path>
                </a:pathLst>
              </a:custGeom>
              <a:solidFill>
                <a:srgbClr val="E3DEDE"/>
              </a:solidFill>
              <a:ln w="9525" cap="flat" cmpd="sng">
                <a:solidFill>
                  <a:srgbClr val="E3DED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242;p50">
                <a:extLst>
                  <a:ext uri="{FF2B5EF4-FFF2-40B4-BE49-F238E27FC236}">
                    <a16:creationId xmlns:a16="http://schemas.microsoft.com/office/drawing/2014/main" id="{E275C5DA-0EFC-421D-99F5-7FAB2FDB49B1}"/>
                  </a:ext>
                </a:extLst>
              </p:cNvPr>
              <p:cNvSpPr/>
              <p:nvPr/>
            </p:nvSpPr>
            <p:spPr>
              <a:xfrm>
                <a:off x="3866250" y="2245950"/>
                <a:ext cx="16975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679" h="13038" extrusionOk="0">
                    <a:moveTo>
                      <a:pt x="24" y="0"/>
                    </a:moveTo>
                    <a:cubicBezTo>
                      <a:pt x="12" y="24"/>
                      <a:pt x="0" y="36"/>
                      <a:pt x="0" y="48"/>
                    </a:cubicBezTo>
                    <a:cubicBezTo>
                      <a:pt x="84" y="1119"/>
                      <a:pt x="179" y="2203"/>
                      <a:pt x="250" y="3274"/>
                    </a:cubicBezTo>
                    <a:cubicBezTo>
                      <a:pt x="322" y="4370"/>
                      <a:pt x="381" y="5441"/>
                      <a:pt x="441" y="6525"/>
                    </a:cubicBezTo>
                    <a:cubicBezTo>
                      <a:pt x="500" y="7608"/>
                      <a:pt x="536" y="8680"/>
                      <a:pt x="536" y="9763"/>
                    </a:cubicBezTo>
                    <a:cubicBezTo>
                      <a:pt x="536" y="10835"/>
                      <a:pt x="524" y="11930"/>
                      <a:pt x="405" y="13002"/>
                    </a:cubicBezTo>
                    <a:cubicBezTo>
                      <a:pt x="405" y="13026"/>
                      <a:pt x="417" y="13037"/>
                      <a:pt x="429" y="13037"/>
                    </a:cubicBezTo>
                    <a:cubicBezTo>
                      <a:pt x="465" y="13037"/>
                      <a:pt x="477" y="13026"/>
                      <a:pt x="477" y="13014"/>
                    </a:cubicBezTo>
                    <a:cubicBezTo>
                      <a:pt x="619" y="11942"/>
                      <a:pt x="655" y="10859"/>
                      <a:pt x="667" y="9763"/>
                    </a:cubicBezTo>
                    <a:cubicBezTo>
                      <a:pt x="679" y="8680"/>
                      <a:pt x="655" y="7608"/>
                      <a:pt x="608" y="6525"/>
                    </a:cubicBezTo>
                    <a:cubicBezTo>
                      <a:pt x="560" y="5441"/>
                      <a:pt x="488" y="4370"/>
                      <a:pt x="405" y="3274"/>
                    </a:cubicBezTo>
                    <a:cubicBezTo>
                      <a:pt x="310" y="2203"/>
                      <a:pt x="203" y="1119"/>
                      <a:pt x="72" y="48"/>
                    </a:cubicBezTo>
                    <a:cubicBezTo>
                      <a:pt x="72" y="24"/>
                      <a:pt x="60" y="0"/>
                      <a:pt x="24" y="0"/>
                    </a:cubicBezTo>
                    <a:close/>
                  </a:path>
                </a:pathLst>
              </a:custGeom>
              <a:solidFill>
                <a:srgbClr val="E3DEDE"/>
              </a:solidFill>
              <a:ln w="9525" cap="flat" cmpd="sng">
                <a:solidFill>
                  <a:srgbClr val="E3DED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243;p50">
                <a:extLst>
                  <a:ext uri="{FF2B5EF4-FFF2-40B4-BE49-F238E27FC236}">
                    <a16:creationId xmlns:a16="http://schemas.microsoft.com/office/drawing/2014/main" id="{331A4E85-1BCD-4B69-AA7D-7833C4585BFA}"/>
                  </a:ext>
                </a:extLst>
              </p:cNvPr>
              <p:cNvSpPr/>
              <p:nvPr/>
            </p:nvSpPr>
            <p:spPr>
              <a:xfrm>
                <a:off x="3643600" y="2201300"/>
                <a:ext cx="178025" cy="424100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16964" extrusionOk="0">
                    <a:moveTo>
                      <a:pt x="60" y="0"/>
                    </a:moveTo>
                    <a:cubicBezTo>
                      <a:pt x="48" y="0"/>
                      <a:pt x="36" y="24"/>
                      <a:pt x="36" y="36"/>
                    </a:cubicBezTo>
                    <a:cubicBezTo>
                      <a:pt x="0" y="1608"/>
                      <a:pt x="155" y="3191"/>
                      <a:pt x="417" y="4739"/>
                    </a:cubicBezTo>
                    <a:cubicBezTo>
                      <a:pt x="691" y="6287"/>
                      <a:pt x="1072" y="7823"/>
                      <a:pt x="1655" y="9287"/>
                    </a:cubicBezTo>
                    <a:cubicBezTo>
                      <a:pt x="1786" y="9668"/>
                      <a:pt x="1953" y="10037"/>
                      <a:pt x="2096" y="10394"/>
                    </a:cubicBezTo>
                    <a:cubicBezTo>
                      <a:pt x="2275" y="10752"/>
                      <a:pt x="2429" y="11121"/>
                      <a:pt x="2620" y="11466"/>
                    </a:cubicBezTo>
                    <a:cubicBezTo>
                      <a:pt x="2798" y="11823"/>
                      <a:pt x="3013" y="12168"/>
                      <a:pt x="3203" y="12502"/>
                    </a:cubicBezTo>
                    <a:cubicBezTo>
                      <a:pt x="3406" y="12847"/>
                      <a:pt x="3608" y="13192"/>
                      <a:pt x="3846" y="13502"/>
                    </a:cubicBezTo>
                    <a:cubicBezTo>
                      <a:pt x="4739" y="14812"/>
                      <a:pt x="5823" y="15978"/>
                      <a:pt x="7061" y="16955"/>
                    </a:cubicBezTo>
                    <a:cubicBezTo>
                      <a:pt x="7067" y="16961"/>
                      <a:pt x="7073" y="16964"/>
                      <a:pt x="7079" y="16964"/>
                    </a:cubicBezTo>
                    <a:cubicBezTo>
                      <a:pt x="7085" y="16964"/>
                      <a:pt x="7091" y="16961"/>
                      <a:pt x="7097" y="16955"/>
                    </a:cubicBezTo>
                    <a:cubicBezTo>
                      <a:pt x="7120" y="16943"/>
                      <a:pt x="7120" y="16931"/>
                      <a:pt x="7097" y="16907"/>
                    </a:cubicBezTo>
                    <a:cubicBezTo>
                      <a:pt x="5882" y="15895"/>
                      <a:pt x="4811" y="14740"/>
                      <a:pt x="3929" y="13442"/>
                    </a:cubicBezTo>
                    <a:cubicBezTo>
                      <a:pt x="3691" y="13133"/>
                      <a:pt x="3501" y="12788"/>
                      <a:pt x="3287" y="12466"/>
                    </a:cubicBezTo>
                    <a:cubicBezTo>
                      <a:pt x="3096" y="12121"/>
                      <a:pt x="2906" y="11787"/>
                      <a:pt x="2727" y="11430"/>
                    </a:cubicBezTo>
                    <a:cubicBezTo>
                      <a:pt x="2548" y="11097"/>
                      <a:pt x="2382" y="10740"/>
                      <a:pt x="2227" y="10382"/>
                    </a:cubicBezTo>
                    <a:cubicBezTo>
                      <a:pt x="2072" y="10025"/>
                      <a:pt x="1905" y="9668"/>
                      <a:pt x="1774" y="9287"/>
                    </a:cubicBezTo>
                    <a:cubicBezTo>
                      <a:pt x="1227" y="7835"/>
                      <a:pt x="810" y="6311"/>
                      <a:pt x="524" y="4763"/>
                    </a:cubicBezTo>
                    <a:cubicBezTo>
                      <a:pt x="381" y="3989"/>
                      <a:pt x="274" y="3215"/>
                      <a:pt x="191" y="2429"/>
                    </a:cubicBezTo>
                    <a:cubicBezTo>
                      <a:pt x="119" y="1643"/>
                      <a:pt x="84" y="869"/>
                      <a:pt x="84" y="84"/>
                    </a:cubicBezTo>
                    <a:cubicBezTo>
                      <a:pt x="84" y="60"/>
                      <a:pt x="60" y="48"/>
                      <a:pt x="60" y="0"/>
                    </a:cubicBezTo>
                    <a:close/>
                  </a:path>
                </a:pathLst>
              </a:custGeom>
              <a:solidFill>
                <a:srgbClr val="E3DEDE"/>
              </a:solidFill>
              <a:ln w="9525" cap="flat" cmpd="sng">
                <a:solidFill>
                  <a:srgbClr val="E3DED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244;p50">
                <a:extLst>
                  <a:ext uri="{FF2B5EF4-FFF2-40B4-BE49-F238E27FC236}">
                    <a16:creationId xmlns:a16="http://schemas.microsoft.com/office/drawing/2014/main" id="{8BA283CA-CBD4-4F97-A712-F269A554530B}"/>
                  </a:ext>
                </a:extLst>
              </p:cNvPr>
              <p:cNvSpPr/>
              <p:nvPr/>
            </p:nvSpPr>
            <p:spPr>
              <a:xfrm>
                <a:off x="3921025" y="2131775"/>
                <a:ext cx="386375" cy="575800"/>
              </a:xfrm>
              <a:custGeom>
                <a:avLst/>
                <a:gdLst/>
                <a:ahLst/>
                <a:cxnLst/>
                <a:rect l="l" t="t" r="r" b="b"/>
                <a:pathLst>
                  <a:path w="15455" h="23032" extrusionOk="0">
                    <a:moveTo>
                      <a:pt x="15281" y="0"/>
                    </a:moveTo>
                    <a:cubicBezTo>
                      <a:pt x="15278" y="0"/>
                      <a:pt x="15276" y="5"/>
                      <a:pt x="15276" y="19"/>
                    </a:cubicBezTo>
                    <a:cubicBezTo>
                      <a:pt x="15264" y="31"/>
                      <a:pt x="15252" y="43"/>
                      <a:pt x="15252" y="55"/>
                    </a:cubicBezTo>
                    <a:cubicBezTo>
                      <a:pt x="15431" y="1245"/>
                      <a:pt x="15371" y="2472"/>
                      <a:pt x="15216" y="3662"/>
                    </a:cubicBezTo>
                    <a:cubicBezTo>
                      <a:pt x="15050" y="4853"/>
                      <a:pt x="14776" y="6032"/>
                      <a:pt x="14371" y="7163"/>
                    </a:cubicBezTo>
                    <a:cubicBezTo>
                      <a:pt x="14180" y="7746"/>
                      <a:pt x="13942" y="8294"/>
                      <a:pt x="13704" y="8842"/>
                    </a:cubicBezTo>
                    <a:cubicBezTo>
                      <a:pt x="13430" y="9377"/>
                      <a:pt x="13192" y="9925"/>
                      <a:pt x="12883" y="10449"/>
                    </a:cubicBezTo>
                    <a:cubicBezTo>
                      <a:pt x="12311" y="11508"/>
                      <a:pt x="11621" y="12485"/>
                      <a:pt x="10859" y="13425"/>
                    </a:cubicBezTo>
                    <a:cubicBezTo>
                      <a:pt x="9335" y="15295"/>
                      <a:pt x="7584" y="16962"/>
                      <a:pt x="5751" y="18545"/>
                    </a:cubicBezTo>
                    <a:cubicBezTo>
                      <a:pt x="3929" y="20105"/>
                      <a:pt x="2000" y="21569"/>
                      <a:pt x="24" y="22962"/>
                    </a:cubicBezTo>
                    <a:cubicBezTo>
                      <a:pt x="12" y="22974"/>
                      <a:pt x="0" y="22998"/>
                      <a:pt x="12" y="23010"/>
                    </a:cubicBezTo>
                    <a:cubicBezTo>
                      <a:pt x="20" y="23018"/>
                      <a:pt x="28" y="23032"/>
                      <a:pt x="40" y="23032"/>
                    </a:cubicBezTo>
                    <a:cubicBezTo>
                      <a:pt x="46" y="23032"/>
                      <a:pt x="52" y="23029"/>
                      <a:pt x="60" y="23022"/>
                    </a:cubicBezTo>
                    <a:cubicBezTo>
                      <a:pt x="1048" y="22331"/>
                      <a:pt x="2036" y="21629"/>
                      <a:pt x="3000" y="20891"/>
                    </a:cubicBezTo>
                    <a:cubicBezTo>
                      <a:pt x="3965" y="20152"/>
                      <a:pt x="4905" y="19402"/>
                      <a:pt x="5834" y="18617"/>
                    </a:cubicBezTo>
                    <a:cubicBezTo>
                      <a:pt x="7656" y="17045"/>
                      <a:pt x="9430" y="15378"/>
                      <a:pt x="10966" y="13497"/>
                    </a:cubicBezTo>
                    <a:cubicBezTo>
                      <a:pt x="11728" y="12556"/>
                      <a:pt x="12442" y="11568"/>
                      <a:pt x="13002" y="10496"/>
                    </a:cubicBezTo>
                    <a:cubicBezTo>
                      <a:pt x="13299" y="9973"/>
                      <a:pt x="13549" y="9413"/>
                      <a:pt x="13823" y="8877"/>
                    </a:cubicBezTo>
                    <a:cubicBezTo>
                      <a:pt x="14061" y="8306"/>
                      <a:pt x="14299" y="7758"/>
                      <a:pt x="14490" y="7175"/>
                    </a:cubicBezTo>
                    <a:cubicBezTo>
                      <a:pt x="14883" y="6032"/>
                      <a:pt x="15181" y="4853"/>
                      <a:pt x="15323" y="3650"/>
                    </a:cubicBezTo>
                    <a:cubicBezTo>
                      <a:pt x="15359" y="3496"/>
                      <a:pt x="15371" y="3353"/>
                      <a:pt x="15383" y="3198"/>
                    </a:cubicBezTo>
                    <a:lnTo>
                      <a:pt x="15419" y="2757"/>
                    </a:lnTo>
                    <a:cubicBezTo>
                      <a:pt x="15431" y="2591"/>
                      <a:pt x="15442" y="2448"/>
                      <a:pt x="15442" y="2293"/>
                    </a:cubicBezTo>
                    <a:cubicBezTo>
                      <a:pt x="15454" y="2126"/>
                      <a:pt x="15454" y="1984"/>
                      <a:pt x="15454" y="1829"/>
                    </a:cubicBezTo>
                    <a:cubicBezTo>
                      <a:pt x="15442" y="1222"/>
                      <a:pt x="15419" y="614"/>
                      <a:pt x="15311" y="19"/>
                    </a:cubicBezTo>
                    <a:cubicBezTo>
                      <a:pt x="15297" y="12"/>
                      <a:pt x="15287" y="0"/>
                      <a:pt x="15281" y="0"/>
                    </a:cubicBezTo>
                    <a:close/>
                  </a:path>
                </a:pathLst>
              </a:custGeom>
              <a:solidFill>
                <a:srgbClr val="E3DEDE"/>
              </a:solidFill>
              <a:ln w="9525" cap="flat" cmpd="sng">
                <a:solidFill>
                  <a:srgbClr val="E3DED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2245;p50">
                <a:extLst>
                  <a:ext uri="{FF2B5EF4-FFF2-40B4-BE49-F238E27FC236}">
                    <a16:creationId xmlns:a16="http://schemas.microsoft.com/office/drawing/2014/main" id="{6CBADF71-F882-4833-921F-3BFD4F24A7F1}"/>
                  </a:ext>
                </a:extLst>
              </p:cNvPr>
              <p:cNvSpPr/>
              <p:nvPr/>
            </p:nvSpPr>
            <p:spPr>
              <a:xfrm>
                <a:off x="3933525" y="2202675"/>
                <a:ext cx="163125" cy="410225"/>
              </a:xfrm>
              <a:custGeom>
                <a:avLst/>
                <a:gdLst/>
                <a:ahLst/>
                <a:cxnLst/>
                <a:rect l="l" t="t" r="r" b="b"/>
                <a:pathLst>
                  <a:path w="6525" h="16409" extrusionOk="0">
                    <a:moveTo>
                      <a:pt x="6420" y="0"/>
                    </a:moveTo>
                    <a:cubicBezTo>
                      <a:pt x="6418" y="0"/>
                      <a:pt x="6418" y="2"/>
                      <a:pt x="6418" y="5"/>
                    </a:cubicBezTo>
                    <a:cubicBezTo>
                      <a:pt x="6406" y="5"/>
                      <a:pt x="6382" y="29"/>
                      <a:pt x="6382" y="40"/>
                    </a:cubicBezTo>
                    <a:cubicBezTo>
                      <a:pt x="6418" y="802"/>
                      <a:pt x="6406" y="1553"/>
                      <a:pt x="6358" y="2315"/>
                    </a:cubicBezTo>
                    <a:cubicBezTo>
                      <a:pt x="6310" y="3077"/>
                      <a:pt x="6239" y="3839"/>
                      <a:pt x="6132" y="4577"/>
                    </a:cubicBezTo>
                    <a:cubicBezTo>
                      <a:pt x="5929" y="6077"/>
                      <a:pt x="5584" y="7565"/>
                      <a:pt x="5108" y="8994"/>
                    </a:cubicBezTo>
                    <a:cubicBezTo>
                      <a:pt x="4620" y="10423"/>
                      <a:pt x="3977" y="11816"/>
                      <a:pt x="3131" y="13066"/>
                    </a:cubicBezTo>
                    <a:cubicBezTo>
                      <a:pt x="2715" y="13685"/>
                      <a:pt x="2215" y="14268"/>
                      <a:pt x="1715" y="14828"/>
                    </a:cubicBezTo>
                    <a:lnTo>
                      <a:pt x="1310" y="15233"/>
                    </a:lnTo>
                    <a:cubicBezTo>
                      <a:pt x="1179" y="15364"/>
                      <a:pt x="1024" y="15483"/>
                      <a:pt x="893" y="15626"/>
                    </a:cubicBezTo>
                    <a:lnTo>
                      <a:pt x="691" y="15816"/>
                    </a:lnTo>
                    <a:lnTo>
                      <a:pt x="464" y="15995"/>
                    </a:lnTo>
                    <a:lnTo>
                      <a:pt x="12" y="16352"/>
                    </a:lnTo>
                    <a:cubicBezTo>
                      <a:pt x="0" y="16364"/>
                      <a:pt x="0" y="16376"/>
                      <a:pt x="12" y="16400"/>
                    </a:cubicBezTo>
                    <a:cubicBezTo>
                      <a:pt x="24" y="16406"/>
                      <a:pt x="33" y="16409"/>
                      <a:pt x="40" y="16409"/>
                    </a:cubicBezTo>
                    <a:cubicBezTo>
                      <a:pt x="48" y="16409"/>
                      <a:pt x="54" y="16406"/>
                      <a:pt x="60" y="16400"/>
                    </a:cubicBezTo>
                    <a:lnTo>
                      <a:pt x="512" y="16042"/>
                    </a:lnTo>
                    <a:lnTo>
                      <a:pt x="726" y="15864"/>
                    </a:lnTo>
                    <a:lnTo>
                      <a:pt x="941" y="15661"/>
                    </a:lnTo>
                    <a:cubicBezTo>
                      <a:pt x="1084" y="15530"/>
                      <a:pt x="1238" y="15411"/>
                      <a:pt x="1369" y="15280"/>
                    </a:cubicBezTo>
                    <a:lnTo>
                      <a:pt x="1774" y="14876"/>
                    </a:lnTo>
                    <a:cubicBezTo>
                      <a:pt x="1905" y="14757"/>
                      <a:pt x="2024" y="14590"/>
                      <a:pt x="2155" y="14459"/>
                    </a:cubicBezTo>
                    <a:cubicBezTo>
                      <a:pt x="2298" y="14328"/>
                      <a:pt x="2417" y="14173"/>
                      <a:pt x="2536" y="14030"/>
                    </a:cubicBezTo>
                    <a:lnTo>
                      <a:pt x="2893" y="13578"/>
                    </a:lnTo>
                    <a:lnTo>
                      <a:pt x="3215" y="13125"/>
                    </a:lnTo>
                    <a:cubicBezTo>
                      <a:pt x="4084" y="11851"/>
                      <a:pt x="4739" y="10470"/>
                      <a:pt x="5227" y="9030"/>
                    </a:cubicBezTo>
                    <a:cubicBezTo>
                      <a:pt x="5715" y="7589"/>
                      <a:pt x="6048" y="6077"/>
                      <a:pt x="6239" y="4577"/>
                    </a:cubicBezTo>
                    <a:cubicBezTo>
                      <a:pt x="6441" y="3077"/>
                      <a:pt x="6525" y="1541"/>
                      <a:pt x="6429" y="29"/>
                    </a:cubicBezTo>
                    <a:cubicBezTo>
                      <a:pt x="6429" y="11"/>
                      <a:pt x="6423" y="0"/>
                      <a:pt x="6420" y="0"/>
                    </a:cubicBezTo>
                    <a:close/>
                  </a:path>
                </a:pathLst>
              </a:custGeom>
              <a:solidFill>
                <a:srgbClr val="E3DEDE"/>
              </a:solidFill>
              <a:ln w="9525" cap="flat" cmpd="sng">
                <a:solidFill>
                  <a:srgbClr val="E3DED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Tramo 3: </a:t>
            </a:r>
            <a: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Experiencias y vivencias en </a:t>
            </a: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 escuela: la vida docente</a:t>
            </a: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MX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F8164363-BD3E-4151-95A9-5D0341B7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sp>
        <p:nvSpPr>
          <p:cNvPr id="16" name="Google Shape;1073;p34">
            <a:extLst>
              <a:ext uri="{FF2B5EF4-FFF2-40B4-BE49-F238E27FC236}">
                <a16:creationId xmlns:a16="http://schemas.microsoft.com/office/drawing/2014/main" id="{025B6C08-04F2-4C21-AFAD-F2DF21F68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8982" y="1604020"/>
            <a:ext cx="7986036" cy="3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SzPct val="167000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Este momento refleja la confrontación entre lo aprendido teóricamente y la realidad de la práctica docente. Aquí, ajustamos nuestras expectativas y estrategias.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Reconocemos la importancia de la flexibilidad en el aula.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Valoramos las experiencias prácticas como oportunidades de aprendizaje.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Desarrollamos una comprensión más profunda del trabajo docente.</a:t>
            </a:r>
          </a:p>
          <a:p>
            <a:pPr marL="285750" indent="-285750">
              <a:buSzPct val="167000"/>
            </a:pPr>
            <a:endParaRPr lang="es-ES" sz="16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0" indent="0">
              <a:buSzPct val="167000"/>
              <a:buNone/>
            </a:pPr>
            <a:r>
              <a:rPr lang="es-ES" sz="14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A partir de los textos que fuiste redactando en este tramo, </a:t>
            </a:r>
          </a:p>
          <a:p>
            <a:pPr marL="0" indent="0">
              <a:buSzPct val="167000"/>
              <a:buNone/>
            </a:pPr>
            <a:r>
              <a:rPr lang="es-ES" sz="14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articula el tercer relato que hable sobre tu vida docente y </a:t>
            </a:r>
          </a:p>
          <a:p>
            <a:pPr marL="0" indent="0">
              <a:buSzPct val="167000"/>
              <a:buNone/>
            </a:pPr>
            <a:r>
              <a:rPr lang="es-ES" sz="14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lo que has vivenciado en ella, intenta recuperar una </a:t>
            </a:r>
          </a:p>
          <a:p>
            <a:pPr marL="0" indent="0">
              <a:buSzPct val="167000"/>
              <a:buNone/>
            </a:pPr>
            <a:r>
              <a:rPr lang="es-ES" sz="14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experiencia en la que puedas identificar la relación entre </a:t>
            </a:r>
          </a:p>
          <a:p>
            <a:pPr marL="0" indent="0">
              <a:buSzPct val="167000"/>
              <a:buNone/>
            </a:pPr>
            <a:r>
              <a:rPr lang="es-ES" sz="14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tus acciones, el aula y la escuela.</a:t>
            </a:r>
          </a:p>
        </p:txBody>
      </p:sp>
    </p:spTree>
    <p:extLst>
      <p:ext uri="{BB962C8B-B14F-4D97-AF65-F5344CB8AC3E}">
        <p14:creationId xmlns:p14="http://schemas.microsoft.com/office/powerpoint/2010/main" val="159099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Tramo 4: </a:t>
            </a:r>
            <a: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El docente desde la perspectiva integral</a:t>
            </a: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MX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F8164363-BD3E-4151-95A9-5D0341B7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sp>
        <p:nvSpPr>
          <p:cNvPr id="16" name="Google Shape;1073;p34">
            <a:extLst>
              <a:ext uri="{FF2B5EF4-FFF2-40B4-BE49-F238E27FC236}">
                <a16:creationId xmlns:a16="http://schemas.microsoft.com/office/drawing/2014/main" id="{025B6C08-04F2-4C21-AFAD-F2DF21F68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0902" y="1544060"/>
            <a:ext cx="8417134" cy="3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SzPct val="167000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En este momento, proyectamos nuestra identidad ideal como docentes, considerando nuestras aspiraciones y la percepción que queremos generar en los demás.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Imaginamos nuestro impacto a largo plazo en la vida de los estudiantes.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Visualizamos el equilibrio entre nuestras esferas personal, profesional y docente.</a:t>
            </a:r>
          </a:p>
          <a:p>
            <a:pPr marL="285750" indent="-285750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Trazamos metas para seguir creciendo en nuestra carrera docente.</a:t>
            </a:r>
          </a:p>
          <a:p>
            <a:pPr marL="0" indent="0">
              <a:buSzPct val="167000"/>
              <a:buNone/>
            </a:pPr>
            <a:endParaRPr lang="es-ES" sz="16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0" indent="0">
              <a:buSzPct val="167000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A partir de los tres relatos que redactaste a lo largo de la sesión, realiza una reflexión sobre la forma en la que se relacionan las esferas en la formación de tu identidad.</a:t>
            </a:r>
          </a:p>
          <a:p>
            <a:pPr marL="0" indent="0" algn="ctr">
              <a:lnSpc>
                <a:spcPct val="150000"/>
              </a:lnSpc>
              <a:buSzPct val="167000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¿Qué te dicen de la persona que eres? </a:t>
            </a:r>
          </a:p>
        </p:txBody>
      </p:sp>
      <p:grpSp>
        <p:nvGrpSpPr>
          <p:cNvPr id="34" name="Google Shape;3605;p68">
            <a:extLst>
              <a:ext uri="{FF2B5EF4-FFF2-40B4-BE49-F238E27FC236}">
                <a16:creationId xmlns:a16="http://schemas.microsoft.com/office/drawing/2014/main" id="{9A0ED6A4-E9D3-4B2A-BA6D-12DB5426DE26}"/>
              </a:ext>
            </a:extLst>
          </p:cNvPr>
          <p:cNvGrpSpPr>
            <a:grpSpLocks noChangeAspect="1"/>
          </p:cNvGrpSpPr>
          <p:nvPr/>
        </p:nvGrpSpPr>
        <p:grpSpPr>
          <a:xfrm>
            <a:off x="7413442" y="4305160"/>
            <a:ext cx="873028" cy="874121"/>
            <a:chOff x="6280725" y="2573950"/>
            <a:chExt cx="479225" cy="4798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Google Shape;3606;p68">
              <a:extLst>
                <a:ext uri="{FF2B5EF4-FFF2-40B4-BE49-F238E27FC236}">
                  <a16:creationId xmlns:a16="http://schemas.microsoft.com/office/drawing/2014/main" id="{DB5DF8C2-A362-42D2-909F-E5C3FFB68054}"/>
                </a:ext>
              </a:extLst>
            </p:cNvPr>
            <p:cNvSpPr/>
            <p:nvPr/>
          </p:nvSpPr>
          <p:spPr>
            <a:xfrm>
              <a:off x="6535600" y="2842300"/>
              <a:ext cx="217525" cy="204450"/>
            </a:xfrm>
            <a:custGeom>
              <a:avLst/>
              <a:gdLst/>
              <a:ahLst/>
              <a:cxnLst/>
              <a:rect l="l" t="t" r="r" b="b"/>
              <a:pathLst>
                <a:path w="8701" h="8178" extrusionOk="0">
                  <a:moveTo>
                    <a:pt x="2007" y="0"/>
                  </a:moveTo>
                  <a:lnTo>
                    <a:pt x="0" y="1329"/>
                  </a:lnTo>
                  <a:lnTo>
                    <a:pt x="0" y="8178"/>
                  </a:lnTo>
                  <a:lnTo>
                    <a:pt x="8698" y="8178"/>
                  </a:lnTo>
                  <a:cubicBezTo>
                    <a:pt x="8701" y="5378"/>
                    <a:pt x="6980" y="2981"/>
                    <a:pt x="4539" y="1982"/>
                  </a:cubicBezTo>
                  <a:cubicBezTo>
                    <a:pt x="4260" y="844"/>
                    <a:pt x="3232" y="0"/>
                    <a:pt x="2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07;p68">
              <a:extLst>
                <a:ext uri="{FF2B5EF4-FFF2-40B4-BE49-F238E27FC236}">
                  <a16:creationId xmlns:a16="http://schemas.microsoft.com/office/drawing/2014/main" id="{AE4A0CDA-5579-47B3-8D82-F0C817C336DF}"/>
                </a:ext>
              </a:extLst>
            </p:cNvPr>
            <p:cNvSpPr/>
            <p:nvPr/>
          </p:nvSpPr>
          <p:spPr>
            <a:xfrm>
              <a:off x="6418250" y="2842300"/>
              <a:ext cx="167325" cy="204450"/>
            </a:xfrm>
            <a:custGeom>
              <a:avLst/>
              <a:gdLst/>
              <a:ahLst/>
              <a:cxnLst/>
              <a:rect l="l" t="t" r="r" b="b"/>
              <a:pathLst>
                <a:path w="6693" h="8178" extrusionOk="0">
                  <a:moveTo>
                    <a:pt x="6693" y="0"/>
                  </a:moveTo>
                  <a:cubicBezTo>
                    <a:pt x="5467" y="0"/>
                    <a:pt x="4441" y="844"/>
                    <a:pt x="4160" y="1982"/>
                  </a:cubicBezTo>
                  <a:cubicBezTo>
                    <a:pt x="1718" y="2981"/>
                    <a:pt x="0" y="5378"/>
                    <a:pt x="0" y="8178"/>
                  </a:cubicBezTo>
                  <a:lnTo>
                    <a:pt x="6693" y="8178"/>
                  </a:lnTo>
                  <a:cubicBezTo>
                    <a:pt x="4437" y="5921"/>
                    <a:pt x="4437" y="2258"/>
                    <a:pt x="66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608;p68">
              <a:extLst>
                <a:ext uri="{FF2B5EF4-FFF2-40B4-BE49-F238E27FC236}">
                  <a16:creationId xmlns:a16="http://schemas.microsoft.com/office/drawing/2014/main" id="{1D98C83B-966E-4FE7-9280-9E609400869D}"/>
                </a:ext>
              </a:extLst>
            </p:cNvPr>
            <p:cNvSpPr/>
            <p:nvPr/>
          </p:nvSpPr>
          <p:spPr>
            <a:xfrm>
              <a:off x="6399450" y="2825550"/>
              <a:ext cx="93675" cy="210575"/>
            </a:xfrm>
            <a:custGeom>
              <a:avLst/>
              <a:gdLst/>
              <a:ahLst/>
              <a:cxnLst/>
              <a:rect l="l" t="t" r="r" b="b"/>
              <a:pathLst>
                <a:path w="3747" h="8423" extrusionOk="0">
                  <a:moveTo>
                    <a:pt x="1" y="0"/>
                  </a:moveTo>
                  <a:lnTo>
                    <a:pt x="1" y="8423"/>
                  </a:lnTo>
                  <a:lnTo>
                    <a:pt x="2248" y="8423"/>
                  </a:lnTo>
                  <a:cubicBezTo>
                    <a:pt x="3144" y="7906"/>
                    <a:pt x="3747" y="6941"/>
                    <a:pt x="3747" y="5835"/>
                  </a:cubicBezTo>
                  <a:lnTo>
                    <a:pt x="37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609;p68">
              <a:extLst>
                <a:ext uri="{FF2B5EF4-FFF2-40B4-BE49-F238E27FC236}">
                  <a16:creationId xmlns:a16="http://schemas.microsoft.com/office/drawing/2014/main" id="{890005CA-C8D8-45F1-ACEC-8CF2006D407D}"/>
                </a:ext>
              </a:extLst>
            </p:cNvPr>
            <p:cNvSpPr/>
            <p:nvPr/>
          </p:nvSpPr>
          <p:spPr>
            <a:xfrm>
              <a:off x="6343425" y="2825500"/>
              <a:ext cx="112775" cy="221000"/>
            </a:xfrm>
            <a:custGeom>
              <a:avLst/>
              <a:gdLst/>
              <a:ahLst/>
              <a:cxnLst/>
              <a:rect l="l" t="t" r="r" b="b"/>
              <a:pathLst>
                <a:path w="4511" h="8840" extrusionOk="0">
                  <a:moveTo>
                    <a:pt x="1" y="1"/>
                  </a:moveTo>
                  <a:lnTo>
                    <a:pt x="1" y="5814"/>
                  </a:lnTo>
                  <a:cubicBezTo>
                    <a:pt x="1" y="7290"/>
                    <a:pt x="1197" y="8658"/>
                    <a:pt x="2664" y="8821"/>
                  </a:cubicBezTo>
                  <a:cubicBezTo>
                    <a:pt x="2780" y="8833"/>
                    <a:pt x="2894" y="8840"/>
                    <a:pt x="3008" y="8840"/>
                  </a:cubicBezTo>
                  <a:cubicBezTo>
                    <a:pt x="3556" y="8840"/>
                    <a:pt x="4069" y="8693"/>
                    <a:pt x="4511" y="8437"/>
                  </a:cubicBezTo>
                  <a:cubicBezTo>
                    <a:pt x="3613" y="7922"/>
                    <a:pt x="3007" y="6954"/>
                    <a:pt x="3007" y="5845"/>
                  </a:cubicBezTo>
                  <a:lnTo>
                    <a:pt x="30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610;p68">
              <a:extLst>
                <a:ext uri="{FF2B5EF4-FFF2-40B4-BE49-F238E27FC236}">
                  <a16:creationId xmlns:a16="http://schemas.microsoft.com/office/drawing/2014/main" id="{730B9E84-D739-4D6C-93B3-765E794A56FD}"/>
                </a:ext>
              </a:extLst>
            </p:cNvPr>
            <p:cNvSpPr/>
            <p:nvPr/>
          </p:nvSpPr>
          <p:spPr>
            <a:xfrm>
              <a:off x="6304250" y="2581250"/>
              <a:ext cx="65525" cy="108825"/>
            </a:xfrm>
            <a:custGeom>
              <a:avLst/>
              <a:gdLst/>
              <a:ahLst/>
              <a:cxnLst/>
              <a:rect l="l" t="t" r="r" b="b"/>
              <a:pathLst>
                <a:path w="2621" h="4353" extrusionOk="0">
                  <a:moveTo>
                    <a:pt x="1843" y="0"/>
                  </a:moveTo>
                  <a:cubicBezTo>
                    <a:pt x="1738" y="0"/>
                    <a:pt x="1627" y="19"/>
                    <a:pt x="1511" y="58"/>
                  </a:cubicBezTo>
                  <a:cubicBezTo>
                    <a:pt x="632" y="354"/>
                    <a:pt x="0" y="1185"/>
                    <a:pt x="0" y="2164"/>
                  </a:cubicBezTo>
                  <a:cubicBezTo>
                    <a:pt x="0" y="3257"/>
                    <a:pt x="787" y="4164"/>
                    <a:pt x="1827" y="4353"/>
                  </a:cubicBezTo>
                  <a:lnTo>
                    <a:pt x="2620" y="4353"/>
                  </a:lnTo>
                  <a:lnTo>
                    <a:pt x="2620" y="857"/>
                  </a:lnTo>
                  <a:lnTo>
                    <a:pt x="2619" y="857"/>
                  </a:lnTo>
                  <a:cubicBezTo>
                    <a:pt x="2619" y="336"/>
                    <a:pt x="2291" y="0"/>
                    <a:pt x="18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611;p68">
              <a:extLst>
                <a:ext uri="{FF2B5EF4-FFF2-40B4-BE49-F238E27FC236}">
                  <a16:creationId xmlns:a16="http://schemas.microsoft.com/office/drawing/2014/main" id="{3A25940D-2864-455D-BF32-07C947742B0A}"/>
                </a:ext>
              </a:extLst>
            </p:cNvPr>
            <p:cNvSpPr/>
            <p:nvPr/>
          </p:nvSpPr>
          <p:spPr>
            <a:xfrm>
              <a:off x="6466750" y="2581250"/>
              <a:ext cx="65575" cy="108825"/>
            </a:xfrm>
            <a:custGeom>
              <a:avLst/>
              <a:gdLst/>
              <a:ahLst/>
              <a:cxnLst/>
              <a:rect l="l" t="t" r="r" b="b"/>
              <a:pathLst>
                <a:path w="2623" h="4353" extrusionOk="0">
                  <a:moveTo>
                    <a:pt x="779" y="0"/>
                  </a:moveTo>
                  <a:cubicBezTo>
                    <a:pt x="332" y="0"/>
                    <a:pt x="4" y="336"/>
                    <a:pt x="4" y="857"/>
                  </a:cubicBezTo>
                  <a:lnTo>
                    <a:pt x="1" y="857"/>
                  </a:lnTo>
                  <a:lnTo>
                    <a:pt x="1" y="4353"/>
                  </a:lnTo>
                  <a:lnTo>
                    <a:pt x="795" y="4353"/>
                  </a:lnTo>
                  <a:cubicBezTo>
                    <a:pt x="1834" y="4164"/>
                    <a:pt x="2622" y="3257"/>
                    <a:pt x="2622" y="2164"/>
                  </a:cubicBezTo>
                  <a:cubicBezTo>
                    <a:pt x="2622" y="1185"/>
                    <a:pt x="1989" y="354"/>
                    <a:pt x="1111" y="58"/>
                  </a:cubicBezTo>
                  <a:cubicBezTo>
                    <a:pt x="996" y="19"/>
                    <a:pt x="884" y="0"/>
                    <a:pt x="779" y="0"/>
                  </a:cubicBezTo>
                  <a:close/>
                </a:path>
              </a:pathLst>
            </a:custGeom>
            <a:solidFill>
              <a:srgbClr val="FFC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612;p68">
              <a:extLst>
                <a:ext uri="{FF2B5EF4-FFF2-40B4-BE49-F238E27FC236}">
                  <a16:creationId xmlns:a16="http://schemas.microsoft.com/office/drawing/2014/main" id="{C8275BAE-CA1A-407E-8768-783AE18616F4}"/>
                </a:ext>
              </a:extLst>
            </p:cNvPr>
            <p:cNvSpPr/>
            <p:nvPr/>
          </p:nvSpPr>
          <p:spPr>
            <a:xfrm>
              <a:off x="6347575" y="2629775"/>
              <a:ext cx="201350" cy="242575"/>
            </a:xfrm>
            <a:custGeom>
              <a:avLst/>
              <a:gdLst/>
              <a:ahLst/>
              <a:cxnLst/>
              <a:rect l="l" t="t" r="r" b="b"/>
              <a:pathLst>
                <a:path w="8054" h="9703" extrusionOk="0">
                  <a:moveTo>
                    <a:pt x="3277" y="0"/>
                  </a:moveTo>
                  <a:lnTo>
                    <a:pt x="0" y="4852"/>
                  </a:lnTo>
                  <a:lnTo>
                    <a:pt x="3277" y="9702"/>
                  </a:lnTo>
                  <a:lnTo>
                    <a:pt x="4776" y="9702"/>
                  </a:lnTo>
                  <a:cubicBezTo>
                    <a:pt x="6698" y="8929"/>
                    <a:pt x="8054" y="7049"/>
                    <a:pt x="8054" y="4852"/>
                  </a:cubicBezTo>
                  <a:cubicBezTo>
                    <a:pt x="8054" y="2654"/>
                    <a:pt x="6698" y="773"/>
                    <a:pt x="4776" y="0"/>
                  </a:cubicBezTo>
                  <a:close/>
                </a:path>
              </a:pathLst>
            </a:custGeom>
            <a:solidFill>
              <a:srgbClr val="FFC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613;p68">
              <a:extLst>
                <a:ext uri="{FF2B5EF4-FFF2-40B4-BE49-F238E27FC236}">
                  <a16:creationId xmlns:a16="http://schemas.microsoft.com/office/drawing/2014/main" id="{C60CB134-3C59-4CE2-A245-6B2F6FE0E238}"/>
                </a:ext>
              </a:extLst>
            </p:cNvPr>
            <p:cNvSpPr/>
            <p:nvPr/>
          </p:nvSpPr>
          <p:spPr>
            <a:xfrm>
              <a:off x="6287675" y="2620725"/>
              <a:ext cx="179275" cy="261175"/>
            </a:xfrm>
            <a:custGeom>
              <a:avLst/>
              <a:gdLst/>
              <a:ahLst/>
              <a:cxnLst/>
              <a:rect l="l" t="t" r="r" b="b"/>
              <a:pathLst>
                <a:path w="7171" h="10447" extrusionOk="0">
                  <a:moveTo>
                    <a:pt x="5223" y="0"/>
                  </a:moveTo>
                  <a:cubicBezTo>
                    <a:pt x="2340" y="0"/>
                    <a:pt x="1" y="2338"/>
                    <a:pt x="1" y="5223"/>
                  </a:cubicBezTo>
                  <a:cubicBezTo>
                    <a:pt x="1" y="8107"/>
                    <a:pt x="2338" y="10446"/>
                    <a:pt x="5223" y="10446"/>
                  </a:cubicBezTo>
                  <a:cubicBezTo>
                    <a:pt x="5912" y="10446"/>
                    <a:pt x="6570" y="10313"/>
                    <a:pt x="7170" y="10071"/>
                  </a:cubicBezTo>
                  <a:cubicBezTo>
                    <a:pt x="5251" y="9297"/>
                    <a:pt x="3895" y="7418"/>
                    <a:pt x="3895" y="5223"/>
                  </a:cubicBezTo>
                  <a:cubicBezTo>
                    <a:pt x="3895" y="3028"/>
                    <a:pt x="5251" y="1149"/>
                    <a:pt x="7170" y="376"/>
                  </a:cubicBezTo>
                  <a:cubicBezTo>
                    <a:pt x="6569" y="135"/>
                    <a:pt x="5912" y="0"/>
                    <a:pt x="5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614;p68">
              <a:extLst>
                <a:ext uri="{FF2B5EF4-FFF2-40B4-BE49-F238E27FC236}">
                  <a16:creationId xmlns:a16="http://schemas.microsoft.com/office/drawing/2014/main" id="{F3427970-63E6-4A8D-9EAB-57B2022743A7}"/>
                </a:ext>
              </a:extLst>
            </p:cNvPr>
            <p:cNvSpPr/>
            <p:nvPr/>
          </p:nvSpPr>
          <p:spPr>
            <a:xfrm>
              <a:off x="6378950" y="2753750"/>
              <a:ext cx="78625" cy="78650"/>
            </a:xfrm>
            <a:custGeom>
              <a:avLst/>
              <a:gdLst/>
              <a:ahLst/>
              <a:cxnLst/>
              <a:rect l="l" t="t" r="r" b="b"/>
              <a:pathLst>
                <a:path w="3145" h="3146" extrusionOk="0">
                  <a:moveTo>
                    <a:pt x="1572" y="1"/>
                  </a:moveTo>
                  <a:cubicBezTo>
                    <a:pt x="704" y="1"/>
                    <a:pt x="0" y="705"/>
                    <a:pt x="0" y="1573"/>
                  </a:cubicBezTo>
                  <a:cubicBezTo>
                    <a:pt x="0" y="2441"/>
                    <a:pt x="704" y="3145"/>
                    <a:pt x="1572" y="3145"/>
                  </a:cubicBezTo>
                  <a:cubicBezTo>
                    <a:pt x="2441" y="3145"/>
                    <a:pt x="3145" y="2441"/>
                    <a:pt x="3145" y="1573"/>
                  </a:cubicBezTo>
                  <a:cubicBezTo>
                    <a:pt x="3145" y="705"/>
                    <a:pt x="2441" y="1"/>
                    <a:pt x="1572" y="1"/>
                  </a:cubicBezTo>
                  <a:close/>
                </a:path>
              </a:pathLst>
            </a:custGeom>
            <a:solidFill>
              <a:srgbClr val="FFB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615;p68">
              <a:extLst>
                <a:ext uri="{FF2B5EF4-FFF2-40B4-BE49-F238E27FC236}">
                  <a16:creationId xmlns:a16="http://schemas.microsoft.com/office/drawing/2014/main" id="{2EDD35D8-A3F7-4D20-9336-478DA716CE74}"/>
                </a:ext>
              </a:extLst>
            </p:cNvPr>
            <p:cNvSpPr/>
            <p:nvPr/>
          </p:nvSpPr>
          <p:spPr>
            <a:xfrm>
              <a:off x="6404400" y="2704925"/>
              <a:ext cx="67525" cy="99750"/>
            </a:xfrm>
            <a:custGeom>
              <a:avLst/>
              <a:gdLst/>
              <a:ahLst/>
              <a:cxnLst/>
              <a:rect l="l" t="t" r="r" b="b"/>
              <a:pathLst>
                <a:path w="2701" h="3990" extrusionOk="0">
                  <a:moveTo>
                    <a:pt x="1" y="1"/>
                  </a:moveTo>
                  <a:lnTo>
                    <a:pt x="1" y="3158"/>
                  </a:lnTo>
                  <a:lnTo>
                    <a:pt x="834" y="3989"/>
                  </a:lnTo>
                  <a:cubicBezTo>
                    <a:pt x="1887" y="3851"/>
                    <a:pt x="2700" y="2952"/>
                    <a:pt x="2700" y="1862"/>
                  </a:cubicBezTo>
                  <a:cubicBezTo>
                    <a:pt x="2700" y="1067"/>
                    <a:pt x="2269" y="374"/>
                    <a:pt x="16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616;p68">
              <a:extLst>
                <a:ext uri="{FF2B5EF4-FFF2-40B4-BE49-F238E27FC236}">
                  <a16:creationId xmlns:a16="http://schemas.microsoft.com/office/drawing/2014/main" id="{FCD5DB3D-B3FA-43DB-A038-355FF098B974}"/>
                </a:ext>
              </a:extLst>
            </p:cNvPr>
            <p:cNvSpPr/>
            <p:nvPr/>
          </p:nvSpPr>
          <p:spPr>
            <a:xfrm>
              <a:off x="6363950" y="2697600"/>
              <a:ext cx="80850" cy="106900"/>
            </a:xfrm>
            <a:custGeom>
              <a:avLst/>
              <a:gdLst/>
              <a:ahLst/>
              <a:cxnLst/>
              <a:rect l="l" t="t" r="r" b="b"/>
              <a:pathLst>
                <a:path w="3234" h="4276" extrusionOk="0">
                  <a:moveTo>
                    <a:pt x="2153" y="0"/>
                  </a:moveTo>
                  <a:cubicBezTo>
                    <a:pt x="2122" y="0"/>
                    <a:pt x="2090" y="1"/>
                    <a:pt x="2057" y="2"/>
                  </a:cubicBezTo>
                  <a:cubicBezTo>
                    <a:pt x="912" y="56"/>
                    <a:pt x="0" y="1021"/>
                    <a:pt x="13" y="2170"/>
                  </a:cubicBezTo>
                  <a:cubicBezTo>
                    <a:pt x="23" y="3251"/>
                    <a:pt x="832" y="4139"/>
                    <a:pt x="1878" y="4276"/>
                  </a:cubicBezTo>
                  <a:lnTo>
                    <a:pt x="2157" y="3997"/>
                  </a:lnTo>
                  <a:lnTo>
                    <a:pt x="2157" y="2148"/>
                  </a:lnTo>
                  <a:cubicBezTo>
                    <a:pt x="2160" y="1352"/>
                    <a:pt x="2591" y="660"/>
                    <a:pt x="3234" y="289"/>
                  </a:cubicBezTo>
                  <a:cubicBezTo>
                    <a:pt x="2916" y="105"/>
                    <a:pt x="2547" y="0"/>
                    <a:pt x="21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617;p68">
              <a:extLst>
                <a:ext uri="{FF2B5EF4-FFF2-40B4-BE49-F238E27FC236}">
                  <a16:creationId xmlns:a16="http://schemas.microsoft.com/office/drawing/2014/main" id="{BE118F54-B32E-4E6C-8D61-96FB782F7CED}"/>
                </a:ext>
              </a:extLst>
            </p:cNvPr>
            <p:cNvSpPr/>
            <p:nvPr/>
          </p:nvSpPr>
          <p:spPr>
            <a:xfrm>
              <a:off x="6306300" y="2711600"/>
              <a:ext cx="55375" cy="44050"/>
            </a:xfrm>
            <a:custGeom>
              <a:avLst/>
              <a:gdLst/>
              <a:ahLst/>
              <a:cxnLst/>
              <a:rect l="l" t="t" r="r" b="b"/>
              <a:pathLst>
                <a:path w="2215" h="1762" extrusionOk="0">
                  <a:moveTo>
                    <a:pt x="1110" y="1"/>
                  </a:moveTo>
                  <a:cubicBezTo>
                    <a:pt x="498" y="1"/>
                    <a:pt x="3" y="393"/>
                    <a:pt x="1" y="880"/>
                  </a:cubicBezTo>
                  <a:cubicBezTo>
                    <a:pt x="1" y="1366"/>
                    <a:pt x="495" y="1760"/>
                    <a:pt x="1105" y="1762"/>
                  </a:cubicBezTo>
                  <a:cubicBezTo>
                    <a:pt x="1107" y="1762"/>
                    <a:pt x="1108" y="1762"/>
                    <a:pt x="1109" y="1762"/>
                  </a:cubicBezTo>
                  <a:cubicBezTo>
                    <a:pt x="1719" y="1762"/>
                    <a:pt x="2213" y="1368"/>
                    <a:pt x="2214" y="884"/>
                  </a:cubicBezTo>
                  <a:cubicBezTo>
                    <a:pt x="2214" y="398"/>
                    <a:pt x="1721" y="2"/>
                    <a:pt x="11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618;p68">
              <a:extLst>
                <a:ext uri="{FF2B5EF4-FFF2-40B4-BE49-F238E27FC236}">
                  <a16:creationId xmlns:a16="http://schemas.microsoft.com/office/drawing/2014/main" id="{B94F4AE4-0B6C-4A36-8526-F986ECC59221}"/>
                </a:ext>
              </a:extLst>
            </p:cNvPr>
            <p:cNvSpPr/>
            <p:nvPr/>
          </p:nvSpPr>
          <p:spPr>
            <a:xfrm>
              <a:off x="6474825" y="2711950"/>
              <a:ext cx="55350" cy="44050"/>
            </a:xfrm>
            <a:custGeom>
              <a:avLst/>
              <a:gdLst/>
              <a:ahLst/>
              <a:cxnLst/>
              <a:rect l="l" t="t" r="r" b="b"/>
              <a:pathLst>
                <a:path w="2214" h="1762" extrusionOk="0">
                  <a:moveTo>
                    <a:pt x="1105" y="1"/>
                  </a:moveTo>
                  <a:cubicBezTo>
                    <a:pt x="495" y="1"/>
                    <a:pt x="2" y="394"/>
                    <a:pt x="0" y="878"/>
                  </a:cubicBezTo>
                  <a:cubicBezTo>
                    <a:pt x="0" y="1364"/>
                    <a:pt x="494" y="1760"/>
                    <a:pt x="1104" y="1762"/>
                  </a:cubicBezTo>
                  <a:cubicBezTo>
                    <a:pt x="1716" y="1762"/>
                    <a:pt x="2212" y="1369"/>
                    <a:pt x="2213" y="883"/>
                  </a:cubicBezTo>
                  <a:cubicBezTo>
                    <a:pt x="2213" y="396"/>
                    <a:pt x="1720" y="2"/>
                    <a:pt x="1109" y="1"/>
                  </a:cubicBezTo>
                  <a:cubicBezTo>
                    <a:pt x="1108" y="1"/>
                    <a:pt x="1107" y="1"/>
                    <a:pt x="11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619;p68">
              <a:extLst>
                <a:ext uri="{FF2B5EF4-FFF2-40B4-BE49-F238E27FC236}">
                  <a16:creationId xmlns:a16="http://schemas.microsoft.com/office/drawing/2014/main" id="{FDFCA150-A61A-4BEA-8ACA-2E6B7B76BE83}"/>
                </a:ext>
              </a:extLst>
            </p:cNvPr>
            <p:cNvSpPr/>
            <p:nvPr/>
          </p:nvSpPr>
          <p:spPr>
            <a:xfrm>
              <a:off x="6351300" y="2705625"/>
              <a:ext cx="134575" cy="134475"/>
            </a:xfrm>
            <a:custGeom>
              <a:avLst/>
              <a:gdLst/>
              <a:ahLst/>
              <a:cxnLst/>
              <a:rect l="l" t="t" r="r" b="b"/>
              <a:pathLst>
                <a:path w="5383" h="5379" extrusionOk="0">
                  <a:moveTo>
                    <a:pt x="1462" y="3927"/>
                  </a:moveTo>
                  <a:lnTo>
                    <a:pt x="1462" y="3927"/>
                  </a:lnTo>
                  <a:cubicBezTo>
                    <a:pt x="1834" y="4144"/>
                    <a:pt x="2255" y="4254"/>
                    <a:pt x="2679" y="4254"/>
                  </a:cubicBezTo>
                  <a:cubicBezTo>
                    <a:pt x="3098" y="4254"/>
                    <a:pt x="3520" y="4146"/>
                    <a:pt x="3896" y="3927"/>
                  </a:cubicBezTo>
                  <a:lnTo>
                    <a:pt x="3896" y="3927"/>
                  </a:lnTo>
                  <a:cubicBezTo>
                    <a:pt x="3694" y="4500"/>
                    <a:pt x="3187" y="4787"/>
                    <a:pt x="2680" y="4787"/>
                  </a:cubicBezTo>
                  <a:cubicBezTo>
                    <a:pt x="2173" y="4787"/>
                    <a:pt x="1665" y="4500"/>
                    <a:pt x="1462" y="3927"/>
                  </a:cubicBezTo>
                  <a:close/>
                  <a:moveTo>
                    <a:pt x="1157" y="1"/>
                  </a:moveTo>
                  <a:cubicBezTo>
                    <a:pt x="1085" y="1"/>
                    <a:pt x="1013" y="29"/>
                    <a:pt x="957" y="85"/>
                  </a:cubicBezTo>
                  <a:cubicBezTo>
                    <a:pt x="40" y="1001"/>
                    <a:pt x="0" y="2455"/>
                    <a:pt x="835" y="3418"/>
                  </a:cubicBezTo>
                  <a:cubicBezTo>
                    <a:pt x="824" y="3446"/>
                    <a:pt x="821" y="3476"/>
                    <a:pt x="821" y="3507"/>
                  </a:cubicBezTo>
                  <a:cubicBezTo>
                    <a:pt x="821" y="4538"/>
                    <a:pt x="1660" y="5378"/>
                    <a:pt x="2692" y="5378"/>
                  </a:cubicBezTo>
                  <a:cubicBezTo>
                    <a:pt x="3723" y="5378"/>
                    <a:pt x="4564" y="4538"/>
                    <a:pt x="4564" y="3507"/>
                  </a:cubicBezTo>
                  <a:cubicBezTo>
                    <a:pt x="4564" y="3476"/>
                    <a:pt x="4558" y="3447"/>
                    <a:pt x="4550" y="3418"/>
                  </a:cubicBezTo>
                  <a:cubicBezTo>
                    <a:pt x="5383" y="2456"/>
                    <a:pt x="5344" y="1001"/>
                    <a:pt x="4427" y="85"/>
                  </a:cubicBezTo>
                  <a:cubicBezTo>
                    <a:pt x="4372" y="29"/>
                    <a:pt x="4300" y="1"/>
                    <a:pt x="4228" y="1"/>
                  </a:cubicBezTo>
                  <a:cubicBezTo>
                    <a:pt x="4155" y="1"/>
                    <a:pt x="4083" y="29"/>
                    <a:pt x="4027" y="85"/>
                  </a:cubicBezTo>
                  <a:cubicBezTo>
                    <a:pt x="3916" y="195"/>
                    <a:pt x="3916" y="375"/>
                    <a:pt x="4027" y="485"/>
                  </a:cubicBezTo>
                  <a:cubicBezTo>
                    <a:pt x="4763" y="1221"/>
                    <a:pt x="4763" y="2415"/>
                    <a:pt x="4027" y="3153"/>
                  </a:cubicBezTo>
                  <a:cubicBezTo>
                    <a:pt x="3740" y="3440"/>
                    <a:pt x="3373" y="3624"/>
                    <a:pt x="2978" y="3683"/>
                  </a:cubicBezTo>
                  <a:lnTo>
                    <a:pt x="2978" y="2064"/>
                  </a:lnTo>
                  <a:cubicBezTo>
                    <a:pt x="3412" y="1941"/>
                    <a:pt x="3732" y="1542"/>
                    <a:pt x="3734" y="1070"/>
                  </a:cubicBezTo>
                  <a:cubicBezTo>
                    <a:pt x="3735" y="935"/>
                    <a:pt x="3642" y="810"/>
                    <a:pt x="3510" y="784"/>
                  </a:cubicBezTo>
                  <a:cubicBezTo>
                    <a:pt x="3490" y="780"/>
                    <a:pt x="3470" y="778"/>
                    <a:pt x="3451" y="778"/>
                  </a:cubicBezTo>
                  <a:cubicBezTo>
                    <a:pt x="3294" y="778"/>
                    <a:pt x="3166" y="905"/>
                    <a:pt x="3166" y="1062"/>
                  </a:cubicBezTo>
                  <a:cubicBezTo>
                    <a:pt x="3166" y="1323"/>
                    <a:pt x="2953" y="1536"/>
                    <a:pt x="2692" y="1536"/>
                  </a:cubicBezTo>
                  <a:cubicBezTo>
                    <a:pt x="2432" y="1536"/>
                    <a:pt x="2218" y="1323"/>
                    <a:pt x="2218" y="1062"/>
                  </a:cubicBezTo>
                  <a:cubicBezTo>
                    <a:pt x="2218" y="930"/>
                    <a:pt x="2125" y="810"/>
                    <a:pt x="1994" y="784"/>
                  </a:cubicBezTo>
                  <a:cubicBezTo>
                    <a:pt x="1974" y="780"/>
                    <a:pt x="1954" y="778"/>
                    <a:pt x="1935" y="778"/>
                  </a:cubicBezTo>
                  <a:cubicBezTo>
                    <a:pt x="1778" y="778"/>
                    <a:pt x="1651" y="905"/>
                    <a:pt x="1651" y="1062"/>
                  </a:cubicBezTo>
                  <a:cubicBezTo>
                    <a:pt x="1651" y="1537"/>
                    <a:pt x="1971" y="1938"/>
                    <a:pt x="2407" y="2064"/>
                  </a:cubicBezTo>
                  <a:lnTo>
                    <a:pt x="2407" y="3683"/>
                  </a:lnTo>
                  <a:cubicBezTo>
                    <a:pt x="878" y="3453"/>
                    <a:pt x="269" y="1574"/>
                    <a:pt x="1358" y="485"/>
                  </a:cubicBezTo>
                  <a:cubicBezTo>
                    <a:pt x="1468" y="373"/>
                    <a:pt x="1468" y="195"/>
                    <a:pt x="1358" y="85"/>
                  </a:cubicBezTo>
                  <a:cubicBezTo>
                    <a:pt x="1302" y="29"/>
                    <a:pt x="1229" y="1"/>
                    <a:pt x="11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620;p68">
              <a:extLst>
                <a:ext uri="{FF2B5EF4-FFF2-40B4-BE49-F238E27FC236}">
                  <a16:creationId xmlns:a16="http://schemas.microsoft.com/office/drawing/2014/main" id="{0766A386-9FE6-46EC-9902-B55B6D570042}"/>
                </a:ext>
              </a:extLst>
            </p:cNvPr>
            <p:cNvSpPr/>
            <p:nvPr/>
          </p:nvSpPr>
          <p:spPr>
            <a:xfrm>
              <a:off x="6343425" y="2698900"/>
              <a:ext cx="14225" cy="25575"/>
            </a:xfrm>
            <a:custGeom>
              <a:avLst/>
              <a:gdLst/>
              <a:ahLst/>
              <a:cxnLst/>
              <a:rect l="l" t="t" r="r" b="b"/>
              <a:pathLst>
                <a:path w="569" h="1023" extrusionOk="0">
                  <a:moveTo>
                    <a:pt x="285" y="1"/>
                  </a:moveTo>
                  <a:cubicBezTo>
                    <a:pt x="263" y="1"/>
                    <a:pt x="240" y="3"/>
                    <a:pt x="217" y="9"/>
                  </a:cubicBezTo>
                  <a:cubicBezTo>
                    <a:pt x="90" y="38"/>
                    <a:pt x="1" y="158"/>
                    <a:pt x="1" y="291"/>
                  </a:cubicBezTo>
                  <a:lnTo>
                    <a:pt x="1" y="733"/>
                  </a:lnTo>
                  <a:cubicBezTo>
                    <a:pt x="1" y="866"/>
                    <a:pt x="90" y="986"/>
                    <a:pt x="217" y="1015"/>
                  </a:cubicBezTo>
                  <a:cubicBezTo>
                    <a:pt x="240" y="1020"/>
                    <a:pt x="262" y="1022"/>
                    <a:pt x="283" y="1022"/>
                  </a:cubicBezTo>
                  <a:cubicBezTo>
                    <a:pt x="441" y="1022"/>
                    <a:pt x="568" y="895"/>
                    <a:pt x="568" y="739"/>
                  </a:cubicBezTo>
                  <a:lnTo>
                    <a:pt x="568" y="285"/>
                  </a:lnTo>
                  <a:cubicBezTo>
                    <a:pt x="568" y="128"/>
                    <a:pt x="441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621;p68">
              <a:extLst>
                <a:ext uri="{FF2B5EF4-FFF2-40B4-BE49-F238E27FC236}">
                  <a16:creationId xmlns:a16="http://schemas.microsoft.com/office/drawing/2014/main" id="{4F0DFA18-E685-44E2-A367-43ACE9CED185}"/>
                </a:ext>
              </a:extLst>
            </p:cNvPr>
            <p:cNvSpPr/>
            <p:nvPr/>
          </p:nvSpPr>
          <p:spPr>
            <a:xfrm>
              <a:off x="6478925" y="2698875"/>
              <a:ext cx="14200" cy="25550"/>
            </a:xfrm>
            <a:custGeom>
              <a:avLst/>
              <a:gdLst/>
              <a:ahLst/>
              <a:cxnLst/>
              <a:rect l="l" t="t" r="r" b="b"/>
              <a:pathLst>
                <a:path w="568" h="1022" extrusionOk="0">
                  <a:moveTo>
                    <a:pt x="282" y="0"/>
                  </a:moveTo>
                  <a:cubicBezTo>
                    <a:pt x="126" y="0"/>
                    <a:pt x="0" y="127"/>
                    <a:pt x="0" y="284"/>
                  </a:cubicBezTo>
                  <a:lnTo>
                    <a:pt x="0" y="732"/>
                  </a:lnTo>
                  <a:cubicBezTo>
                    <a:pt x="0" y="864"/>
                    <a:pt x="88" y="985"/>
                    <a:pt x="216" y="1014"/>
                  </a:cubicBezTo>
                  <a:cubicBezTo>
                    <a:pt x="239" y="1019"/>
                    <a:pt x="261" y="1022"/>
                    <a:pt x="282" y="1022"/>
                  </a:cubicBezTo>
                  <a:cubicBezTo>
                    <a:pt x="439" y="1022"/>
                    <a:pt x="568" y="895"/>
                    <a:pt x="568" y="738"/>
                  </a:cubicBezTo>
                  <a:lnTo>
                    <a:pt x="568" y="289"/>
                  </a:lnTo>
                  <a:cubicBezTo>
                    <a:pt x="568" y="157"/>
                    <a:pt x="479" y="36"/>
                    <a:pt x="350" y="8"/>
                  </a:cubicBezTo>
                  <a:cubicBezTo>
                    <a:pt x="327" y="3"/>
                    <a:pt x="304" y="0"/>
                    <a:pt x="2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622;p68">
              <a:extLst>
                <a:ext uri="{FF2B5EF4-FFF2-40B4-BE49-F238E27FC236}">
                  <a16:creationId xmlns:a16="http://schemas.microsoft.com/office/drawing/2014/main" id="{13405A6B-E282-445D-BFFF-DB1A3E007F07}"/>
                </a:ext>
              </a:extLst>
            </p:cNvPr>
            <p:cNvSpPr/>
            <p:nvPr/>
          </p:nvSpPr>
          <p:spPr>
            <a:xfrm>
              <a:off x="6283450" y="2573950"/>
              <a:ext cx="419250" cy="404825"/>
            </a:xfrm>
            <a:custGeom>
              <a:avLst/>
              <a:gdLst/>
              <a:ahLst/>
              <a:cxnLst/>
              <a:rect l="l" t="t" r="r" b="b"/>
              <a:pathLst>
                <a:path w="16770" h="16193" extrusionOk="0">
                  <a:moveTo>
                    <a:pt x="2670" y="0"/>
                  </a:moveTo>
                  <a:cubicBezTo>
                    <a:pt x="2532" y="0"/>
                    <a:pt x="2386" y="23"/>
                    <a:pt x="2237" y="74"/>
                  </a:cubicBezTo>
                  <a:cubicBezTo>
                    <a:pt x="696" y="595"/>
                    <a:pt x="1" y="2456"/>
                    <a:pt x="944" y="3839"/>
                  </a:cubicBezTo>
                  <a:cubicBezTo>
                    <a:pt x="903" y="3901"/>
                    <a:pt x="858" y="3962"/>
                    <a:pt x="817" y="4023"/>
                  </a:cubicBezTo>
                  <a:cubicBezTo>
                    <a:pt x="728" y="4154"/>
                    <a:pt x="763" y="4330"/>
                    <a:pt x="890" y="4416"/>
                  </a:cubicBezTo>
                  <a:cubicBezTo>
                    <a:pt x="939" y="4449"/>
                    <a:pt x="995" y="4465"/>
                    <a:pt x="1050" y="4465"/>
                  </a:cubicBezTo>
                  <a:cubicBezTo>
                    <a:pt x="1141" y="4465"/>
                    <a:pt x="1230" y="4421"/>
                    <a:pt x="1285" y="4341"/>
                  </a:cubicBezTo>
                  <a:cubicBezTo>
                    <a:pt x="1610" y="3862"/>
                    <a:pt x="2013" y="3445"/>
                    <a:pt x="2480" y="3105"/>
                  </a:cubicBezTo>
                  <a:cubicBezTo>
                    <a:pt x="2553" y="3051"/>
                    <a:pt x="2598" y="2967"/>
                    <a:pt x="2598" y="2875"/>
                  </a:cubicBezTo>
                  <a:lnTo>
                    <a:pt x="2598" y="1689"/>
                  </a:lnTo>
                  <a:cubicBezTo>
                    <a:pt x="2598" y="1557"/>
                    <a:pt x="2509" y="1436"/>
                    <a:pt x="2381" y="1408"/>
                  </a:cubicBezTo>
                  <a:cubicBezTo>
                    <a:pt x="2358" y="1403"/>
                    <a:pt x="2335" y="1400"/>
                    <a:pt x="2313" y="1400"/>
                  </a:cubicBezTo>
                  <a:cubicBezTo>
                    <a:pt x="2156" y="1400"/>
                    <a:pt x="2030" y="1527"/>
                    <a:pt x="2030" y="1684"/>
                  </a:cubicBezTo>
                  <a:lnTo>
                    <a:pt x="2030" y="2737"/>
                  </a:lnTo>
                  <a:cubicBezTo>
                    <a:pt x="1776" y="2931"/>
                    <a:pt x="1541" y="3149"/>
                    <a:pt x="1325" y="3382"/>
                  </a:cubicBezTo>
                  <a:cubicBezTo>
                    <a:pt x="740" y="2361"/>
                    <a:pt x="1257" y="1005"/>
                    <a:pt x="2417" y="612"/>
                  </a:cubicBezTo>
                  <a:cubicBezTo>
                    <a:pt x="2504" y="583"/>
                    <a:pt x="2587" y="568"/>
                    <a:pt x="2663" y="568"/>
                  </a:cubicBezTo>
                  <a:cubicBezTo>
                    <a:pt x="2964" y="568"/>
                    <a:pt x="3164" y="788"/>
                    <a:pt x="3164" y="1150"/>
                  </a:cubicBezTo>
                  <a:lnTo>
                    <a:pt x="3164" y="2246"/>
                  </a:lnTo>
                  <a:cubicBezTo>
                    <a:pt x="3164" y="2407"/>
                    <a:pt x="3297" y="2526"/>
                    <a:pt x="3446" y="2526"/>
                  </a:cubicBezTo>
                  <a:cubicBezTo>
                    <a:pt x="3480" y="2526"/>
                    <a:pt x="3514" y="2520"/>
                    <a:pt x="3549" y="2506"/>
                  </a:cubicBezTo>
                  <a:cubicBezTo>
                    <a:pt x="4129" y="2273"/>
                    <a:pt x="4757" y="2151"/>
                    <a:pt x="5393" y="2151"/>
                  </a:cubicBezTo>
                  <a:cubicBezTo>
                    <a:pt x="6010" y="2151"/>
                    <a:pt x="6635" y="2266"/>
                    <a:pt x="7232" y="2506"/>
                  </a:cubicBezTo>
                  <a:cubicBezTo>
                    <a:pt x="7266" y="2520"/>
                    <a:pt x="7302" y="2527"/>
                    <a:pt x="7336" y="2527"/>
                  </a:cubicBezTo>
                  <a:cubicBezTo>
                    <a:pt x="7484" y="2527"/>
                    <a:pt x="7617" y="2407"/>
                    <a:pt x="7617" y="2246"/>
                  </a:cubicBezTo>
                  <a:lnTo>
                    <a:pt x="7617" y="1150"/>
                  </a:lnTo>
                  <a:cubicBezTo>
                    <a:pt x="7617" y="788"/>
                    <a:pt x="7817" y="568"/>
                    <a:pt x="8117" y="568"/>
                  </a:cubicBezTo>
                  <a:cubicBezTo>
                    <a:pt x="8194" y="568"/>
                    <a:pt x="8276" y="583"/>
                    <a:pt x="8364" y="612"/>
                  </a:cubicBezTo>
                  <a:cubicBezTo>
                    <a:pt x="9523" y="1003"/>
                    <a:pt x="10040" y="2358"/>
                    <a:pt x="9456" y="3381"/>
                  </a:cubicBezTo>
                  <a:cubicBezTo>
                    <a:pt x="9241" y="3146"/>
                    <a:pt x="9008" y="2930"/>
                    <a:pt x="8752" y="2735"/>
                  </a:cubicBezTo>
                  <a:lnTo>
                    <a:pt x="8752" y="1687"/>
                  </a:lnTo>
                  <a:cubicBezTo>
                    <a:pt x="8752" y="1555"/>
                    <a:pt x="8664" y="1434"/>
                    <a:pt x="8535" y="1405"/>
                  </a:cubicBezTo>
                  <a:cubicBezTo>
                    <a:pt x="8513" y="1400"/>
                    <a:pt x="8491" y="1398"/>
                    <a:pt x="8470" y="1398"/>
                  </a:cubicBezTo>
                  <a:cubicBezTo>
                    <a:pt x="8312" y="1398"/>
                    <a:pt x="8184" y="1525"/>
                    <a:pt x="8184" y="1681"/>
                  </a:cubicBezTo>
                  <a:lnTo>
                    <a:pt x="8184" y="2867"/>
                  </a:lnTo>
                  <a:cubicBezTo>
                    <a:pt x="8184" y="2867"/>
                    <a:pt x="8226" y="3042"/>
                    <a:pt x="8298" y="3092"/>
                  </a:cubicBezTo>
                  <a:cubicBezTo>
                    <a:pt x="9572" y="4020"/>
                    <a:pt x="10335" y="5514"/>
                    <a:pt x="10335" y="7091"/>
                  </a:cubicBezTo>
                  <a:cubicBezTo>
                    <a:pt x="10335" y="8943"/>
                    <a:pt x="9292" y="10659"/>
                    <a:pt x="7614" y="11504"/>
                  </a:cubicBezTo>
                  <a:cubicBezTo>
                    <a:pt x="7476" y="11573"/>
                    <a:pt x="7420" y="11742"/>
                    <a:pt x="7489" y="11882"/>
                  </a:cubicBezTo>
                  <a:cubicBezTo>
                    <a:pt x="7538" y="11980"/>
                    <a:pt x="7638" y="12037"/>
                    <a:pt x="7741" y="12037"/>
                  </a:cubicBezTo>
                  <a:cubicBezTo>
                    <a:pt x="7784" y="12037"/>
                    <a:pt x="7826" y="12027"/>
                    <a:pt x="7867" y="12008"/>
                  </a:cubicBezTo>
                  <a:cubicBezTo>
                    <a:pt x="7946" y="11966"/>
                    <a:pt x="8100" y="11877"/>
                    <a:pt x="8100" y="11877"/>
                  </a:cubicBezTo>
                  <a:lnTo>
                    <a:pt x="8100" y="15904"/>
                  </a:lnTo>
                  <a:cubicBezTo>
                    <a:pt x="8100" y="16036"/>
                    <a:pt x="8189" y="16157"/>
                    <a:pt x="8318" y="16184"/>
                  </a:cubicBezTo>
                  <a:cubicBezTo>
                    <a:pt x="8340" y="16190"/>
                    <a:pt x="8363" y="16192"/>
                    <a:pt x="8385" y="16192"/>
                  </a:cubicBezTo>
                  <a:cubicBezTo>
                    <a:pt x="8541" y="16192"/>
                    <a:pt x="8667" y="16064"/>
                    <a:pt x="8667" y="15908"/>
                  </a:cubicBezTo>
                  <a:lnTo>
                    <a:pt x="8667" y="13480"/>
                  </a:lnTo>
                  <a:cubicBezTo>
                    <a:pt x="8982" y="13281"/>
                    <a:pt x="9316" y="13109"/>
                    <a:pt x="9660" y="12969"/>
                  </a:cubicBezTo>
                  <a:cubicBezTo>
                    <a:pt x="9741" y="12936"/>
                    <a:pt x="9806" y="12863"/>
                    <a:pt x="9825" y="12776"/>
                  </a:cubicBezTo>
                  <a:cubicBezTo>
                    <a:pt x="10083" y="11734"/>
                    <a:pt x="11013" y="11006"/>
                    <a:pt x="12086" y="11006"/>
                  </a:cubicBezTo>
                  <a:cubicBezTo>
                    <a:pt x="13160" y="11006"/>
                    <a:pt x="14090" y="11734"/>
                    <a:pt x="14347" y="12776"/>
                  </a:cubicBezTo>
                  <a:cubicBezTo>
                    <a:pt x="14369" y="12862"/>
                    <a:pt x="14430" y="12936"/>
                    <a:pt x="14515" y="12969"/>
                  </a:cubicBezTo>
                  <a:cubicBezTo>
                    <a:pt x="15151" y="13230"/>
                    <a:pt x="15739" y="13591"/>
                    <a:pt x="16265" y="14041"/>
                  </a:cubicBezTo>
                  <a:cubicBezTo>
                    <a:pt x="16320" y="14089"/>
                    <a:pt x="16389" y="14114"/>
                    <a:pt x="16458" y="14114"/>
                  </a:cubicBezTo>
                  <a:cubicBezTo>
                    <a:pt x="16522" y="14114"/>
                    <a:pt x="16586" y="14092"/>
                    <a:pt x="16636" y="14048"/>
                  </a:cubicBezTo>
                  <a:cubicBezTo>
                    <a:pt x="16770" y="13933"/>
                    <a:pt x="16765" y="13730"/>
                    <a:pt x="16636" y="13621"/>
                  </a:cubicBezTo>
                  <a:cubicBezTo>
                    <a:pt x="16099" y="13159"/>
                    <a:pt x="15501" y="12785"/>
                    <a:pt x="14855" y="12506"/>
                  </a:cubicBezTo>
                  <a:cubicBezTo>
                    <a:pt x="14653" y="11823"/>
                    <a:pt x="14211" y="11260"/>
                    <a:pt x="13637" y="10897"/>
                  </a:cubicBezTo>
                  <a:cubicBezTo>
                    <a:pt x="13732" y="10785"/>
                    <a:pt x="13726" y="10621"/>
                    <a:pt x="13622" y="10517"/>
                  </a:cubicBezTo>
                  <a:cubicBezTo>
                    <a:pt x="13567" y="10462"/>
                    <a:pt x="13496" y="10435"/>
                    <a:pt x="13424" y="10435"/>
                  </a:cubicBezTo>
                  <a:cubicBezTo>
                    <a:pt x="13352" y="10435"/>
                    <a:pt x="13281" y="10462"/>
                    <a:pt x="13226" y="10517"/>
                  </a:cubicBezTo>
                  <a:lnTo>
                    <a:pt x="13108" y="10635"/>
                  </a:lnTo>
                  <a:cubicBezTo>
                    <a:pt x="12870" y="10544"/>
                    <a:pt x="12617" y="10484"/>
                    <a:pt x="12355" y="10461"/>
                  </a:cubicBezTo>
                  <a:lnTo>
                    <a:pt x="12355" y="10322"/>
                  </a:lnTo>
                  <a:cubicBezTo>
                    <a:pt x="12355" y="10190"/>
                    <a:pt x="12267" y="10070"/>
                    <a:pt x="12139" y="10039"/>
                  </a:cubicBezTo>
                  <a:cubicBezTo>
                    <a:pt x="12116" y="10035"/>
                    <a:pt x="12094" y="10032"/>
                    <a:pt x="12073" y="10032"/>
                  </a:cubicBezTo>
                  <a:cubicBezTo>
                    <a:pt x="11916" y="10032"/>
                    <a:pt x="11787" y="10159"/>
                    <a:pt x="11787" y="10316"/>
                  </a:cubicBezTo>
                  <a:lnTo>
                    <a:pt x="11787" y="10467"/>
                  </a:lnTo>
                  <a:cubicBezTo>
                    <a:pt x="11528" y="10494"/>
                    <a:pt x="11278" y="10553"/>
                    <a:pt x="11042" y="10644"/>
                  </a:cubicBezTo>
                  <a:lnTo>
                    <a:pt x="10925" y="10526"/>
                  </a:lnTo>
                  <a:cubicBezTo>
                    <a:pt x="10869" y="10470"/>
                    <a:pt x="10792" y="10440"/>
                    <a:pt x="10716" y="10440"/>
                  </a:cubicBezTo>
                  <a:cubicBezTo>
                    <a:pt x="10659" y="10440"/>
                    <a:pt x="10602" y="10457"/>
                    <a:pt x="10554" y="10492"/>
                  </a:cubicBezTo>
                  <a:cubicBezTo>
                    <a:pt x="10415" y="10595"/>
                    <a:pt x="10401" y="10790"/>
                    <a:pt x="10514" y="10909"/>
                  </a:cubicBezTo>
                  <a:cubicBezTo>
                    <a:pt x="9948" y="11274"/>
                    <a:pt x="9516" y="11833"/>
                    <a:pt x="9315" y="12504"/>
                  </a:cubicBezTo>
                  <a:cubicBezTo>
                    <a:pt x="9094" y="12601"/>
                    <a:pt x="8878" y="12709"/>
                    <a:pt x="8666" y="12827"/>
                  </a:cubicBezTo>
                  <a:lnTo>
                    <a:pt x="8666" y="11517"/>
                  </a:lnTo>
                  <a:cubicBezTo>
                    <a:pt x="10045" y="10478"/>
                    <a:pt x="10865" y="8837"/>
                    <a:pt x="10865" y="7094"/>
                  </a:cubicBezTo>
                  <a:cubicBezTo>
                    <a:pt x="10865" y="5907"/>
                    <a:pt x="10482" y="4763"/>
                    <a:pt x="9801" y="3827"/>
                  </a:cubicBezTo>
                  <a:cubicBezTo>
                    <a:pt x="10720" y="2467"/>
                    <a:pt x="10056" y="614"/>
                    <a:pt x="8540" y="97"/>
                  </a:cubicBezTo>
                  <a:cubicBezTo>
                    <a:pt x="8394" y="46"/>
                    <a:pt x="8253" y="23"/>
                    <a:pt x="8115" y="23"/>
                  </a:cubicBezTo>
                  <a:cubicBezTo>
                    <a:pt x="7529" y="23"/>
                    <a:pt x="7078" y="483"/>
                    <a:pt x="7078" y="1160"/>
                  </a:cubicBezTo>
                  <a:lnTo>
                    <a:pt x="7078" y="1848"/>
                  </a:lnTo>
                  <a:cubicBezTo>
                    <a:pt x="6538" y="1677"/>
                    <a:pt x="5972" y="1591"/>
                    <a:pt x="5405" y="1591"/>
                  </a:cubicBezTo>
                  <a:cubicBezTo>
                    <a:pt x="4839" y="1591"/>
                    <a:pt x="4273" y="1677"/>
                    <a:pt x="3731" y="1848"/>
                  </a:cubicBezTo>
                  <a:lnTo>
                    <a:pt x="3731" y="1149"/>
                  </a:lnTo>
                  <a:cubicBezTo>
                    <a:pt x="3731" y="462"/>
                    <a:pt x="3259" y="0"/>
                    <a:pt x="26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623;p68">
              <a:extLst>
                <a:ext uri="{FF2B5EF4-FFF2-40B4-BE49-F238E27FC236}">
                  <a16:creationId xmlns:a16="http://schemas.microsoft.com/office/drawing/2014/main" id="{73BF886E-89C2-4359-A266-DC8D6C4845D7}"/>
                </a:ext>
              </a:extLst>
            </p:cNvPr>
            <p:cNvSpPr/>
            <p:nvPr/>
          </p:nvSpPr>
          <p:spPr>
            <a:xfrm>
              <a:off x="6280725" y="2695700"/>
              <a:ext cx="479225" cy="358075"/>
            </a:xfrm>
            <a:custGeom>
              <a:avLst/>
              <a:gdLst/>
              <a:ahLst/>
              <a:cxnLst/>
              <a:rect l="l" t="t" r="r" b="b"/>
              <a:pathLst>
                <a:path w="19169" h="14323" extrusionOk="0">
                  <a:moveTo>
                    <a:pt x="653" y="1"/>
                  </a:moveTo>
                  <a:cubicBezTo>
                    <a:pt x="542" y="1"/>
                    <a:pt x="438" y="67"/>
                    <a:pt x="394" y="177"/>
                  </a:cubicBezTo>
                  <a:cubicBezTo>
                    <a:pt x="133" y="827"/>
                    <a:pt x="1" y="1516"/>
                    <a:pt x="1" y="2223"/>
                  </a:cubicBezTo>
                  <a:cubicBezTo>
                    <a:pt x="1" y="3965"/>
                    <a:pt x="831" y="5607"/>
                    <a:pt x="2227" y="6644"/>
                  </a:cubicBezTo>
                  <a:lnTo>
                    <a:pt x="2227" y="11043"/>
                  </a:lnTo>
                  <a:cubicBezTo>
                    <a:pt x="2227" y="12848"/>
                    <a:pt x="3698" y="14319"/>
                    <a:pt x="5505" y="14322"/>
                  </a:cubicBezTo>
                  <a:lnTo>
                    <a:pt x="18889" y="14322"/>
                  </a:lnTo>
                  <a:cubicBezTo>
                    <a:pt x="19044" y="14318"/>
                    <a:pt x="19169" y="14190"/>
                    <a:pt x="19169" y="14037"/>
                  </a:cubicBezTo>
                  <a:cubicBezTo>
                    <a:pt x="19167" y="12416"/>
                    <a:pt x="18598" y="10833"/>
                    <a:pt x="17561" y="9587"/>
                  </a:cubicBezTo>
                  <a:cubicBezTo>
                    <a:pt x="17505" y="9521"/>
                    <a:pt x="17425" y="9486"/>
                    <a:pt x="17344" y="9486"/>
                  </a:cubicBezTo>
                  <a:cubicBezTo>
                    <a:pt x="17281" y="9486"/>
                    <a:pt x="17218" y="9507"/>
                    <a:pt x="17165" y="9550"/>
                  </a:cubicBezTo>
                  <a:cubicBezTo>
                    <a:pt x="17046" y="9650"/>
                    <a:pt x="17029" y="9826"/>
                    <a:pt x="17129" y="9946"/>
                  </a:cubicBezTo>
                  <a:cubicBezTo>
                    <a:pt x="18023" y="11020"/>
                    <a:pt x="18538" y="12365"/>
                    <a:pt x="18600" y="13758"/>
                  </a:cubicBezTo>
                  <a:lnTo>
                    <a:pt x="7253" y="13758"/>
                  </a:lnTo>
                  <a:cubicBezTo>
                    <a:pt x="7292" y="13677"/>
                    <a:pt x="7292" y="13580"/>
                    <a:pt x="7242" y="13497"/>
                  </a:cubicBezTo>
                  <a:cubicBezTo>
                    <a:pt x="7190" y="13407"/>
                    <a:pt x="7097" y="13357"/>
                    <a:pt x="7001" y="13357"/>
                  </a:cubicBezTo>
                  <a:cubicBezTo>
                    <a:pt x="6953" y="13357"/>
                    <a:pt x="6904" y="13369"/>
                    <a:pt x="6859" y="13396"/>
                  </a:cubicBezTo>
                  <a:cubicBezTo>
                    <a:pt x="6424" y="13647"/>
                    <a:pt x="5963" y="13762"/>
                    <a:pt x="5512" y="13762"/>
                  </a:cubicBezTo>
                  <a:cubicBezTo>
                    <a:pt x="4095" y="13762"/>
                    <a:pt x="2790" y="12627"/>
                    <a:pt x="2793" y="11044"/>
                  </a:cubicBezTo>
                  <a:lnTo>
                    <a:pt x="2793" y="7010"/>
                  </a:lnTo>
                  <a:cubicBezTo>
                    <a:pt x="2866" y="7055"/>
                    <a:pt x="2946" y="7099"/>
                    <a:pt x="3027" y="7139"/>
                  </a:cubicBezTo>
                  <a:cubicBezTo>
                    <a:pt x="3067" y="7159"/>
                    <a:pt x="3110" y="7168"/>
                    <a:pt x="3152" y="7168"/>
                  </a:cubicBezTo>
                  <a:cubicBezTo>
                    <a:pt x="3255" y="7168"/>
                    <a:pt x="3355" y="7112"/>
                    <a:pt x="3405" y="7015"/>
                  </a:cubicBezTo>
                  <a:cubicBezTo>
                    <a:pt x="3474" y="6877"/>
                    <a:pt x="3418" y="6708"/>
                    <a:pt x="3280" y="6636"/>
                  </a:cubicBezTo>
                  <a:cubicBezTo>
                    <a:pt x="1578" y="5777"/>
                    <a:pt x="561" y="4047"/>
                    <a:pt x="561" y="2223"/>
                  </a:cubicBezTo>
                  <a:cubicBezTo>
                    <a:pt x="561" y="1588"/>
                    <a:pt x="680" y="971"/>
                    <a:pt x="914" y="385"/>
                  </a:cubicBezTo>
                  <a:cubicBezTo>
                    <a:pt x="972" y="243"/>
                    <a:pt x="903" y="78"/>
                    <a:pt x="759" y="22"/>
                  </a:cubicBezTo>
                  <a:cubicBezTo>
                    <a:pt x="724" y="8"/>
                    <a:pt x="688" y="1"/>
                    <a:pt x="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2776;p59">
            <a:extLst>
              <a:ext uri="{FF2B5EF4-FFF2-40B4-BE49-F238E27FC236}">
                <a16:creationId xmlns:a16="http://schemas.microsoft.com/office/drawing/2014/main" id="{B47FB628-A8BB-4CE2-ADBD-BE3D4C3498EE}"/>
              </a:ext>
            </a:extLst>
          </p:cNvPr>
          <p:cNvGrpSpPr/>
          <p:nvPr/>
        </p:nvGrpSpPr>
        <p:grpSpPr>
          <a:xfrm rot="289442" flipH="1">
            <a:off x="7207913" y="810487"/>
            <a:ext cx="1948522" cy="768883"/>
            <a:chOff x="657785" y="607457"/>
            <a:chExt cx="1682367" cy="663916"/>
          </a:xfrm>
        </p:grpSpPr>
        <p:sp>
          <p:nvSpPr>
            <p:cNvPr id="54" name="Google Shape;2777;p59">
              <a:extLst>
                <a:ext uri="{FF2B5EF4-FFF2-40B4-BE49-F238E27FC236}">
                  <a16:creationId xmlns:a16="http://schemas.microsoft.com/office/drawing/2014/main" id="{80C9194A-54B0-4219-A7B5-32C88103FBD4}"/>
                </a:ext>
              </a:extLst>
            </p:cNvPr>
            <p:cNvSpPr/>
            <p:nvPr/>
          </p:nvSpPr>
          <p:spPr>
            <a:xfrm rot="-525829">
              <a:off x="678768" y="786385"/>
              <a:ext cx="1385855" cy="381640"/>
            </a:xfrm>
            <a:custGeom>
              <a:avLst/>
              <a:gdLst/>
              <a:ahLst/>
              <a:cxnLst/>
              <a:rect l="l" t="t" r="r" b="b"/>
              <a:pathLst>
                <a:path w="93637" h="25786" extrusionOk="0">
                  <a:moveTo>
                    <a:pt x="47420" y="1"/>
                  </a:moveTo>
                  <a:cubicBezTo>
                    <a:pt x="33793" y="1"/>
                    <a:pt x="18412" y="2001"/>
                    <a:pt x="3092" y="8067"/>
                  </a:cubicBezTo>
                  <a:cubicBezTo>
                    <a:pt x="2333" y="8368"/>
                    <a:pt x="2514" y="9489"/>
                    <a:pt x="3329" y="9530"/>
                  </a:cubicBezTo>
                  <a:lnTo>
                    <a:pt x="16317" y="10193"/>
                  </a:lnTo>
                  <a:cubicBezTo>
                    <a:pt x="17146" y="10237"/>
                    <a:pt x="17313" y="11392"/>
                    <a:pt x="16527" y="11662"/>
                  </a:cubicBezTo>
                  <a:lnTo>
                    <a:pt x="812" y="17130"/>
                  </a:lnTo>
                  <a:cubicBezTo>
                    <a:pt x="0" y="17414"/>
                    <a:pt x="218" y="18602"/>
                    <a:pt x="1055" y="18602"/>
                  </a:cubicBezTo>
                  <a:cubicBezTo>
                    <a:pt x="1070" y="18602"/>
                    <a:pt x="1085" y="18602"/>
                    <a:pt x="1101" y="18601"/>
                  </a:cubicBezTo>
                  <a:lnTo>
                    <a:pt x="22425" y="17512"/>
                  </a:lnTo>
                  <a:cubicBezTo>
                    <a:pt x="22440" y="17512"/>
                    <a:pt x="22455" y="17511"/>
                    <a:pt x="22469" y="17511"/>
                  </a:cubicBezTo>
                  <a:cubicBezTo>
                    <a:pt x="23236" y="17511"/>
                    <a:pt x="23519" y="18549"/>
                    <a:pt x="22829" y="18930"/>
                  </a:cubicBezTo>
                  <a:lnTo>
                    <a:pt x="12969" y="24365"/>
                  </a:lnTo>
                  <a:cubicBezTo>
                    <a:pt x="12259" y="24757"/>
                    <a:pt x="12593" y="25786"/>
                    <a:pt x="13314" y="25786"/>
                  </a:cubicBezTo>
                  <a:cubicBezTo>
                    <a:pt x="13382" y="25786"/>
                    <a:pt x="13454" y="25777"/>
                    <a:pt x="13528" y="25757"/>
                  </a:cubicBezTo>
                  <a:cubicBezTo>
                    <a:pt x="23976" y="22997"/>
                    <a:pt x="46017" y="18103"/>
                    <a:pt x="70927" y="18103"/>
                  </a:cubicBezTo>
                  <a:cubicBezTo>
                    <a:pt x="77795" y="18103"/>
                    <a:pt x="84882" y="18475"/>
                    <a:pt x="92003" y="19367"/>
                  </a:cubicBezTo>
                  <a:cubicBezTo>
                    <a:pt x="92036" y="19371"/>
                    <a:pt x="92069" y="19373"/>
                    <a:pt x="92102" y="19373"/>
                  </a:cubicBezTo>
                  <a:cubicBezTo>
                    <a:pt x="92490" y="19373"/>
                    <a:pt x="92820" y="19074"/>
                    <a:pt x="92851" y="18675"/>
                  </a:cubicBezTo>
                  <a:lnTo>
                    <a:pt x="93609" y="8086"/>
                  </a:lnTo>
                  <a:cubicBezTo>
                    <a:pt x="93636" y="7749"/>
                    <a:pt x="93428" y="7435"/>
                    <a:pt x="93110" y="7320"/>
                  </a:cubicBezTo>
                  <a:cubicBezTo>
                    <a:pt x="89766" y="6137"/>
                    <a:pt x="71284" y="1"/>
                    <a:pt x="47420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778;p59">
              <a:extLst>
                <a:ext uri="{FF2B5EF4-FFF2-40B4-BE49-F238E27FC236}">
                  <a16:creationId xmlns:a16="http://schemas.microsoft.com/office/drawing/2014/main" id="{05F4D338-702C-4C8C-B4CC-D03CF45EFFDF}"/>
                </a:ext>
              </a:extLst>
            </p:cNvPr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779;p59">
              <a:extLst>
                <a:ext uri="{FF2B5EF4-FFF2-40B4-BE49-F238E27FC236}">
                  <a16:creationId xmlns:a16="http://schemas.microsoft.com/office/drawing/2014/main" id="{7FE797A2-7E3B-46A5-825C-903A62E8F46E}"/>
                </a:ext>
              </a:extLst>
            </p:cNvPr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780;p59">
              <a:extLst>
                <a:ext uri="{FF2B5EF4-FFF2-40B4-BE49-F238E27FC236}">
                  <a16:creationId xmlns:a16="http://schemas.microsoft.com/office/drawing/2014/main" id="{CC4ACE7B-3298-4613-A1AE-BF799D66665F}"/>
                </a:ext>
              </a:extLst>
            </p:cNvPr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781;p59">
              <a:extLst>
                <a:ext uri="{FF2B5EF4-FFF2-40B4-BE49-F238E27FC236}">
                  <a16:creationId xmlns:a16="http://schemas.microsoft.com/office/drawing/2014/main" id="{AF3B4294-982A-4A7C-8E72-A96A97153AD0}"/>
                </a:ext>
              </a:extLst>
            </p:cNvPr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782;p59">
              <a:extLst>
                <a:ext uri="{FF2B5EF4-FFF2-40B4-BE49-F238E27FC236}">
                  <a16:creationId xmlns:a16="http://schemas.microsoft.com/office/drawing/2014/main" id="{1B622FEC-50B8-4F88-B68F-60784345C838}"/>
                </a:ext>
              </a:extLst>
            </p:cNvPr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2004;p46">
            <a:extLst>
              <a:ext uri="{FF2B5EF4-FFF2-40B4-BE49-F238E27FC236}">
                <a16:creationId xmlns:a16="http://schemas.microsoft.com/office/drawing/2014/main" id="{67DBD53E-F395-4E6C-8DAC-AB0AD7FF97DF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-38554" y="643742"/>
            <a:ext cx="844628" cy="840079"/>
            <a:chOff x="5220613" y="2562025"/>
            <a:chExt cx="394575" cy="392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Google Shape;2005;p46">
              <a:extLst>
                <a:ext uri="{FF2B5EF4-FFF2-40B4-BE49-F238E27FC236}">
                  <a16:creationId xmlns:a16="http://schemas.microsoft.com/office/drawing/2014/main" id="{4659E20A-183F-4D8D-AA4E-6B2468B2E5E7}"/>
                </a:ext>
              </a:extLst>
            </p:cNvPr>
            <p:cNvSpPr/>
            <p:nvPr/>
          </p:nvSpPr>
          <p:spPr>
            <a:xfrm>
              <a:off x="5296213" y="2609425"/>
              <a:ext cx="312900" cy="338100"/>
            </a:xfrm>
            <a:custGeom>
              <a:avLst/>
              <a:gdLst/>
              <a:ahLst/>
              <a:cxnLst/>
              <a:rect l="l" t="t" r="r" b="b"/>
              <a:pathLst>
                <a:path w="12516" h="13524" extrusionOk="0">
                  <a:moveTo>
                    <a:pt x="2365" y="1"/>
                  </a:moveTo>
                  <a:lnTo>
                    <a:pt x="1" y="2608"/>
                  </a:lnTo>
                  <a:cubicBezTo>
                    <a:pt x="1" y="2608"/>
                    <a:pt x="418" y="13523"/>
                    <a:pt x="6084" y="13523"/>
                  </a:cubicBezTo>
                  <a:lnTo>
                    <a:pt x="12515" y="13523"/>
                  </a:lnTo>
                  <a:lnTo>
                    <a:pt x="12515" y="5771"/>
                  </a:lnTo>
                  <a:cubicBezTo>
                    <a:pt x="12446" y="3825"/>
                    <a:pt x="11160" y="2295"/>
                    <a:pt x="9595" y="2295"/>
                  </a:cubicBezTo>
                  <a:cubicBezTo>
                    <a:pt x="8205" y="2295"/>
                    <a:pt x="7023" y="3512"/>
                    <a:pt x="6745" y="5181"/>
                  </a:cubicBezTo>
                  <a:cubicBezTo>
                    <a:pt x="6710" y="5215"/>
                    <a:pt x="6640" y="5250"/>
                    <a:pt x="6606" y="5250"/>
                  </a:cubicBezTo>
                  <a:cubicBezTo>
                    <a:pt x="5945" y="4868"/>
                    <a:pt x="5424" y="4381"/>
                    <a:pt x="5007" y="3790"/>
                  </a:cubicBezTo>
                  <a:cubicBezTo>
                    <a:pt x="3859" y="2121"/>
                    <a:pt x="2469" y="70"/>
                    <a:pt x="2365" y="1"/>
                  </a:cubicBezTo>
                  <a:close/>
                </a:path>
              </a:pathLst>
            </a:custGeom>
            <a:solidFill>
              <a:srgbClr val="E19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006;p46">
              <a:extLst>
                <a:ext uri="{FF2B5EF4-FFF2-40B4-BE49-F238E27FC236}">
                  <a16:creationId xmlns:a16="http://schemas.microsoft.com/office/drawing/2014/main" id="{78FEF41F-BB53-45C8-B97C-6122279D5535}"/>
                </a:ext>
              </a:extLst>
            </p:cNvPr>
            <p:cNvSpPr/>
            <p:nvPr/>
          </p:nvSpPr>
          <p:spPr>
            <a:xfrm>
              <a:off x="5342288" y="2609425"/>
              <a:ext cx="118200" cy="134200"/>
            </a:xfrm>
            <a:custGeom>
              <a:avLst/>
              <a:gdLst/>
              <a:ahLst/>
              <a:cxnLst/>
              <a:rect l="l" t="t" r="r" b="b"/>
              <a:pathLst>
                <a:path w="4728" h="5368" extrusionOk="0">
                  <a:moveTo>
                    <a:pt x="522" y="1"/>
                  </a:moveTo>
                  <a:lnTo>
                    <a:pt x="0" y="557"/>
                  </a:lnTo>
                  <a:cubicBezTo>
                    <a:pt x="522" y="1287"/>
                    <a:pt x="1460" y="2643"/>
                    <a:pt x="2225" y="3790"/>
                  </a:cubicBezTo>
                  <a:cubicBezTo>
                    <a:pt x="2677" y="4346"/>
                    <a:pt x="3233" y="4833"/>
                    <a:pt x="3824" y="5250"/>
                  </a:cubicBezTo>
                  <a:cubicBezTo>
                    <a:pt x="3955" y="5332"/>
                    <a:pt x="4157" y="5368"/>
                    <a:pt x="4336" y="5368"/>
                  </a:cubicBezTo>
                  <a:cubicBezTo>
                    <a:pt x="4536" y="5368"/>
                    <a:pt x="4710" y="5323"/>
                    <a:pt x="4728" y="5250"/>
                  </a:cubicBezTo>
                  <a:cubicBezTo>
                    <a:pt x="4102" y="4902"/>
                    <a:pt x="3581" y="4381"/>
                    <a:pt x="3164" y="3790"/>
                  </a:cubicBezTo>
                  <a:cubicBezTo>
                    <a:pt x="2016" y="2121"/>
                    <a:pt x="626" y="70"/>
                    <a:pt x="522" y="1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007;p46">
              <a:extLst>
                <a:ext uri="{FF2B5EF4-FFF2-40B4-BE49-F238E27FC236}">
                  <a16:creationId xmlns:a16="http://schemas.microsoft.com/office/drawing/2014/main" id="{330B48BD-9BE9-42F3-8FBD-6E93A2320C06}"/>
                </a:ext>
              </a:extLst>
            </p:cNvPr>
            <p:cNvSpPr/>
            <p:nvPr/>
          </p:nvSpPr>
          <p:spPr>
            <a:xfrm>
              <a:off x="5524788" y="2666800"/>
              <a:ext cx="84325" cy="281600"/>
            </a:xfrm>
            <a:custGeom>
              <a:avLst/>
              <a:gdLst/>
              <a:ahLst/>
              <a:cxnLst/>
              <a:rect l="l" t="t" r="r" b="b"/>
              <a:pathLst>
                <a:path w="3373" h="11264" extrusionOk="0">
                  <a:moveTo>
                    <a:pt x="452" y="0"/>
                  </a:moveTo>
                  <a:cubicBezTo>
                    <a:pt x="313" y="0"/>
                    <a:pt x="139" y="0"/>
                    <a:pt x="0" y="35"/>
                  </a:cubicBezTo>
                  <a:cubicBezTo>
                    <a:pt x="1356" y="313"/>
                    <a:pt x="2399" y="1738"/>
                    <a:pt x="2469" y="3476"/>
                  </a:cubicBezTo>
                  <a:lnTo>
                    <a:pt x="2469" y="11263"/>
                  </a:lnTo>
                  <a:lnTo>
                    <a:pt x="3372" y="11263"/>
                  </a:lnTo>
                  <a:lnTo>
                    <a:pt x="3372" y="3476"/>
                  </a:lnTo>
                  <a:cubicBezTo>
                    <a:pt x="3303" y="1530"/>
                    <a:pt x="2017" y="0"/>
                    <a:pt x="452" y="0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008;p46">
              <a:extLst>
                <a:ext uri="{FF2B5EF4-FFF2-40B4-BE49-F238E27FC236}">
                  <a16:creationId xmlns:a16="http://schemas.microsoft.com/office/drawing/2014/main" id="{3F1EBD5B-5E0B-4BBF-A061-AD854D34751C}"/>
                </a:ext>
              </a:extLst>
            </p:cNvPr>
            <p:cNvSpPr/>
            <p:nvPr/>
          </p:nvSpPr>
          <p:spPr>
            <a:xfrm>
              <a:off x="5226688" y="2569600"/>
              <a:ext cx="64375" cy="62650"/>
            </a:xfrm>
            <a:custGeom>
              <a:avLst/>
              <a:gdLst/>
              <a:ahLst/>
              <a:cxnLst/>
              <a:rect l="l" t="t" r="r" b="b"/>
              <a:pathLst>
                <a:path w="2575" h="2506" extrusionOk="0">
                  <a:moveTo>
                    <a:pt x="930" y="0"/>
                  </a:moveTo>
                  <a:cubicBezTo>
                    <a:pt x="862" y="0"/>
                    <a:pt x="795" y="9"/>
                    <a:pt x="731" y="30"/>
                  </a:cubicBezTo>
                  <a:cubicBezTo>
                    <a:pt x="175" y="238"/>
                    <a:pt x="1" y="1212"/>
                    <a:pt x="209" y="1768"/>
                  </a:cubicBezTo>
                  <a:cubicBezTo>
                    <a:pt x="391" y="2287"/>
                    <a:pt x="795" y="2505"/>
                    <a:pt x="1202" y="2505"/>
                  </a:cubicBezTo>
                  <a:cubicBezTo>
                    <a:pt x="1885" y="2505"/>
                    <a:pt x="2574" y="1888"/>
                    <a:pt x="2226" y="1038"/>
                  </a:cubicBezTo>
                  <a:cubicBezTo>
                    <a:pt x="2041" y="546"/>
                    <a:pt x="1449" y="0"/>
                    <a:pt x="930" y="0"/>
                  </a:cubicBez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009;p46">
              <a:extLst>
                <a:ext uri="{FF2B5EF4-FFF2-40B4-BE49-F238E27FC236}">
                  <a16:creationId xmlns:a16="http://schemas.microsoft.com/office/drawing/2014/main" id="{79C4D56A-D0A3-4059-9DDF-522A808213A9}"/>
                </a:ext>
              </a:extLst>
            </p:cNvPr>
            <p:cNvSpPr/>
            <p:nvPr/>
          </p:nvSpPr>
          <p:spPr>
            <a:xfrm>
              <a:off x="5239738" y="2569350"/>
              <a:ext cx="46950" cy="61300"/>
            </a:xfrm>
            <a:custGeom>
              <a:avLst/>
              <a:gdLst/>
              <a:ahLst/>
              <a:cxnLst/>
              <a:rect l="l" t="t" r="r" b="b"/>
              <a:pathLst>
                <a:path w="1878" h="2452" extrusionOk="0">
                  <a:moveTo>
                    <a:pt x="432" y="0"/>
                  </a:moveTo>
                  <a:cubicBezTo>
                    <a:pt x="356" y="0"/>
                    <a:pt x="281" y="13"/>
                    <a:pt x="209" y="40"/>
                  </a:cubicBezTo>
                  <a:cubicBezTo>
                    <a:pt x="139" y="40"/>
                    <a:pt x="70" y="109"/>
                    <a:pt x="0" y="144"/>
                  </a:cubicBezTo>
                  <a:cubicBezTo>
                    <a:pt x="348" y="352"/>
                    <a:pt x="626" y="665"/>
                    <a:pt x="800" y="1048"/>
                  </a:cubicBezTo>
                  <a:cubicBezTo>
                    <a:pt x="974" y="1569"/>
                    <a:pt x="730" y="2125"/>
                    <a:pt x="244" y="2369"/>
                  </a:cubicBezTo>
                  <a:cubicBezTo>
                    <a:pt x="377" y="2426"/>
                    <a:pt x="533" y="2452"/>
                    <a:pt x="691" y="2452"/>
                  </a:cubicBezTo>
                  <a:cubicBezTo>
                    <a:pt x="821" y="2452"/>
                    <a:pt x="953" y="2435"/>
                    <a:pt x="1078" y="2403"/>
                  </a:cubicBezTo>
                  <a:cubicBezTo>
                    <a:pt x="1599" y="2195"/>
                    <a:pt x="1877" y="1604"/>
                    <a:pt x="1704" y="1048"/>
                  </a:cubicBezTo>
                  <a:cubicBezTo>
                    <a:pt x="1522" y="563"/>
                    <a:pt x="945" y="0"/>
                    <a:pt x="432" y="0"/>
                  </a:cubicBezTo>
                  <a:close/>
                </a:path>
              </a:pathLst>
            </a:custGeom>
            <a:solidFill>
              <a:srgbClr val="FFB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010;p46">
              <a:extLst>
                <a:ext uri="{FF2B5EF4-FFF2-40B4-BE49-F238E27FC236}">
                  <a16:creationId xmlns:a16="http://schemas.microsoft.com/office/drawing/2014/main" id="{AC629772-49DF-46EE-9EAA-3FE9FF30761B}"/>
                </a:ext>
              </a:extLst>
            </p:cNvPr>
            <p:cNvSpPr/>
            <p:nvPr/>
          </p:nvSpPr>
          <p:spPr>
            <a:xfrm>
              <a:off x="5319338" y="2569600"/>
              <a:ext cx="62950" cy="62275"/>
            </a:xfrm>
            <a:custGeom>
              <a:avLst/>
              <a:gdLst/>
              <a:ahLst/>
              <a:cxnLst/>
              <a:rect l="l" t="t" r="r" b="b"/>
              <a:pathLst>
                <a:path w="2518" h="2491" extrusionOk="0">
                  <a:moveTo>
                    <a:pt x="1622" y="0"/>
                  </a:moveTo>
                  <a:cubicBezTo>
                    <a:pt x="1103" y="0"/>
                    <a:pt x="508" y="546"/>
                    <a:pt x="292" y="1038"/>
                  </a:cubicBezTo>
                  <a:lnTo>
                    <a:pt x="327" y="1038"/>
                  </a:lnTo>
                  <a:cubicBezTo>
                    <a:pt x="1" y="1887"/>
                    <a:pt x="683" y="2490"/>
                    <a:pt x="1358" y="2490"/>
                  </a:cubicBezTo>
                  <a:cubicBezTo>
                    <a:pt x="1761" y="2490"/>
                    <a:pt x="2161" y="2275"/>
                    <a:pt x="2343" y="1768"/>
                  </a:cubicBezTo>
                  <a:cubicBezTo>
                    <a:pt x="2517" y="1212"/>
                    <a:pt x="2378" y="238"/>
                    <a:pt x="1822" y="30"/>
                  </a:cubicBezTo>
                  <a:cubicBezTo>
                    <a:pt x="1758" y="9"/>
                    <a:pt x="1691" y="0"/>
                    <a:pt x="1622" y="0"/>
                  </a:cubicBez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011;p46">
              <a:extLst>
                <a:ext uri="{FF2B5EF4-FFF2-40B4-BE49-F238E27FC236}">
                  <a16:creationId xmlns:a16="http://schemas.microsoft.com/office/drawing/2014/main" id="{5D825022-6D67-464E-9DD4-A097D9BBE697}"/>
                </a:ext>
              </a:extLst>
            </p:cNvPr>
            <p:cNvSpPr/>
            <p:nvPr/>
          </p:nvSpPr>
          <p:spPr>
            <a:xfrm>
              <a:off x="5340538" y="2568625"/>
              <a:ext cx="41750" cy="62100"/>
            </a:xfrm>
            <a:custGeom>
              <a:avLst/>
              <a:gdLst/>
              <a:ahLst/>
              <a:cxnLst/>
              <a:rect l="l" t="t" r="r" b="b"/>
              <a:pathLst>
                <a:path w="1670" h="2484" extrusionOk="0">
                  <a:moveTo>
                    <a:pt x="755" y="0"/>
                  </a:moveTo>
                  <a:cubicBezTo>
                    <a:pt x="580" y="0"/>
                    <a:pt x="421" y="54"/>
                    <a:pt x="279" y="173"/>
                  </a:cubicBezTo>
                  <a:cubicBezTo>
                    <a:pt x="661" y="590"/>
                    <a:pt x="765" y="1216"/>
                    <a:pt x="592" y="1807"/>
                  </a:cubicBezTo>
                  <a:cubicBezTo>
                    <a:pt x="487" y="2050"/>
                    <a:pt x="279" y="2259"/>
                    <a:pt x="1" y="2398"/>
                  </a:cubicBezTo>
                  <a:lnTo>
                    <a:pt x="105" y="2432"/>
                  </a:lnTo>
                  <a:cubicBezTo>
                    <a:pt x="216" y="2467"/>
                    <a:pt x="330" y="2484"/>
                    <a:pt x="443" y="2484"/>
                  </a:cubicBezTo>
                  <a:cubicBezTo>
                    <a:pt x="895" y="2484"/>
                    <a:pt x="1329" y="2217"/>
                    <a:pt x="1495" y="1772"/>
                  </a:cubicBezTo>
                  <a:cubicBezTo>
                    <a:pt x="1669" y="1216"/>
                    <a:pt x="1530" y="242"/>
                    <a:pt x="974" y="34"/>
                  </a:cubicBezTo>
                  <a:lnTo>
                    <a:pt x="1009" y="34"/>
                  </a:lnTo>
                  <a:cubicBezTo>
                    <a:pt x="921" y="12"/>
                    <a:pt x="836" y="0"/>
                    <a:pt x="755" y="0"/>
                  </a:cubicBezTo>
                  <a:close/>
                </a:path>
              </a:pathLst>
            </a:custGeom>
            <a:solidFill>
              <a:srgbClr val="FFB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012;p46">
              <a:extLst>
                <a:ext uri="{FF2B5EF4-FFF2-40B4-BE49-F238E27FC236}">
                  <a16:creationId xmlns:a16="http://schemas.microsoft.com/office/drawing/2014/main" id="{B59DE042-9C3A-444F-9681-04D4CB223570}"/>
                </a:ext>
              </a:extLst>
            </p:cNvPr>
            <p:cNvSpPr/>
            <p:nvPr/>
          </p:nvSpPr>
          <p:spPr>
            <a:xfrm>
              <a:off x="5245813" y="2590325"/>
              <a:ext cx="118225" cy="133850"/>
            </a:xfrm>
            <a:custGeom>
              <a:avLst/>
              <a:gdLst/>
              <a:ahLst/>
              <a:cxnLst/>
              <a:rect l="l" t="t" r="r" b="b"/>
              <a:pathLst>
                <a:path w="4729" h="5354" extrusionOk="0">
                  <a:moveTo>
                    <a:pt x="2364" y="0"/>
                  </a:moveTo>
                  <a:cubicBezTo>
                    <a:pt x="800" y="0"/>
                    <a:pt x="70" y="1495"/>
                    <a:pt x="70" y="2955"/>
                  </a:cubicBezTo>
                  <a:cubicBezTo>
                    <a:pt x="1" y="4276"/>
                    <a:pt x="1043" y="5354"/>
                    <a:pt x="2364" y="5354"/>
                  </a:cubicBezTo>
                  <a:cubicBezTo>
                    <a:pt x="3651" y="5354"/>
                    <a:pt x="4728" y="4276"/>
                    <a:pt x="4659" y="2955"/>
                  </a:cubicBezTo>
                  <a:cubicBezTo>
                    <a:pt x="4659" y="1495"/>
                    <a:pt x="3929" y="0"/>
                    <a:pt x="2364" y="0"/>
                  </a:cubicBezTo>
                  <a:close/>
                </a:path>
              </a:pathLst>
            </a:custGeom>
            <a:solidFill>
              <a:srgbClr val="E19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013;p46">
              <a:extLst>
                <a:ext uri="{FF2B5EF4-FFF2-40B4-BE49-F238E27FC236}">
                  <a16:creationId xmlns:a16="http://schemas.microsoft.com/office/drawing/2014/main" id="{4622A433-FB1C-4D1E-8097-7C90CA042F24}"/>
                </a:ext>
              </a:extLst>
            </p:cNvPr>
            <p:cNvSpPr/>
            <p:nvPr/>
          </p:nvSpPr>
          <p:spPr>
            <a:xfrm>
              <a:off x="5293613" y="2590325"/>
              <a:ext cx="70400" cy="132125"/>
            </a:xfrm>
            <a:custGeom>
              <a:avLst/>
              <a:gdLst/>
              <a:ahLst/>
              <a:cxnLst/>
              <a:rect l="l" t="t" r="r" b="b"/>
              <a:pathLst>
                <a:path w="2816" h="5285" extrusionOk="0">
                  <a:moveTo>
                    <a:pt x="452" y="0"/>
                  </a:moveTo>
                  <a:cubicBezTo>
                    <a:pt x="279" y="0"/>
                    <a:pt x="140" y="0"/>
                    <a:pt x="0" y="35"/>
                  </a:cubicBezTo>
                  <a:cubicBezTo>
                    <a:pt x="1252" y="313"/>
                    <a:pt x="1843" y="1634"/>
                    <a:pt x="1843" y="2955"/>
                  </a:cubicBezTo>
                  <a:cubicBezTo>
                    <a:pt x="1912" y="4067"/>
                    <a:pt x="1113" y="5075"/>
                    <a:pt x="0" y="5249"/>
                  </a:cubicBezTo>
                  <a:cubicBezTo>
                    <a:pt x="140" y="5284"/>
                    <a:pt x="279" y="5284"/>
                    <a:pt x="452" y="5284"/>
                  </a:cubicBezTo>
                  <a:cubicBezTo>
                    <a:pt x="473" y="5285"/>
                    <a:pt x="493" y="5285"/>
                    <a:pt x="513" y="5285"/>
                  </a:cubicBezTo>
                  <a:cubicBezTo>
                    <a:pt x="1772" y="5285"/>
                    <a:pt x="2815" y="4221"/>
                    <a:pt x="2747" y="2955"/>
                  </a:cubicBezTo>
                  <a:cubicBezTo>
                    <a:pt x="2747" y="1495"/>
                    <a:pt x="2017" y="0"/>
                    <a:pt x="452" y="0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014;p46">
              <a:extLst>
                <a:ext uri="{FF2B5EF4-FFF2-40B4-BE49-F238E27FC236}">
                  <a16:creationId xmlns:a16="http://schemas.microsoft.com/office/drawing/2014/main" id="{FC35B4AF-6496-4A6E-83BA-9071D9AF2EB4}"/>
                </a:ext>
              </a:extLst>
            </p:cNvPr>
            <p:cNvSpPr/>
            <p:nvPr/>
          </p:nvSpPr>
          <p:spPr>
            <a:xfrm>
              <a:off x="5261888" y="2653750"/>
              <a:ext cx="85625" cy="99550"/>
            </a:xfrm>
            <a:custGeom>
              <a:avLst/>
              <a:gdLst/>
              <a:ahLst/>
              <a:cxnLst/>
              <a:rect l="l" t="t" r="r" b="b"/>
              <a:pathLst>
                <a:path w="3425" h="3982" extrusionOk="0">
                  <a:moveTo>
                    <a:pt x="1721" y="1"/>
                  </a:moveTo>
                  <a:cubicBezTo>
                    <a:pt x="818" y="1"/>
                    <a:pt x="53" y="1148"/>
                    <a:pt x="53" y="2260"/>
                  </a:cubicBezTo>
                  <a:cubicBezTo>
                    <a:pt x="1" y="3408"/>
                    <a:pt x="861" y="3981"/>
                    <a:pt x="1717" y="3981"/>
                  </a:cubicBezTo>
                  <a:cubicBezTo>
                    <a:pt x="2573" y="3981"/>
                    <a:pt x="3425" y="3408"/>
                    <a:pt x="3355" y="2260"/>
                  </a:cubicBezTo>
                  <a:cubicBezTo>
                    <a:pt x="3355" y="1148"/>
                    <a:pt x="2625" y="1"/>
                    <a:pt x="1721" y="1"/>
                  </a:cubicBez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015;p46">
              <a:extLst>
                <a:ext uri="{FF2B5EF4-FFF2-40B4-BE49-F238E27FC236}">
                  <a16:creationId xmlns:a16="http://schemas.microsoft.com/office/drawing/2014/main" id="{EAD5CD13-E60F-43A9-AF55-A7FD9D082010}"/>
                </a:ext>
              </a:extLst>
            </p:cNvPr>
            <p:cNvSpPr/>
            <p:nvPr/>
          </p:nvSpPr>
          <p:spPr>
            <a:xfrm>
              <a:off x="5293613" y="2653750"/>
              <a:ext cx="54725" cy="100000"/>
            </a:xfrm>
            <a:custGeom>
              <a:avLst/>
              <a:gdLst/>
              <a:ahLst/>
              <a:cxnLst/>
              <a:rect l="l" t="t" r="r" b="b"/>
              <a:pathLst>
                <a:path w="2189" h="4000" extrusionOk="0">
                  <a:moveTo>
                    <a:pt x="452" y="1"/>
                  </a:moveTo>
                  <a:cubicBezTo>
                    <a:pt x="279" y="1"/>
                    <a:pt x="140" y="36"/>
                    <a:pt x="0" y="105"/>
                  </a:cubicBezTo>
                  <a:cubicBezTo>
                    <a:pt x="696" y="418"/>
                    <a:pt x="1182" y="1322"/>
                    <a:pt x="1182" y="2260"/>
                  </a:cubicBezTo>
                  <a:cubicBezTo>
                    <a:pt x="1252" y="3025"/>
                    <a:pt x="731" y="3755"/>
                    <a:pt x="0" y="3964"/>
                  </a:cubicBezTo>
                  <a:cubicBezTo>
                    <a:pt x="140" y="3998"/>
                    <a:pt x="279" y="3998"/>
                    <a:pt x="452" y="3998"/>
                  </a:cubicBezTo>
                  <a:cubicBezTo>
                    <a:pt x="472" y="3999"/>
                    <a:pt x="492" y="4000"/>
                    <a:pt x="511" y="4000"/>
                  </a:cubicBezTo>
                  <a:cubicBezTo>
                    <a:pt x="1456" y="4000"/>
                    <a:pt x="2188" y="3180"/>
                    <a:pt x="2086" y="2260"/>
                  </a:cubicBezTo>
                  <a:cubicBezTo>
                    <a:pt x="2086" y="1148"/>
                    <a:pt x="1356" y="1"/>
                    <a:pt x="452" y="1"/>
                  </a:cubicBezTo>
                  <a:close/>
                </a:path>
              </a:pathLst>
            </a:custGeom>
            <a:solidFill>
              <a:srgbClr val="FFB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016;p46">
              <a:extLst>
                <a:ext uri="{FF2B5EF4-FFF2-40B4-BE49-F238E27FC236}">
                  <a16:creationId xmlns:a16="http://schemas.microsoft.com/office/drawing/2014/main" id="{7550F4DD-83FF-4D24-AB17-760BAE402214}"/>
                </a:ext>
              </a:extLst>
            </p:cNvPr>
            <p:cNvSpPr/>
            <p:nvPr/>
          </p:nvSpPr>
          <p:spPr>
            <a:xfrm>
              <a:off x="5286663" y="2648550"/>
              <a:ext cx="36525" cy="36525"/>
            </a:xfrm>
            <a:custGeom>
              <a:avLst/>
              <a:gdLst/>
              <a:ahLst/>
              <a:cxnLst/>
              <a:rect l="l" t="t" r="r" b="b"/>
              <a:pathLst>
                <a:path w="1461" h="1461" extrusionOk="0">
                  <a:moveTo>
                    <a:pt x="730" y="0"/>
                  </a:moveTo>
                  <a:cubicBezTo>
                    <a:pt x="313" y="0"/>
                    <a:pt x="0" y="139"/>
                    <a:pt x="0" y="556"/>
                  </a:cubicBezTo>
                  <a:cubicBezTo>
                    <a:pt x="0" y="939"/>
                    <a:pt x="313" y="1460"/>
                    <a:pt x="730" y="1460"/>
                  </a:cubicBezTo>
                  <a:cubicBezTo>
                    <a:pt x="1148" y="1460"/>
                    <a:pt x="1460" y="939"/>
                    <a:pt x="1460" y="556"/>
                  </a:cubicBezTo>
                  <a:cubicBezTo>
                    <a:pt x="1460" y="139"/>
                    <a:pt x="1148" y="0"/>
                    <a:pt x="730" y="0"/>
                  </a:cubicBezTo>
                  <a:close/>
                </a:path>
              </a:pathLst>
            </a:custGeom>
            <a:solidFill>
              <a:srgbClr val="918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017;p46">
              <a:extLst>
                <a:ext uri="{FF2B5EF4-FFF2-40B4-BE49-F238E27FC236}">
                  <a16:creationId xmlns:a16="http://schemas.microsoft.com/office/drawing/2014/main" id="{2B329281-8192-46CD-86B4-C6464D1AB25C}"/>
                </a:ext>
              </a:extLst>
            </p:cNvPr>
            <p:cNvSpPr/>
            <p:nvPr/>
          </p:nvSpPr>
          <p:spPr>
            <a:xfrm>
              <a:off x="5349238" y="2697200"/>
              <a:ext cx="265950" cy="257275"/>
            </a:xfrm>
            <a:custGeom>
              <a:avLst/>
              <a:gdLst/>
              <a:ahLst/>
              <a:cxnLst/>
              <a:rect l="l" t="t" r="r" b="b"/>
              <a:pathLst>
                <a:path w="10638" h="10291" extrusionOk="0">
                  <a:moveTo>
                    <a:pt x="9811" y="1"/>
                  </a:moveTo>
                  <a:cubicBezTo>
                    <a:pt x="9773" y="1"/>
                    <a:pt x="9734" y="13"/>
                    <a:pt x="9699" y="36"/>
                  </a:cubicBezTo>
                  <a:cubicBezTo>
                    <a:pt x="9595" y="105"/>
                    <a:pt x="9560" y="244"/>
                    <a:pt x="9630" y="349"/>
                  </a:cubicBezTo>
                  <a:cubicBezTo>
                    <a:pt x="9977" y="940"/>
                    <a:pt x="10151" y="1600"/>
                    <a:pt x="10186" y="2260"/>
                  </a:cubicBezTo>
                  <a:cubicBezTo>
                    <a:pt x="10186" y="2260"/>
                    <a:pt x="10186" y="2295"/>
                    <a:pt x="10186" y="2295"/>
                  </a:cubicBezTo>
                  <a:lnTo>
                    <a:pt x="10186" y="9839"/>
                  </a:lnTo>
                  <a:lnTo>
                    <a:pt x="3998" y="9839"/>
                  </a:lnTo>
                  <a:cubicBezTo>
                    <a:pt x="2608" y="9839"/>
                    <a:pt x="1426" y="9143"/>
                    <a:pt x="452" y="7753"/>
                  </a:cubicBezTo>
                  <a:cubicBezTo>
                    <a:pt x="407" y="7686"/>
                    <a:pt x="333" y="7647"/>
                    <a:pt x="259" y="7647"/>
                  </a:cubicBezTo>
                  <a:cubicBezTo>
                    <a:pt x="218" y="7647"/>
                    <a:pt x="176" y="7659"/>
                    <a:pt x="139" y="7683"/>
                  </a:cubicBezTo>
                  <a:cubicBezTo>
                    <a:pt x="35" y="7753"/>
                    <a:pt x="0" y="7892"/>
                    <a:pt x="70" y="7996"/>
                  </a:cubicBezTo>
                  <a:cubicBezTo>
                    <a:pt x="1113" y="9526"/>
                    <a:pt x="2434" y="10291"/>
                    <a:pt x="3998" y="10291"/>
                  </a:cubicBezTo>
                  <a:lnTo>
                    <a:pt x="10429" y="10291"/>
                  </a:lnTo>
                  <a:cubicBezTo>
                    <a:pt x="10533" y="10291"/>
                    <a:pt x="10638" y="10186"/>
                    <a:pt x="10638" y="10082"/>
                  </a:cubicBezTo>
                  <a:lnTo>
                    <a:pt x="10638" y="2260"/>
                  </a:lnTo>
                  <a:lnTo>
                    <a:pt x="10638" y="2191"/>
                  </a:lnTo>
                  <a:cubicBezTo>
                    <a:pt x="10603" y="1461"/>
                    <a:pt x="10394" y="766"/>
                    <a:pt x="10012" y="140"/>
                  </a:cubicBezTo>
                  <a:cubicBezTo>
                    <a:pt x="9966" y="47"/>
                    <a:pt x="9888" y="1"/>
                    <a:pt x="9811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018;p46">
              <a:extLst>
                <a:ext uri="{FF2B5EF4-FFF2-40B4-BE49-F238E27FC236}">
                  <a16:creationId xmlns:a16="http://schemas.microsoft.com/office/drawing/2014/main" id="{C3ADA628-029E-49A9-BCC6-89C457B3C4B3}"/>
                </a:ext>
              </a:extLst>
            </p:cNvPr>
            <p:cNvSpPr/>
            <p:nvPr/>
          </p:nvSpPr>
          <p:spPr>
            <a:xfrm>
              <a:off x="5220613" y="2562025"/>
              <a:ext cx="363300" cy="314350"/>
            </a:xfrm>
            <a:custGeom>
              <a:avLst/>
              <a:gdLst/>
              <a:ahLst/>
              <a:cxnLst/>
              <a:rect l="l" t="t" r="r" b="b"/>
              <a:pathLst>
                <a:path w="14532" h="12574" extrusionOk="0">
                  <a:moveTo>
                    <a:pt x="5552" y="479"/>
                  </a:moveTo>
                  <a:cubicBezTo>
                    <a:pt x="5605" y="479"/>
                    <a:pt x="5655" y="488"/>
                    <a:pt x="5702" y="506"/>
                  </a:cubicBezTo>
                  <a:cubicBezTo>
                    <a:pt x="6084" y="645"/>
                    <a:pt x="6258" y="1480"/>
                    <a:pt x="6049" y="1966"/>
                  </a:cubicBezTo>
                  <a:cubicBezTo>
                    <a:pt x="5980" y="2175"/>
                    <a:pt x="5806" y="2349"/>
                    <a:pt x="5597" y="2453"/>
                  </a:cubicBezTo>
                  <a:cubicBezTo>
                    <a:pt x="5389" y="1932"/>
                    <a:pt x="5006" y="1515"/>
                    <a:pt x="4554" y="1202"/>
                  </a:cubicBezTo>
                  <a:cubicBezTo>
                    <a:pt x="4765" y="840"/>
                    <a:pt x="5210" y="479"/>
                    <a:pt x="5552" y="479"/>
                  </a:cubicBezTo>
                  <a:close/>
                  <a:moveTo>
                    <a:pt x="3372" y="3670"/>
                  </a:moveTo>
                  <a:cubicBezTo>
                    <a:pt x="3894" y="3670"/>
                    <a:pt x="3894" y="3913"/>
                    <a:pt x="3894" y="3983"/>
                  </a:cubicBezTo>
                  <a:cubicBezTo>
                    <a:pt x="3894" y="4296"/>
                    <a:pt x="3616" y="4678"/>
                    <a:pt x="3372" y="4678"/>
                  </a:cubicBezTo>
                  <a:cubicBezTo>
                    <a:pt x="3094" y="4678"/>
                    <a:pt x="2851" y="4296"/>
                    <a:pt x="2851" y="3983"/>
                  </a:cubicBezTo>
                  <a:cubicBezTo>
                    <a:pt x="2851" y="3913"/>
                    <a:pt x="2851" y="3670"/>
                    <a:pt x="3372" y="3670"/>
                  </a:cubicBezTo>
                  <a:close/>
                  <a:moveTo>
                    <a:pt x="1222" y="468"/>
                  </a:moveTo>
                  <a:cubicBezTo>
                    <a:pt x="1568" y="468"/>
                    <a:pt x="1954" y="847"/>
                    <a:pt x="2190" y="1202"/>
                  </a:cubicBezTo>
                  <a:cubicBezTo>
                    <a:pt x="2121" y="1236"/>
                    <a:pt x="2086" y="1271"/>
                    <a:pt x="2051" y="1306"/>
                  </a:cubicBezTo>
                  <a:cubicBezTo>
                    <a:pt x="1851" y="1449"/>
                    <a:pt x="1980" y="1733"/>
                    <a:pt x="2168" y="1733"/>
                  </a:cubicBezTo>
                  <a:cubicBezTo>
                    <a:pt x="2208" y="1733"/>
                    <a:pt x="2251" y="1719"/>
                    <a:pt x="2295" y="1688"/>
                  </a:cubicBezTo>
                  <a:cubicBezTo>
                    <a:pt x="2618" y="1469"/>
                    <a:pt x="2983" y="1364"/>
                    <a:pt x="3346" y="1364"/>
                  </a:cubicBezTo>
                  <a:cubicBezTo>
                    <a:pt x="3960" y="1364"/>
                    <a:pt x="4565" y="1664"/>
                    <a:pt x="4937" y="2210"/>
                  </a:cubicBezTo>
                  <a:cubicBezTo>
                    <a:pt x="5284" y="2766"/>
                    <a:pt x="5458" y="3426"/>
                    <a:pt x="5458" y="4122"/>
                  </a:cubicBezTo>
                  <a:cubicBezTo>
                    <a:pt x="5458" y="4504"/>
                    <a:pt x="5354" y="4886"/>
                    <a:pt x="5180" y="5234"/>
                  </a:cubicBezTo>
                  <a:cubicBezTo>
                    <a:pt x="5041" y="4678"/>
                    <a:pt x="4728" y="4191"/>
                    <a:pt x="4311" y="3809"/>
                  </a:cubicBezTo>
                  <a:cubicBezTo>
                    <a:pt x="4241" y="3461"/>
                    <a:pt x="3894" y="3253"/>
                    <a:pt x="3372" y="3253"/>
                  </a:cubicBezTo>
                  <a:cubicBezTo>
                    <a:pt x="2886" y="3253"/>
                    <a:pt x="2503" y="3461"/>
                    <a:pt x="2434" y="3809"/>
                  </a:cubicBezTo>
                  <a:cubicBezTo>
                    <a:pt x="2017" y="4191"/>
                    <a:pt x="1704" y="4678"/>
                    <a:pt x="1599" y="5234"/>
                  </a:cubicBezTo>
                  <a:cubicBezTo>
                    <a:pt x="1391" y="4886"/>
                    <a:pt x="1287" y="4504"/>
                    <a:pt x="1321" y="4122"/>
                  </a:cubicBezTo>
                  <a:lnTo>
                    <a:pt x="1287" y="4087"/>
                  </a:lnTo>
                  <a:cubicBezTo>
                    <a:pt x="1287" y="3496"/>
                    <a:pt x="1426" y="2905"/>
                    <a:pt x="1704" y="2384"/>
                  </a:cubicBezTo>
                  <a:cubicBezTo>
                    <a:pt x="1739" y="2279"/>
                    <a:pt x="1704" y="2140"/>
                    <a:pt x="1599" y="2071"/>
                  </a:cubicBezTo>
                  <a:cubicBezTo>
                    <a:pt x="1573" y="2062"/>
                    <a:pt x="1545" y="2058"/>
                    <a:pt x="1516" y="2058"/>
                  </a:cubicBezTo>
                  <a:cubicBezTo>
                    <a:pt x="1430" y="2058"/>
                    <a:pt x="1339" y="2097"/>
                    <a:pt x="1287" y="2175"/>
                  </a:cubicBezTo>
                  <a:cubicBezTo>
                    <a:pt x="1252" y="2279"/>
                    <a:pt x="1182" y="2349"/>
                    <a:pt x="1148" y="2453"/>
                  </a:cubicBezTo>
                  <a:cubicBezTo>
                    <a:pt x="939" y="2349"/>
                    <a:pt x="765" y="2175"/>
                    <a:pt x="661" y="1966"/>
                  </a:cubicBezTo>
                  <a:cubicBezTo>
                    <a:pt x="487" y="1480"/>
                    <a:pt x="626" y="645"/>
                    <a:pt x="1043" y="506"/>
                  </a:cubicBezTo>
                  <a:cubicBezTo>
                    <a:pt x="1101" y="480"/>
                    <a:pt x="1161" y="468"/>
                    <a:pt x="1222" y="468"/>
                  </a:cubicBezTo>
                  <a:close/>
                  <a:moveTo>
                    <a:pt x="4276" y="4400"/>
                  </a:moveTo>
                  <a:cubicBezTo>
                    <a:pt x="4589" y="4817"/>
                    <a:pt x="4798" y="5338"/>
                    <a:pt x="4798" y="5895"/>
                  </a:cubicBezTo>
                  <a:cubicBezTo>
                    <a:pt x="4850" y="6903"/>
                    <a:pt x="4111" y="7407"/>
                    <a:pt x="3372" y="7407"/>
                  </a:cubicBezTo>
                  <a:cubicBezTo>
                    <a:pt x="2634" y="7407"/>
                    <a:pt x="1895" y="6903"/>
                    <a:pt x="1947" y="5895"/>
                  </a:cubicBezTo>
                  <a:cubicBezTo>
                    <a:pt x="1947" y="5338"/>
                    <a:pt x="2121" y="4817"/>
                    <a:pt x="2469" y="4400"/>
                  </a:cubicBezTo>
                  <a:cubicBezTo>
                    <a:pt x="2573" y="4713"/>
                    <a:pt x="2816" y="4991"/>
                    <a:pt x="3129" y="5095"/>
                  </a:cubicBezTo>
                  <a:lnTo>
                    <a:pt x="3129" y="6242"/>
                  </a:lnTo>
                  <a:cubicBezTo>
                    <a:pt x="2990" y="6173"/>
                    <a:pt x="2851" y="6103"/>
                    <a:pt x="2712" y="5999"/>
                  </a:cubicBezTo>
                  <a:cubicBezTo>
                    <a:pt x="2683" y="5970"/>
                    <a:pt x="2650" y="5957"/>
                    <a:pt x="2616" y="5957"/>
                  </a:cubicBezTo>
                  <a:cubicBezTo>
                    <a:pt x="2449" y="5957"/>
                    <a:pt x="2266" y="6266"/>
                    <a:pt x="2469" y="6381"/>
                  </a:cubicBezTo>
                  <a:cubicBezTo>
                    <a:pt x="2712" y="6625"/>
                    <a:pt x="3033" y="6746"/>
                    <a:pt x="3359" y="6746"/>
                  </a:cubicBezTo>
                  <a:cubicBezTo>
                    <a:pt x="3685" y="6746"/>
                    <a:pt x="4016" y="6625"/>
                    <a:pt x="4276" y="6381"/>
                  </a:cubicBezTo>
                  <a:cubicBezTo>
                    <a:pt x="4479" y="6266"/>
                    <a:pt x="4296" y="5957"/>
                    <a:pt x="4109" y="5957"/>
                  </a:cubicBezTo>
                  <a:cubicBezTo>
                    <a:pt x="4071" y="5957"/>
                    <a:pt x="4033" y="5970"/>
                    <a:pt x="3998" y="5999"/>
                  </a:cubicBezTo>
                  <a:cubicBezTo>
                    <a:pt x="3894" y="6103"/>
                    <a:pt x="3755" y="6173"/>
                    <a:pt x="3581" y="6242"/>
                  </a:cubicBezTo>
                  <a:lnTo>
                    <a:pt x="3581" y="5130"/>
                  </a:lnTo>
                  <a:cubicBezTo>
                    <a:pt x="3929" y="4991"/>
                    <a:pt x="4172" y="4713"/>
                    <a:pt x="4276" y="4400"/>
                  </a:cubicBezTo>
                  <a:close/>
                  <a:moveTo>
                    <a:pt x="1175" y="1"/>
                  </a:moveTo>
                  <a:cubicBezTo>
                    <a:pt x="1073" y="1"/>
                    <a:pt x="970" y="17"/>
                    <a:pt x="869" y="55"/>
                  </a:cubicBezTo>
                  <a:cubicBezTo>
                    <a:pt x="244" y="298"/>
                    <a:pt x="0" y="1480"/>
                    <a:pt x="244" y="2106"/>
                  </a:cubicBezTo>
                  <a:cubicBezTo>
                    <a:pt x="348" y="2488"/>
                    <a:pt x="661" y="2766"/>
                    <a:pt x="1009" y="2905"/>
                  </a:cubicBezTo>
                  <a:cubicBezTo>
                    <a:pt x="904" y="3287"/>
                    <a:pt x="835" y="3705"/>
                    <a:pt x="835" y="4087"/>
                  </a:cubicBezTo>
                  <a:cubicBezTo>
                    <a:pt x="835" y="4747"/>
                    <a:pt x="1078" y="5373"/>
                    <a:pt x="1495" y="5860"/>
                  </a:cubicBezTo>
                  <a:lnTo>
                    <a:pt x="1495" y="5929"/>
                  </a:lnTo>
                  <a:cubicBezTo>
                    <a:pt x="1460" y="6451"/>
                    <a:pt x="1669" y="6972"/>
                    <a:pt x="2051" y="7389"/>
                  </a:cubicBezTo>
                  <a:cubicBezTo>
                    <a:pt x="2364" y="7702"/>
                    <a:pt x="2781" y="7876"/>
                    <a:pt x="3233" y="7911"/>
                  </a:cubicBezTo>
                  <a:cubicBezTo>
                    <a:pt x="3477" y="9475"/>
                    <a:pt x="3998" y="11005"/>
                    <a:pt x="4693" y="12465"/>
                  </a:cubicBezTo>
                  <a:cubicBezTo>
                    <a:pt x="4737" y="12541"/>
                    <a:pt x="4805" y="12573"/>
                    <a:pt x="4873" y="12573"/>
                  </a:cubicBezTo>
                  <a:cubicBezTo>
                    <a:pt x="5022" y="12573"/>
                    <a:pt x="5171" y="12423"/>
                    <a:pt x="5076" y="12256"/>
                  </a:cubicBezTo>
                  <a:cubicBezTo>
                    <a:pt x="4415" y="10866"/>
                    <a:pt x="3963" y="9406"/>
                    <a:pt x="3685" y="7911"/>
                  </a:cubicBezTo>
                  <a:lnTo>
                    <a:pt x="3685" y="7876"/>
                  </a:lnTo>
                  <a:cubicBezTo>
                    <a:pt x="4068" y="7841"/>
                    <a:pt x="4415" y="7667"/>
                    <a:pt x="4693" y="7389"/>
                  </a:cubicBezTo>
                  <a:cubicBezTo>
                    <a:pt x="5076" y="6972"/>
                    <a:pt x="5250" y="6451"/>
                    <a:pt x="5250" y="5929"/>
                  </a:cubicBezTo>
                  <a:lnTo>
                    <a:pt x="5250" y="5860"/>
                  </a:lnTo>
                  <a:cubicBezTo>
                    <a:pt x="5667" y="5373"/>
                    <a:pt x="5910" y="4747"/>
                    <a:pt x="5875" y="4087"/>
                  </a:cubicBezTo>
                  <a:cubicBezTo>
                    <a:pt x="5910" y="3705"/>
                    <a:pt x="5841" y="3287"/>
                    <a:pt x="5736" y="2905"/>
                  </a:cubicBezTo>
                  <a:lnTo>
                    <a:pt x="5806" y="2870"/>
                  </a:lnTo>
                  <a:cubicBezTo>
                    <a:pt x="6362" y="3670"/>
                    <a:pt x="7196" y="4886"/>
                    <a:pt x="7822" y="5825"/>
                  </a:cubicBezTo>
                  <a:cubicBezTo>
                    <a:pt x="8274" y="6451"/>
                    <a:pt x="8830" y="6972"/>
                    <a:pt x="9491" y="7355"/>
                  </a:cubicBezTo>
                  <a:cubicBezTo>
                    <a:pt x="9560" y="7355"/>
                    <a:pt x="9595" y="7389"/>
                    <a:pt x="9664" y="7389"/>
                  </a:cubicBezTo>
                  <a:cubicBezTo>
                    <a:pt x="9699" y="7389"/>
                    <a:pt x="9769" y="7355"/>
                    <a:pt x="9804" y="7355"/>
                  </a:cubicBezTo>
                  <a:cubicBezTo>
                    <a:pt x="9908" y="7320"/>
                    <a:pt x="9977" y="7216"/>
                    <a:pt x="9977" y="7111"/>
                  </a:cubicBezTo>
                  <a:cubicBezTo>
                    <a:pt x="10255" y="5547"/>
                    <a:pt x="11368" y="4435"/>
                    <a:pt x="12619" y="4435"/>
                  </a:cubicBezTo>
                  <a:cubicBezTo>
                    <a:pt x="13176" y="4435"/>
                    <a:pt x="13732" y="4643"/>
                    <a:pt x="14149" y="5026"/>
                  </a:cubicBezTo>
                  <a:cubicBezTo>
                    <a:pt x="14180" y="5057"/>
                    <a:pt x="14225" y="5074"/>
                    <a:pt x="14275" y="5074"/>
                  </a:cubicBezTo>
                  <a:cubicBezTo>
                    <a:pt x="14336" y="5074"/>
                    <a:pt x="14404" y="5048"/>
                    <a:pt x="14462" y="4991"/>
                  </a:cubicBezTo>
                  <a:cubicBezTo>
                    <a:pt x="14531" y="4886"/>
                    <a:pt x="14531" y="4747"/>
                    <a:pt x="14427" y="4678"/>
                  </a:cubicBezTo>
                  <a:cubicBezTo>
                    <a:pt x="13940" y="4226"/>
                    <a:pt x="13280" y="3983"/>
                    <a:pt x="12619" y="3983"/>
                  </a:cubicBezTo>
                  <a:cubicBezTo>
                    <a:pt x="11855" y="3983"/>
                    <a:pt x="11124" y="4296"/>
                    <a:pt x="10603" y="4852"/>
                  </a:cubicBezTo>
                  <a:cubicBezTo>
                    <a:pt x="10082" y="5373"/>
                    <a:pt x="9734" y="6068"/>
                    <a:pt x="9560" y="6833"/>
                  </a:cubicBezTo>
                  <a:cubicBezTo>
                    <a:pt x="9039" y="6486"/>
                    <a:pt x="8552" y="6034"/>
                    <a:pt x="8204" y="5512"/>
                  </a:cubicBezTo>
                  <a:cubicBezTo>
                    <a:pt x="7579" y="4608"/>
                    <a:pt x="6744" y="3392"/>
                    <a:pt x="6188" y="2592"/>
                  </a:cubicBezTo>
                  <a:cubicBezTo>
                    <a:pt x="6327" y="2453"/>
                    <a:pt x="6432" y="2279"/>
                    <a:pt x="6501" y="2106"/>
                  </a:cubicBezTo>
                  <a:cubicBezTo>
                    <a:pt x="6744" y="1480"/>
                    <a:pt x="6571" y="333"/>
                    <a:pt x="5841" y="55"/>
                  </a:cubicBezTo>
                  <a:cubicBezTo>
                    <a:pt x="5734" y="17"/>
                    <a:pt x="5628" y="1"/>
                    <a:pt x="5524" y="1"/>
                  </a:cubicBezTo>
                  <a:cubicBezTo>
                    <a:pt x="4942" y="1"/>
                    <a:pt x="4402" y="522"/>
                    <a:pt x="4137" y="993"/>
                  </a:cubicBezTo>
                  <a:cubicBezTo>
                    <a:pt x="3894" y="924"/>
                    <a:pt x="3616" y="889"/>
                    <a:pt x="3372" y="889"/>
                  </a:cubicBezTo>
                  <a:cubicBezTo>
                    <a:pt x="3094" y="889"/>
                    <a:pt x="2851" y="924"/>
                    <a:pt x="2608" y="993"/>
                  </a:cubicBezTo>
                  <a:cubicBezTo>
                    <a:pt x="2313" y="522"/>
                    <a:pt x="1744" y="1"/>
                    <a:pt x="1175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019;p46">
              <a:extLst>
                <a:ext uri="{FF2B5EF4-FFF2-40B4-BE49-F238E27FC236}">
                  <a16:creationId xmlns:a16="http://schemas.microsoft.com/office/drawing/2014/main" id="{F27BC0BE-3A57-4AF0-969F-2430CCEEE2EA}"/>
                </a:ext>
              </a:extLst>
            </p:cNvPr>
            <p:cNvSpPr/>
            <p:nvPr/>
          </p:nvSpPr>
          <p:spPr>
            <a:xfrm>
              <a:off x="5317088" y="2631800"/>
              <a:ext cx="32175" cy="12850"/>
            </a:xfrm>
            <a:custGeom>
              <a:avLst/>
              <a:gdLst/>
              <a:ahLst/>
              <a:cxnLst/>
              <a:rect l="l" t="t" r="r" b="b"/>
              <a:pathLst>
                <a:path w="1287" h="514" extrusionOk="0">
                  <a:moveTo>
                    <a:pt x="243" y="1"/>
                  </a:moveTo>
                  <a:cubicBezTo>
                    <a:pt x="139" y="1"/>
                    <a:pt x="63" y="63"/>
                    <a:pt x="35" y="149"/>
                  </a:cubicBezTo>
                  <a:cubicBezTo>
                    <a:pt x="0" y="288"/>
                    <a:pt x="70" y="427"/>
                    <a:pt x="209" y="462"/>
                  </a:cubicBezTo>
                  <a:cubicBezTo>
                    <a:pt x="348" y="496"/>
                    <a:pt x="495" y="514"/>
                    <a:pt x="648" y="514"/>
                  </a:cubicBezTo>
                  <a:cubicBezTo>
                    <a:pt x="800" y="514"/>
                    <a:pt x="956" y="496"/>
                    <a:pt x="1112" y="462"/>
                  </a:cubicBezTo>
                  <a:cubicBezTo>
                    <a:pt x="1217" y="427"/>
                    <a:pt x="1286" y="288"/>
                    <a:pt x="1252" y="149"/>
                  </a:cubicBezTo>
                  <a:cubicBezTo>
                    <a:pt x="1223" y="63"/>
                    <a:pt x="1147" y="1"/>
                    <a:pt x="1044" y="1"/>
                  </a:cubicBezTo>
                  <a:cubicBezTo>
                    <a:pt x="1022" y="1"/>
                    <a:pt x="998" y="4"/>
                    <a:pt x="973" y="10"/>
                  </a:cubicBezTo>
                  <a:cubicBezTo>
                    <a:pt x="869" y="45"/>
                    <a:pt x="756" y="62"/>
                    <a:pt x="643" y="62"/>
                  </a:cubicBezTo>
                  <a:cubicBezTo>
                    <a:pt x="530" y="62"/>
                    <a:pt x="417" y="45"/>
                    <a:pt x="313" y="10"/>
                  </a:cubicBezTo>
                  <a:cubicBezTo>
                    <a:pt x="288" y="4"/>
                    <a:pt x="265" y="1"/>
                    <a:pt x="243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020;p46">
              <a:extLst>
                <a:ext uri="{FF2B5EF4-FFF2-40B4-BE49-F238E27FC236}">
                  <a16:creationId xmlns:a16="http://schemas.microsoft.com/office/drawing/2014/main" id="{F281A032-7228-4DB8-9B44-19FA85AD9526}"/>
                </a:ext>
              </a:extLst>
            </p:cNvPr>
            <p:cNvSpPr/>
            <p:nvPr/>
          </p:nvSpPr>
          <p:spPr>
            <a:xfrm>
              <a:off x="5259713" y="2631800"/>
              <a:ext cx="33050" cy="12850"/>
            </a:xfrm>
            <a:custGeom>
              <a:avLst/>
              <a:gdLst/>
              <a:ahLst/>
              <a:cxnLst/>
              <a:rect l="l" t="t" r="r" b="b"/>
              <a:pathLst>
                <a:path w="1322" h="514" extrusionOk="0">
                  <a:moveTo>
                    <a:pt x="275" y="1"/>
                  </a:moveTo>
                  <a:cubicBezTo>
                    <a:pt x="163" y="1"/>
                    <a:pt x="64" y="63"/>
                    <a:pt x="35" y="149"/>
                  </a:cubicBezTo>
                  <a:cubicBezTo>
                    <a:pt x="1" y="288"/>
                    <a:pt x="105" y="427"/>
                    <a:pt x="209" y="462"/>
                  </a:cubicBezTo>
                  <a:cubicBezTo>
                    <a:pt x="366" y="496"/>
                    <a:pt x="522" y="514"/>
                    <a:pt x="674" y="514"/>
                  </a:cubicBezTo>
                  <a:cubicBezTo>
                    <a:pt x="826" y="514"/>
                    <a:pt x="974" y="496"/>
                    <a:pt x="1113" y="462"/>
                  </a:cubicBezTo>
                  <a:cubicBezTo>
                    <a:pt x="1252" y="427"/>
                    <a:pt x="1322" y="288"/>
                    <a:pt x="1287" y="149"/>
                  </a:cubicBezTo>
                  <a:cubicBezTo>
                    <a:pt x="1258" y="63"/>
                    <a:pt x="1159" y="1"/>
                    <a:pt x="1067" y="1"/>
                  </a:cubicBezTo>
                  <a:cubicBezTo>
                    <a:pt x="1047" y="1"/>
                    <a:pt x="1027" y="4"/>
                    <a:pt x="1009" y="10"/>
                  </a:cubicBezTo>
                  <a:cubicBezTo>
                    <a:pt x="887" y="45"/>
                    <a:pt x="774" y="62"/>
                    <a:pt x="666" y="62"/>
                  </a:cubicBezTo>
                  <a:cubicBezTo>
                    <a:pt x="557" y="62"/>
                    <a:pt x="453" y="45"/>
                    <a:pt x="348" y="10"/>
                  </a:cubicBezTo>
                  <a:cubicBezTo>
                    <a:pt x="324" y="4"/>
                    <a:pt x="299" y="1"/>
                    <a:pt x="275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3606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Tramo 5: </a:t>
            </a:r>
            <a: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El docente desde la perspectiva integral</a:t>
            </a: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MX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F8164363-BD3E-4151-95A9-5D0341B7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sp>
        <p:nvSpPr>
          <p:cNvPr id="16" name="Google Shape;1073;p34">
            <a:extLst>
              <a:ext uri="{FF2B5EF4-FFF2-40B4-BE49-F238E27FC236}">
                <a16:creationId xmlns:a16="http://schemas.microsoft.com/office/drawing/2014/main" id="{025B6C08-04F2-4C21-AFAD-F2DF21F68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6948" y="1446162"/>
            <a:ext cx="8417134" cy="3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SzPct val="167000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En los tramos anteriores, tuviste la oportunidad de reflexionar sobre tu persona docente a partir del análisis de tres esferas: personal, profesional y vida docente. En la interrelación de éstas encontraron su identidad integral, la cual se configura a lo largo de las experiencias que viven, </a:t>
            </a:r>
          </a:p>
          <a:p>
            <a:pPr marL="0" indent="0">
              <a:buSzPct val="167000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los espacios que comparten y con quienes </a:t>
            </a:r>
          </a:p>
          <a:p>
            <a:pPr marL="0" indent="0">
              <a:buSzPct val="167000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los comparten.</a:t>
            </a:r>
          </a:p>
          <a:p>
            <a:pPr marL="0" indent="0">
              <a:buSzPct val="167000"/>
              <a:buNone/>
            </a:pPr>
            <a:endParaRPr lang="es-ES" sz="16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highlight>
                <a:srgbClr val="FF00FF"/>
              </a:highlight>
              <a:latin typeface="KG Red Hands" panose="02000505000000020004" pitchFamily="2" charset="0"/>
            </a:endParaRPr>
          </a:p>
          <a:p>
            <a:pPr marL="0" indent="0">
              <a:buSzPct val="167000"/>
              <a:buNone/>
            </a:pPr>
            <a:r>
              <a:rPr lang="es-ES" sz="14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En base a tu </a:t>
            </a:r>
            <a:r>
              <a:rPr lang="es-ES" sz="1400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experiencia</a:t>
            </a:r>
            <a:r>
              <a:rPr lang="es-ES" sz="14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 se te </a:t>
            </a:r>
          </a:p>
          <a:p>
            <a:pPr marL="0" indent="0">
              <a:buSzPct val="167000"/>
              <a:buNone/>
            </a:pPr>
            <a:r>
              <a:rPr lang="es-ES" sz="14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presentan tres momentos, y tu </a:t>
            </a:r>
          </a:p>
          <a:p>
            <a:pPr marL="0" indent="0">
              <a:buSzPct val="167000"/>
              <a:buNone/>
            </a:pPr>
            <a:r>
              <a:rPr lang="es-ES" sz="14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llegarás a las conclusiones en base </a:t>
            </a:r>
          </a:p>
          <a:p>
            <a:pPr marL="0" indent="0">
              <a:buSzPct val="167000"/>
              <a:buNone/>
            </a:pPr>
            <a:r>
              <a:rPr lang="es-ES" sz="14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a tu experiencia docente. (próxima pagina)</a:t>
            </a:r>
          </a:p>
          <a:p>
            <a:pPr marL="0" indent="0">
              <a:buSzPct val="167000"/>
              <a:buNone/>
            </a:pPr>
            <a:endParaRPr lang="es-ES" sz="16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</p:txBody>
      </p:sp>
      <p:grpSp>
        <p:nvGrpSpPr>
          <p:cNvPr id="13" name="Google Shape;2503;p57">
            <a:extLst>
              <a:ext uri="{FF2B5EF4-FFF2-40B4-BE49-F238E27FC236}">
                <a16:creationId xmlns:a16="http://schemas.microsoft.com/office/drawing/2014/main" id="{1268E6B2-7B34-4BD3-85AC-70430E7C49F0}"/>
              </a:ext>
            </a:extLst>
          </p:cNvPr>
          <p:cNvGrpSpPr>
            <a:grpSpLocks noChangeAspect="1"/>
          </p:cNvGrpSpPr>
          <p:nvPr/>
        </p:nvGrpSpPr>
        <p:grpSpPr>
          <a:xfrm>
            <a:off x="5828428" y="2868497"/>
            <a:ext cx="2807571" cy="2435328"/>
            <a:chOff x="1312233" y="1434885"/>
            <a:chExt cx="3657393" cy="317247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Google Shape;2504;p57">
              <a:extLst>
                <a:ext uri="{FF2B5EF4-FFF2-40B4-BE49-F238E27FC236}">
                  <a16:creationId xmlns:a16="http://schemas.microsoft.com/office/drawing/2014/main" id="{F03A55F9-4FDF-4008-9897-7190351677F8}"/>
                </a:ext>
              </a:extLst>
            </p:cNvPr>
            <p:cNvSpPr/>
            <p:nvPr/>
          </p:nvSpPr>
          <p:spPr>
            <a:xfrm>
              <a:off x="3966973" y="3452953"/>
              <a:ext cx="1002653" cy="605312"/>
            </a:xfrm>
            <a:custGeom>
              <a:avLst/>
              <a:gdLst/>
              <a:ahLst/>
              <a:cxnLst/>
              <a:rect l="l" t="t" r="r" b="b"/>
              <a:pathLst>
                <a:path w="24043" h="14515" extrusionOk="0">
                  <a:moveTo>
                    <a:pt x="8415" y="0"/>
                  </a:moveTo>
                  <a:cubicBezTo>
                    <a:pt x="8133" y="0"/>
                    <a:pt x="7851" y="27"/>
                    <a:pt x="7572" y="84"/>
                  </a:cubicBezTo>
                  <a:cubicBezTo>
                    <a:pt x="6038" y="397"/>
                    <a:pt x="4693" y="1765"/>
                    <a:pt x="4670" y="3340"/>
                  </a:cubicBezTo>
                  <a:cubicBezTo>
                    <a:pt x="4459" y="3025"/>
                    <a:pt x="4091" y="2881"/>
                    <a:pt x="3708" y="2881"/>
                  </a:cubicBezTo>
                  <a:cubicBezTo>
                    <a:pt x="3414" y="2881"/>
                    <a:pt x="3111" y="2967"/>
                    <a:pt x="2866" y="3124"/>
                  </a:cubicBezTo>
                  <a:cubicBezTo>
                    <a:pt x="2303" y="3489"/>
                    <a:pt x="1975" y="4118"/>
                    <a:pt x="1699" y="4732"/>
                  </a:cubicBezTo>
                  <a:cubicBezTo>
                    <a:pt x="658" y="7049"/>
                    <a:pt x="1" y="9673"/>
                    <a:pt x="716" y="12125"/>
                  </a:cubicBezTo>
                  <a:cubicBezTo>
                    <a:pt x="7998" y="13299"/>
                    <a:pt x="15333" y="14155"/>
                    <a:pt x="22668" y="14515"/>
                  </a:cubicBezTo>
                  <a:cubicBezTo>
                    <a:pt x="23132" y="14153"/>
                    <a:pt x="23572" y="13731"/>
                    <a:pt x="23807" y="13194"/>
                  </a:cubicBezTo>
                  <a:cubicBezTo>
                    <a:pt x="24042" y="12656"/>
                    <a:pt x="24039" y="11983"/>
                    <a:pt x="23675" y="11522"/>
                  </a:cubicBezTo>
                  <a:cubicBezTo>
                    <a:pt x="23407" y="11186"/>
                    <a:pt x="22982" y="11005"/>
                    <a:pt x="22557" y="10943"/>
                  </a:cubicBezTo>
                  <a:cubicBezTo>
                    <a:pt x="22404" y="10921"/>
                    <a:pt x="22250" y="10913"/>
                    <a:pt x="22094" y="10913"/>
                  </a:cubicBezTo>
                  <a:cubicBezTo>
                    <a:pt x="21815" y="10913"/>
                    <a:pt x="21527" y="10938"/>
                    <a:pt x="21223" y="10952"/>
                  </a:cubicBezTo>
                  <a:cubicBezTo>
                    <a:pt x="21703" y="10753"/>
                    <a:pt x="21944" y="10116"/>
                    <a:pt x="21716" y="9647"/>
                  </a:cubicBezTo>
                  <a:cubicBezTo>
                    <a:pt x="21558" y="9325"/>
                    <a:pt x="21199" y="9130"/>
                    <a:pt x="20822" y="9130"/>
                  </a:cubicBezTo>
                  <a:cubicBezTo>
                    <a:pt x="20652" y="9130"/>
                    <a:pt x="20478" y="9169"/>
                    <a:pt x="20317" y="9255"/>
                  </a:cubicBezTo>
                  <a:cubicBezTo>
                    <a:pt x="20870" y="8239"/>
                    <a:pt x="20875" y="6945"/>
                    <a:pt x="20332" y="5924"/>
                  </a:cubicBezTo>
                  <a:cubicBezTo>
                    <a:pt x="19788" y="4903"/>
                    <a:pt x="18712" y="4184"/>
                    <a:pt x="17561" y="4075"/>
                  </a:cubicBezTo>
                  <a:cubicBezTo>
                    <a:pt x="17456" y="4065"/>
                    <a:pt x="17351" y="4060"/>
                    <a:pt x="17246" y="4060"/>
                  </a:cubicBezTo>
                  <a:cubicBezTo>
                    <a:pt x="16196" y="4060"/>
                    <a:pt x="15146" y="4550"/>
                    <a:pt x="14442" y="5373"/>
                  </a:cubicBezTo>
                  <a:cubicBezTo>
                    <a:pt x="14076" y="3807"/>
                    <a:pt x="13180" y="2371"/>
                    <a:pt x="11934" y="1353"/>
                  </a:cubicBezTo>
                  <a:cubicBezTo>
                    <a:pt x="10942" y="544"/>
                    <a:pt x="9681" y="0"/>
                    <a:pt x="8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505;p57">
              <a:extLst>
                <a:ext uri="{FF2B5EF4-FFF2-40B4-BE49-F238E27FC236}">
                  <a16:creationId xmlns:a16="http://schemas.microsoft.com/office/drawing/2014/main" id="{546CFD98-D8F7-4ECE-8A0D-74C9EFEA6ACA}"/>
                </a:ext>
              </a:extLst>
            </p:cNvPr>
            <p:cNvSpPr/>
            <p:nvPr/>
          </p:nvSpPr>
          <p:spPr>
            <a:xfrm>
              <a:off x="1312233" y="3355702"/>
              <a:ext cx="753731" cy="228988"/>
            </a:xfrm>
            <a:custGeom>
              <a:avLst/>
              <a:gdLst/>
              <a:ahLst/>
              <a:cxnLst/>
              <a:rect l="l" t="t" r="r" b="b"/>
              <a:pathLst>
                <a:path w="18074" h="5491" extrusionOk="0">
                  <a:moveTo>
                    <a:pt x="17871" y="1"/>
                  </a:moveTo>
                  <a:lnTo>
                    <a:pt x="17871" y="1"/>
                  </a:lnTo>
                  <a:cubicBezTo>
                    <a:pt x="11850" y="487"/>
                    <a:pt x="5888" y="1684"/>
                    <a:pt x="70" y="3630"/>
                  </a:cubicBezTo>
                  <a:cubicBezTo>
                    <a:pt x="0" y="4224"/>
                    <a:pt x="85" y="4834"/>
                    <a:pt x="342" y="5491"/>
                  </a:cubicBezTo>
                  <a:cubicBezTo>
                    <a:pt x="6242" y="4022"/>
                    <a:pt x="12196" y="2766"/>
                    <a:pt x="18073" y="1709"/>
                  </a:cubicBezTo>
                  <a:cubicBezTo>
                    <a:pt x="17851" y="1171"/>
                    <a:pt x="17767" y="578"/>
                    <a:pt x="17871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506;p57">
              <a:extLst>
                <a:ext uri="{FF2B5EF4-FFF2-40B4-BE49-F238E27FC236}">
                  <a16:creationId xmlns:a16="http://schemas.microsoft.com/office/drawing/2014/main" id="{D851E989-58CB-4255-9B1D-B31F6000FD49}"/>
                </a:ext>
              </a:extLst>
            </p:cNvPr>
            <p:cNvSpPr/>
            <p:nvPr/>
          </p:nvSpPr>
          <p:spPr>
            <a:xfrm>
              <a:off x="1352101" y="3563881"/>
              <a:ext cx="733464" cy="228071"/>
            </a:xfrm>
            <a:custGeom>
              <a:avLst/>
              <a:gdLst/>
              <a:ahLst/>
              <a:cxnLst/>
              <a:rect l="l" t="t" r="r" b="b"/>
              <a:pathLst>
                <a:path w="17588" h="5469" extrusionOk="0">
                  <a:moveTo>
                    <a:pt x="17512" y="1"/>
                  </a:moveTo>
                  <a:cubicBezTo>
                    <a:pt x="11718" y="1046"/>
                    <a:pt x="5952" y="2244"/>
                    <a:pt x="138" y="3636"/>
                  </a:cubicBezTo>
                  <a:cubicBezTo>
                    <a:pt x="1" y="4218"/>
                    <a:pt x="51" y="4844"/>
                    <a:pt x="327" y="5469"/>
                  </a:cubicBezTo>
                  <a:cubicBezTo>
                    <a:pt x="6101" y="4319"/>
                    <a:pt x="11877" y="3167"/>
                    <a:pt x="17587" y="2058"/>
                  </a:cubicBezTo>
                  <a:cubicBezTo>
                    <a:pt x="17368" y="1347"/>
                    <a:pt x="17356" y="574"/>
                    <a:pt x="17512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507;p57">
              <a:extLst>
                <a:ext uri="{FF2B5EF4-FFF2-40B4-BE49-F238E27FC236}">
                  <a16:creationId xmlns:a16="http://schemas.microsoft.com/office/drawing/2014/main" id="{190451E0-5AF7-4EEB-8A5E-8D13D39592E5}"/>
                </a:ext>
              </a:extLst>
            </p:cNvPr>
            <p:cNvSpPr/>
            <p:nvPr/>
          </p:nvSpPr>
          <p:spPr>
            <a:xfrm>
              <a:off x="1312233" y="3355702"/>
              <a:ext cx="753731" cy="228988"/>
            </a:xfrm>
            <a:custGeom>
              <a:avLst/>
              <a:gdLst/>
              <a:ahLst/>
              <a:cxnLst/>
              <a:rect l="l" t="t" r="r" b="b"/>
              <a:pathLst>
                <a:path w="18074" h="5491" extrusionOk="0">
                  <a:moveTo>
                    <a:pt x="17871" y="1"/>
                  </a:moveTo>
                  <a:lnTo>
                    <a:pt x="17871" y="1"/>
                  </a:lnTo>
                  <a:cubicBezTo>
                    <a:pt x="11850" y="487"/>
                    <a:pt x="5888" y="1684"/>
                    <a:pt x="70" y="3630"/>
                  </a:cubicBezTo>
                  <a:cubicBezTo>
                    <a:pt x="0" y="4224"/>
                    <a:pt x="85" y="4834"/>
                    <a:pt x="342" y="5491"/>
                  </a:cubicBezTo>
                  <a:cubicBezTo>
                    <a:pt x="6242" y="4022"/>
                    <a:pt x="12196" y="2766"/>
                    <a:pt x="18073" y="1709"/>
                  </a:cubicBezTo>
                  <a:cubicBezTo>
                    <a:pt x="17851" y="1171"/>
                    <a:pt x="17767" y="578"/>
                    <a:pt x="17871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508;p57">
              <a:extLst>
                <a:ext uri="{FF2B5EF4-FFF2-40B4-BE49-F238E27FC236}">
                  <a16:creationId xmlns:a16="http://schemas.microsoft.com/office/drawing/2014/main" id="{CFE68081-42D0-4CD4-882B-1D0954551069}"/>
                </a:ext>
              </a:extLst>
            </p:cNvPr>
            <p:cNvSpPr/>
            <p:nvPr/>
          </p:nvSpPr>
          <p:spPr>
            <a:xfrm>
              <a:off x="1352101" y="3563881"/>
              <a:ext cx="733464" cy="228071"/>
            </a:xfrm>
            <a:custGeom>
              <a:avLst/>
              <a:gdLst/>
              <a:ahLst/>
              <a:cxnLst/>
              <a:rect l="l" t="t" r="r" b="b"/>
              <a:pathLst>
                <a:path w="17588" h="5469" extrusionOk="0">
                  <a:moveTo>
                    <a:pt x="17512" y="1"/>
                  </a:moveTo>
                  <a:cubicBezTo>
                    <a:pt x="11718" y="1046"/>
                    <a:pt x="5952" y="2244"/>
                    <a:pt x="138" y="3636"/>
                  </a:cubicBezTo>
                  <a:cubicBezTo>
                    <a:pt x="1" y="4218"/>
                    <a:pt x="51" y="4844"/>
                    <a:pt x="327" y="5469"/>
                  </a:cubicBezTo>
                  <a:cubicBezTo>
                    <a:pt x="6101" y="4319"/>
                    <a:pt x="11877" y="3167"/>
                    <a:pt x="17587" y="2058"/>
                  </a:cubicBezTo>
                  <a:cubicBezTo>
                    <a:pt x="17368" y="1347"/>
                    <a:pt x="17356" y="574"/>
                    <a:pt x="17512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509;p57">
              <a:extLst>
                <a:ext uri="{FF2B5EF4-FFF2-40B4-BE49-F238E27FC236}">
                  <a16:creationId xmlns:a16="http://schemas.microsoft.com/office/drawing/2014/main" id="{09E9E8E4-DC49-457A-A480-EECC69DA84D5}"/>
                </a:ext>
              </a:extLst>
            </p:cNvPr>
            <p:cNvSpPr/>
            <p:nvPr/>
          </p:nvSpPr>
          <p:spPr>
            <a:xfrm>
              <a:off x="1369407" y="3352491"/>
              <a:ext cx="161764" cy="630667"/>
            </a:xfrm>
            <a:custGeom>
              <a:avLst/>
              <a:gdLst/>
              <a:ahLst/>
              <a:cxnLst/>
              <a:rect l="l" t="t" r="r" b="b"/>
              <a:pathLst>
                <a:path w="3879" h="15123" extrusionOk="0">
                  <a:moveTo>
                    <a:pt x="2309" y="0"/>
                  </a:moveTo>
                  <a:cubicBezTo>
                    <a:pt x="1565" y="0"/>
                    <a:pt x="835" y="235"/>
                    <a:pt x="223" y="650"/>
                  </a:cubicBezTo>
                  <a:cubicBezTo>
                    <a:pt x="0" y="2099"/>
                    <a:pt x="99" y="3622"/>
                    <a:pt x="198" y="5132"/>
                  </a:cubicBezTo>
                  <a:cubicBezTo>
                    <a:pt x="417" y="8444"/>
                    <a:pt x="635" y="11754"/>
                    <a:pt x="830" y="15122"/>
                  </a:cubicBezTo>
                  <a:cubicBezTo>
                    <a:pt x="1825" y="14925"/>
                    <a:pt x="2820" y="14728"/>
                    <a:pt x="3781" y="14528"/>
                  </a:cubicBezTo>
                  <a:cubicBezTo>
                    <a:pt x="3878" y="9699"/>
                    <a:pt x="3623" y="4862"/>
                    <a:pt x="3017" y="73"/>
                  </a:cubicBezTo>
                  <a:cubicBezTo>
                    <a:pt x="2782" y="24"/>
                    <a:pt x="2545" y="0"/>
                    <a:pt x="2309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10;p57">
              <a:extLst>
                <a:ext uri="{FF2B5EF4-FFF2-40B4-BE49-F238E27FC236}">
                  <a16:creationId xmlns:a16="http://schemas.microsoft.com/office/drawing/2014/main" id="{B7C55913-99B7-4355-9881-B40DFE82E0D1}"/>
                </a:ext>
              </a:extLst>
            </p:cNvPr>
            <p:cNvSpPr/>
            <p:nvPr/>
          </p:nvSpPr>
          <p:spPr>
            <a:xfrm>
              <a:off x="1624501" y="3313083"/>
              <a:ext cx="189204" cy="614945"/>
            </a:xfrm>
            <a:custGeom>
              <a:avLst/>
              <a:gdLst/>
              <a:ahLst/>
              <a:cxnLst/>
              <a:rect l="l" t="t" r="r" b="b"/>
              <a:pathLst>
                <a:path w="4537" h="14746" extrusionOk="0">
                  <a:moveTo>
                    <a:pt x="2703" y="0"/>
                  </a:moveTo>
                  <a:cubicBezTo>
                    <a:pt x="1755" y="0"/>
                    <a:pt x="802" y="308"/>
                    <a:pt x="0" y="846"/>
                  </a:cubicBezTo>
                  <a:cubicBezTo>
                    <a:pt x="316" y="5477"/>
                    <a:pt x="715" y="10124"/>
                    <a:pt x="1115" y="14745"/>
                  </a:cubicBezTo>
                  <a:cubicBezTo>
                    <a:pt x="2280" y="14696"/>
                    <a:pt x="3438" y="14557"/>
                    <a:pt x="4537" y="14279"/>
                  </a:cubicBezTo>
                  <a:cubicBezTo>
                    <a:pt x="4390" y="11571"/>
                    <a:pt x="4242" y="8862"/>
                    <a:pt x="4095" y="6154"/>
                  </a:cubicBezTo>
                  <a:cubicBezTo>
                    <a:pt x="3985" y="4113"/>
                    <a:pt x="3872" y="2063"/>
                    <a:pt x="3439" y="64"/>
                  </a:cubicBezTo>
                  <a:cubicBezTo>
                    <a:pt x="3196" y="21"/>
                    <a:pt x="2950" y="0"/>
                    <a:pt x="2703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511;p57">
              <a:extLst>
                <a:ext uri="{FF2B5EF4-FFF2-40B4-BE49-F238E27FC236}">
                  <a16:creationId xmlns:a16="http://schemas.microsoft.com/office/drawing/2014/main" id="{42339023-F105-4706-8BD1-76184645D75F}"/>
                </a:ext>
              </a:extLst>
            </p:cNvPr>
            <p:cNvSpPr/>
            <p:nvPr/>
          </p:nvSpPr>
          <p:spPr>
            <a:xfrm>
              <a:off x="1885643" y="3285767"/>
              <a:ext cx="136784" cy="612902"/>
            </a:xfrm>
            <a:custGeom>
              <a:avLst/>
              <a:gdLst/>
              <a:ahLst/>
              <a:cxnLst/>
              <a:rect l="l" t="t" r="r" b="b"/>
              <a:pathLst>
                <a:path w="3280" h="14697" extrusionOk="0">
                  <a:moveTo>
                    <a:pt x="2075" y="0"/>
                  </a:moveTo>
                  <a:cubicBezTo>
                    <a:pt x="1309" y="0"/>
                    <a:pt x="606" y="194"/>
                    <a:pt x="0" y="556"/>
                  </a:cubicBezTo>
                  <a:cubicBezTo>
                    <a:pt x="350" y="5286"/>
                    <a:pt x="641" y="9992"/>
                    <a:pt x="948" y="14697"/>
                  </a:cubicBezTo>
                  <a:cubicBezTo>
                    <a:pt x="1397" y="14626"/>
                    <a:pt x="1852" y="14591"/>
                    <a:pt x="2316" y="14591"/>
                  </a:cubicBezTo>
                  <a:cubicBezTo>
                    <a:pt x="2573" y="14591"/>
                    <a:pt x="2833" y="14602"/>
                    <a:pt x="3096" y="14624"/>
                  </a:cubicBezTo>
                  <a:cubicBezTo>
                    <a:pt x="3279" y="9788"/>
                    <a:pt x="3279" y="4945"/>
                    <a:pt x="3096" y="110"/>
                  </a:cubicBezTo>
                  <a:cubicBezTo>
                    <a:pt x="2746" y="36"/>
                    <a:pt x="2405" y="0"/>
                    <a:pt x="2075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512;p57">
              <a:extLst>
                <a:ext uri="{FF2B5EF4-FFF2-40B4-BE49-F238E27FC236}">
                  <a16:creationId xmlns:a16="http://schemas.microsoft.com/office/drawing/2014/main" id="{40A5CCC3-A25F-492E-801F-5A483F04F977}"/>
                </a:ext>
              </a:extLst>
            </p:cNvPr>
            <p:cNvSpPr/>
            <p:nvPr/>
          </p:nvSpPr>
          <p:spPr>
            <a:xfrm>
              <a:off x="1958288" y="3194355"/>
              <a:ext cx="89285" cy="731253"/>
            </a:xfrm>
            <a:custGeom>
              <a:avLst/>
              <a:gdLst/>
              <a:ahLst/>
              <a:cxnLst/>
              <a:rect l="l" t="t" r="r" b="b"/>
              <a:pathLst>
                <a:path w="2141" h="17535" extrusionOk="0">
                  <a:moveTo>
                    <a:pt x="26" y="0"/>
                  </a:moveTo>
                  <a:lnTo>
                    <a:pt x="0" y="19"/>
                  </a:lnTo>
                  <a:cubicBezTo>
                    <a:pt x="1347" y="1932"/>
                    <a:pt x="2093" y="4273"/>
                    <a:pt x="2103" y="6613"/>
                  </a:cubicBezTo>
                  <a:cubicBezTo>
                    <a:pt x="2109" y="8065"/>
                    <a:pt x="1838" y="9522"/>
                    <a:pt x="1577" y="10932"/>
                  </a:cubicBezTo>
                  <a:cubicBezTo>
                    <a:pt x="1509" y="11303"/>
                    <a:pt x="1437" y="11685"/>
                    <a:pt x="1373" y="12063"/>
                  </a:cubicBezTo>
                  <a:cubicBezTo>
                    <a:pt x="1082" y="13741"/>
                    <a:pt x="850" y="15705"/>
                    <a:pt x="1329" y="17535"/>
                  </a:cubicBezTo>
                  <a:lnTo>
                    <a:pt x="1359" y="17525"/>
                  </a:lnTo>
                  <a:cubicBezTo>
                    <a:pt x="882" y="15701"/>
                    <a:pt x="1113" y="13742"/>
                    <a:pt x="1403" y="12066"/>
                  </a:cubicBezTo>
                  <a:cubicBezTo>
                    <a:pt x="1468" y="11690"/>
                    <a:pt x="1537" y="11307"/>
                    <a:pt x="1607" y="10937"/>
                  </a:cubicBezTo>
                  <a:cubicBezTo>
                    <a:pt x="1870" y="9526"/>
                    <a:pt x="2141" y="8068"/>
                    <a:pt x="2134" y="6611"/>
                  </a:cubicBezTo>
                  <a:cubicBezTo>
                    <a:pt x="2124" y="4267"/>
                    <a:pt x="1375" y="1919"/>
                    <a:pt x="26" y="0"/>
                  </a:cubicBezTo>
                  <a:close/>
                </a:path>
              </a:pathLst>
            </a:custGeom>
            <a:solidFill>
              <a:srgbClr val="E69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13;p57">
              <a:extLst>
                <a:ext uri="{FF2B5EF4-FFF2-40B4-BE49-F238E27FC236}">
                  <a16:creationId xmlns:a16="http://schemas.microsoft.com/office/drawing/2014/main" id="{1E49BB8E-4B7B-4D86-9471-4074B76A19E9}"/>
                </a:ext>
              </a:extLst>
            </p:cNvPr>
            <p:cNvSpPr/>
            <p:nvPr/>
          </p:nvSpPr>
          <p:spPr>
            <a:xfrm>
              <a:off x="4123399" y="3658338"/>
              <a:ext cx="508437" cy="331618"/>
            </a:xfrm>
            <a:custGeom>
              <a:avLst/>
              <a:gdLst/>
              <a:ahLst/>
              <a:cxnLst/>
              <a:rect l="l" t="t" r="r" b="b"/>
              <a:pathLst>
                <a:path w="12192" h="7952" extrusionOk="0">
                  <a:moveTo>
                    <a:pt x="8753" y="1"/>
                  </a:moveTo>
                  <a:lnTo>
                    <a:pt x="2313" y="1601"/>
                  </a:lnTo>
                  <a:cubicBezTo>
                    <a:pt x="1501" y="2652"/>
                    <a:pt x="848" y="3823"/>
                    <a:pt x="379" y="5065"/>
                  </a:cubicBezTo>
                  <a:cubicBezTo>
                    <a:pt x="168" y="5625"/>
                    <a:pt x="1" y="6280"/>
                    <a:pt x="303" y="6795"/>
                  </a:cubicBezTo>
                  <a:cubicBezTo>
                    <a:pt x="586" y="7280"/>
                    <a:pt x="1182" y="7469"/>
                    <a:pt x="1731" y="7585"/>
                  </a:cubicBezTo>
                  <a:cubicBezTo>
                    <a:pt x="2617" y="7772"/>
                    <a:pt x="3521" y="7871"/>
                    <a:pt x="4433" y="7871"/>
                  </a:cubicBezTo>
                  <a:cubicBezTo>
                    <a:pt x="4933" y="7871"/>
                    <a:pt x="5435" y="7841"/>
                    <a:pt x="5938" y="7780"/>
                  </a:cubicBezTo>
                  <a:cubicBezTo>
                    <a:pt x="6663" y="7894"/>
                    <a:pt x="7397" y="7951"/>
                    <a:pt x="8132" y="7951"/>
                  </a:cubicBezTo>
                  <a:cubicBezTo>
                    <a:pt x="8794" y="7951"/>
                    <a:pt x="9456" y="7905"/>
                    <a:pt x="10112" y="7811"/>
                  </a:cubicBezTo>
                  <a:cubicBezTo>
                    <a:pt x="10612" y="7741"/>
                    <a:pt x="11133" y="7632"/>
                    <a:pt x="11523" y="7311"/>
                  </a:cubicBezTo>
                  <a:cubicBezTo>
                    <a:pt x="11944" y="6965"/>
                    <a:pt x="12152" y="6408"/>
                    <a:pt x="12173" y="5863"/>
                  </a:cubicBezTo>
                  <a:cubicBezTo>
                    <a:pt x="12192" y="5319"/>
                    <a:pt x="12043" y="4780"/>
                    <a:pt x="11848" y="4271"/>
                  </a:cubicBezTo>
                  <a:cubicBezTo>
                    <a:pt x="11216" y="2610"/>
                    <a:pt x="10107" y="1152"/>
                    <a:pt x="8753" y="1"/>
                  </a:cubicBezTo>
                  <a:close/>
                </a:path>
              </a:pathLst>
            </a:custGeom>
            <a:solidFill>
              <a:srgbClr val="DABC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514;p57">
              <a:extLst>
                <a:ext uri="{FF2B5EF4-FFF2-40B4-BE49-F238E27FC236}">
                  <a16:creationId xmlns:a16="http://schemas.microsoft.com/office/drawing/2014/main" id="{89778A40-4BE1-4450-B6EA-4CC1B500D332}"/>
                </a:ext>
              </a:extLst>
            </p:cNvPr>
            <p:cNvSpPr/>
            <p:nvPr/>
          </p:nvSpPr>
          <p:spPr>
            <a:xfrm>
              <a:off x="4123482" y="3698747"/>
              <a:ext cx="508437" cy="291209"/>
            </a:xfrm>
            <a:custGeom>
              <a:avLst/>
              <a:gdLst/>
              <a:ahLst/>
              <a:cxnLst/>
              <a:rect l="l" t="t" r="r" b="b"/>
              <a:pathLst>
                <a:path w="12192" h="6983" extrusionOk="0">
                  <a:moveTo>
                    <a:pt x="9765" y="1"/>
                  </a:moveTo>
                  <a:cubicBezTo>
                    <a:pt x="9464" y="458"/>
                    <a:pt x="9081" y="870"/>
                    <a:pt x="8644" y="1205"/>
                  </a:cubicBezTo>
                  <a:cubicBezTo>
                    <a:pt x="8024" y="1679"/>
                    <a:pt x="7301" y="2006"/>
                    <a:pt x="6540" y="2185"/>
                  </a:cubicBezTo>
                  <a:cubicBezTo>
                    <a:pt x="6539" y="2178"/>
                    <a:pt x="6508" y="2175"/>
                    <a:pt x="6453" y="2175"/>
                  </a:cubicBezTo>
                  <a:cubicBezTo>
                    <a:pt x="6206" y="2175"/>
                    <a:pt x="5489" y="2234"/>
                    <a:pt x="5089" y="2234"/>
                  </a:cubicBezTo>
                  <a:cubicBezTo>
                    <a:pt x="5086" y="2234"/>
                    <a:pt x="5083" y="2234"/>
                    <a:pt x="5080" y="2234"/>
                  </a:cubicBezTo>
                  <a:cubicBezTo>
                    <a:pt x="3929" y="2229"/>
                    <a:pt x="2791" y="1917"/>
                    <a:pt x="1759" y="1405"/>
                  </a:cubicBezTo>
                  <a:cubicBezTo>
                    <a:pt x="1200" y="2246"/>
                    <a:pt x="735" y="3151"/>
                    <a:pt x="378" y="4096"/>
                  </a:cubicBezTo>
                  <a:cubicBezTo>
                    <a:pt x="168" y="4656"/>
                    <a:pt x="1" y="5311"/>
                    <a:pt x="302" y="5826"/>
                  </a:cubicBezTo>
                  <a:cubicBezTo>
                    <a:pt x="586" y="6311"/>
                    <a:pt x="1181" y="6500"/>
                    <a:pt x="1731" y="6616"/>
                  </a:cubicBezTo>
                  <a:cubicBezTo>
                    <a:pt x="2615" y="6804"/>
                    <a:pt x="3519" y="6903"/>
                    <a:pt x="4429" y="6903"/>
                  </a:cubicBezTo>
                  <a:cubicBezTo>
                    <a:pt x="4930" y="6903"/>
                    <a:pt x="5434" y="6873"/>
                    <a:pt x="5937" y="6811"/>
                  </a:cubicBezTo>
                  <a:cubicBezTo>
                    <a:pt x="6662" y="6925"/>
                    <a:pt x="7397" y="6982"/>
                    <a:pt x="8131" y="6982"/>
                  </a:cubicBezTo>
                  <a:cubicBezTo>
                    <a:pt x="8793" y="6982"/>
                    <a:pt x="9455" y="6936"/>
                    <a:pt x="10111" y="6842"/>
                  </a:cubicBezTo>
                  <a:cubicBezTo>
                    <a:pt x="10611" y="6772"/>
                    <a:pt x="11132" y="6663"/>
                    <a:pt x="11522" y="6342"/>
                  </a:cubicBezTo>
                  <a:cubicBezTo>
                    <a:pt x="11943" y="5996"/>
                    <a:pt x="12151" y="5439"/>
                    <a:pt x="12172" y="4894"/>
                  </a:cubicBezTo>
                  <a:cubicBezTo>
                    <a:pt x="12192" y="4349"/>
                    <a:pt x="12042" y="3810"/>
                    <a:pt x="11848" y="3302"/>
                  </a:cubicBezTo>
                  <a:cubicBezTo>
                    <a:pt x="11382" y="2077"/>
                    <a:pt x="10656" y="964"/>
                    <a:pt x="9765" y="1"/>
                  </a:cubicBezTo>
                  <a:close/>
                </a:path>
              </a:pathLst>
            </a:custGeom>
            <a:solidFill>
              <a:srgbClr val="DABC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515;p57">
              <a:extLst>
                <a:ext uri="{FF2B5EF4-FFF2-40B4-BE49-F238E27FC236}">
                  <a16:creationId xmlns:a16="http://schemas.microsoft.com/office/drawing/2014/main" id="{AF294093-D3B6-4065-BE88-5777D8D5D235}"/>
                </a:ext>
              </a:extLst>
            </p:cNvPr>
            <p:cNvSpPr/>
            <p:nvPr/>
          </p:nvSpPr>
          <p:spPr>
            <a:xfrm>
              <a:off x="4364022" y="3875566"/>
              <a:ext cx="88326" cy="114432"/>
            </a:xfrm>
            <a:custGeom>
              <a:avLst/>
              <a:gdLst/>
              <a:ahLst/>
              <a:cxnLst/>
              <a:rect l="l" t="t" r="r" b="b"/>
              <a:pathLst>
                <a:path w="2118" h="2744" extrusionOk="0">
                  <a:moveTo>
                    <a:pt x="1663" y="1"/>
                  </a:moveTo>
                  <a:cubicBezTo>
                    <a:pt x="1663" y="1"/>
                    <a:pt x="79" y="242"/>
                    <a:pt x="39" y="1114"/>
                  </a:cubicBezTo>
                  <a:cubicBezTo>
                    <a:pt x="0" y="1985"/>
                    <a:pt x="276" y="2618"/>
                    <a:pt x="276" y="2618"/>
                  </a:cubicBezTo>
                  <a:cubicBezTo>
                    <a:pt x="276" y="2618"/>
                    <a:pt x="1381" y="2743"/>
                    <a:pt x="1784" y="2743"/>
                  </a:cubicBezTo>
                  <a:cubicBezTo>
                    <a:pt x="1835" y="2743"/>
                    <a:pt x="1875" y="2741"/>
                    <a:pt x="1900" y="2737"/>
                  </a:cubicBezTo>
                  <a:cubicBezTo>
                    <a:pt x="2117" y="2698"/>
                    <a:pt x="1663" y="1"/>
                    <a:pt x="1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516;p57">
              <a:extLst>
                <a:ext uri="{FF2B5EF4-FFF2-40B4-BE49-F238E27FC236}">
                  <a16:creationId xmlns:a16="http://schemas.microsoft.com/office/drawing/2014/main" id="{AF45C0C1-F72A-49E0-97D6-7E5F04F04598}"/>
                </a:ext>
              </a:extLst>
            </p:cNvPr>
            <p:cNvSpPr/>
            <p:nvPr/>
          </p:nvSpPr>
          <p:spPr>
            <a:xfrm>
              <a:off x="4278323" y="3878026"/>
              <a:ext cx="88409" cy="114473"/>
            </a:xfrm>
            <a:custGeom>
              <a:avLst/>
              <a:gdLst/>
              <a:ahLst/>
              <a:cxnLst/>
              <a:rect l="l" t="t" r="r" b="b"/>
              <a:pathLst>
                <a:path w="2120" h="2745" extrusionOk="0">
                  <a:moveTo>
                    <a:pt x="457" y="1"/>
                  </a:moveTo>
                  <a:cubicBezTo>
                    <a:pt x="457" y="1"/>
                    <a:pt x="0" y="2698"/>
                    <a:pt x="219" y="2738"/>
                  </a:cubicBezTo>
                  <a:cubicBezTo>
                    <a:pt x="244" y="2742"/>
                    <a:pt x="282" y="2744"/>
                    <a:pt x="333" y="2744"/>
                  </a:cubicBezTo>
                  <a:cubicBezTo>
                    <a:pt x="733" y="2744"/>
                    <a:pt x="1844" y="2619"/>
                    <a:pt x="1844" y="2619"/>
                  </a:cubicBezTo>
                  <a:cubicBezTo>
                    <a:pt x="1844" y="2619"/>
                    <a:pt x="2120" y="1986"/>
                    <a:pt x="2081" y="1115"/>
                  </a:cubicBezTo>
                  <a:cubicBezTo>
                    <a:pt x="2040" y="244"/>
                    <a:pt x="457" y="1"/>
                    <a:pt x="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517;p57">
              <a:extLst>
                <a:ext uri="{FF2B5EF4-FFF2-40B4-BE49-F238E27FC236}">
                  <a16:creationId xmlns:a16="http://schemas.microsoft.com/office/drawing/2014/main" id="{488908B0-410A-40CE-A5E2-D941AB521774}"/>
                </a:ext>
              </a:extLst>
            </p:cNvPr>
            <p:cNvSpPr/>
            <p:nvPr/>
          </p:nvSpPr>
          <p:spPr>
            <a:xfrm>
              <a:off x="4196795" y="3658379"/>
              <a:ext cx="333912" cy="133573"/>
            </a:xfrm>
            <a:custGeom>
              <a:avLst/>
              <a:gdLst/>
              <a:ahLst/>
              <a:cxnLst/>
              <a:rect l="l" t="t" r="r" b="b"/>
              <a:pathLst>
                <a:path w="8007" h="3203" extrusionOk="0">
                  <a:moveTo>
                    <a:pt x="6996" y="1"/>
                  </a:moveTo>
                  <a:lnTo>
                    <a:pt x="554" y="1602"/>
                  </a:lnTo>
                  <a:cubicBezTo>
                    <a:pt x="360" y="1854"/>
                    <a:pt x="177" y="2111"/>
                    <a:pt x="1" y="2374"/>
                  </a:cubicBezTo>
                  <a:cubicBezTo>
                    <a:pt x="1033" y="2886"/>
                    <a:pt x="2171" y="3198"/>
                    <a:pt x="3322" y="3203"/>
                  </a:cubicBezTo>
                  <a:cubicBezTo>
                    <a:pt x="3325" y="3203"/>
                    <a:pt x="3328" y="3203"/>
                    <a:pt x="3331" y="3203"/>
                  </a:cubicBezTo>
                  <a:cubicBezTo>
                    <a:pt x="3729" y="3203"/>
                    <a:pt x="4441" y="3145"/>
                    <a:pt x="4692" y="3145"/>
                  </a:cubicBezTo>
                  <a:cubicBezTo>
                    <a:pt x="4748" y="3145"/>
                    <a:pt x="4781" y="3148"/>
                    <a:pt x="4782" y="3155"/>
                  </a:cubicBezTo>
                  <a:cubicBezTo>
                    <a:pt x="5543" y="2975"/>
                    <a:pt x="6267" y="2650"/>
                    <a:pt x="6886" y="2175"/>
                  </a:cubicBezTo>
                  <a:cubicBezTo>
                    <a:pt x="7323" y="1839"/>
                    <a:pt x="7706" y="1427"/>
                    <a:pt x="8007" y="970"/>
                  </a:cubicBezTo>
                  <a:cubicBezTo>
                    <a:pt x="7689" y="628"/>
                    <a:pt x="7352" y="303"/>
                    <a:pt x="6996" y="1"/>
                  </a:cubicBezTo>
                  <a:close/>
                </a:path>
              </a:pathLst>
            </a:custGeom>
            <a:solidFill>
              <a:srgbClr val="C9A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18;p57">
              <a:extLst>
                <a:ext uri="{FF2B5EF4-FFF2-40B4-BE49-F238E27FC236}">
                  <a16:creationId xmlns:a16="http://schemas.microsoft.com/office/drawing/2014/main" id="{0A9649C1-48F3-4881-A6DA-61DB7CEDBDFD}"/>
                </a:ext>
              </a:extLst>
            </p:cNvPr>
            <p:cNvSpPr/>
            <p:nvPr/>
          </p:nvSpPr>
          <p:spPr>
            <a:xfrm>
              <a:off x="4144625" y="3132594"/>
              <a:ext cx="229614" cy="278114"/>
            </a:xfrm>
            <a:custGeom>
              <a:avLst/>
              <a:gdLst/>
              <a:ahLst/>
              <a:cxnLst/>
              <a:rect l="l" t="t" r="r" b="b"/>
              <a:pathLst>
                <a:path w="5506" h="6669" extrusionOk="0">
                  <a:moveTo>
                    <a:pt x="298" y="1"/>
                  </a:moveTo>
                  <a:cubicBezTo>
                    <a:pt x="287" y="1"/>
                    <a:pt x="277" y="1"/>
                    <a:pt x="266" y="3"/>
                  </a:cubicBezTo>
                  <a:cubicBezTo>
                    <a:pt x="147" y="19"/>
                    <a:pt x="58" y="126"/>
                    <a:pt x="28" y="237"/>
                  </a:cubicBezTo>
                  <a:cubicBezTo>
                    <a:pt x="0" y="350"/>
                    <a:pt x="21" y="466"/>
                    <a:pt x="46" y="579"/>
                  </a:cubicBezTo>
                  <a:cubicBezTo>
                    <a:pt x="528" y="2793"/>
                    <a:pt x="2251" y="4553"/>
                    <a:pt x="3075" y="6669"/>
                  </a:cubicBezTo>
                  <a:lnTo>
                    <a:pt x="5506" y="6518"/>
                  </a:lnTo>
                  <a:cubicBezTo>
                    <a:pt x="5322" y="5061"/>
                    <a:pt x="4936" y="3578"/>
                    <a:pt x="3983" y="2440"/>
                  </a:cubicBezTo>
                  <a:cubicBezTo>
                    <a:pt x="3092" y="1376"/>
                    <a:pt x="1794" y="711"/>
                    <a:pt x="531" y="74"/>
                  </a:cubicBezTo>
                  <a:cubicBezTo>
                    <a:pt x="458" y="38"/>
                    <a:pt x="379" y="1"/>
                    <a:pt x="298" y="1"/>
                  </a:cubicBezTo>
                  <a:close/>
                </a:path>
              </a:pathLst>
            </a:custGeom>
            <a:solidFill>
              <a:srgbClr val="DABC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519;p57">
              <a:extLst>
                <a:ext uri="{FF2B5EF4-FFF2-40B4-BE49-F238E27FC236}">
                  <a16:creationId xmlns:a16="http://schemas.microsoft.com/office/drawing/2014/main" id="{CBE12D9E-8B4A-40E4-800D-A2329F494F84}"/>
                </a:ext>
              </a:extLst>
            </p:cNvPr>
            <p:cNvSpPr/>
            <p:nvPr/>
          </p:nvSpPr>
          <p:spPr>
            <a:xfrm>
              <a:off x="4183784" y="3185181"/>
              <a:ext cx="159637" cy="229948"/>
            </a:xfrm>
            <a:custGeom>
              <a:avLst/>
              <a:gdLst/>
              <a:ahLst/>
              <a:cxnLst/>
              <a:rect l="l" t="t" r="r" b="b"/>
              <a:pathLst>
                <a:path w="3828" h="5514" extrusionOk="0">
                  <a:moveTo>
                    <a:pt x="147" y="1"/>
                  </a:moveTo>
                  <a:cubicBezTo>
                    <a:pt x="141" y="1"/>
                    <a:pt x="135" y="1"/>
                    <a:pt x="128" y="2"/>
                  </a:cubicBezTo>
                  <a:cubicBezTo>
                    <a:pt x="50" y="15"/>
                    <a:pt x="0" y="96"/>
                    <a:pt x="3" y="172"/>
                  </a:cubicBezTo>
                  <a:cubicBezTo>
                    <a:pt x="4" y="247"/>
                    <a:pt x="45" y="317"/>
                    <a:pt x="84" y="381"/>
                  </a:cubicBezTo>
                  <a:cubicBezTo>
                    <a:pt x="571" y="1181"/>
                    <a:pt x="1140" y="1933"/>
                    <a:pt x="1614" y="2741"/>
                  </a:cubicBezTo>
                  <a:cubicBezTo>
                    <a:pt x="2088" y="3548"/>
                    <a:pt x="2471" y="4426"/>
                    <a:pt x="2544" y="5355"/>
                  </a:cubicBezTo>
                  <a:lnTo>
                    <a:pt x="3759" y="5513"/>
                  </a:lnTo>
                  <a:cubicBezTo>
                    <a:pt x="3827" y="4393"/>
                    <a:pt x="3440" y="3280"/>
                    <a:pt x="2796" y="2353"/>
                  </a:cubicBezTo>
                  <a:cubicBezTo>
                    <a:pt x="2151" y="1425"/>
                    <a:pt x="1261" y="672"/>
                    <a:pt x="291" y="58"/>
                  </a:cubicBezTo>
                  <a:cubicBezTo>
                    <a:pt x="246" y="30"/>
                    <a:pt x="198" y="1"/>
                    <a:pt x="147" y="1"/>
                  </a:cubicBezTo>
                  <a:close/>
                </a:path>
              </a:pathLst>
            </a:custGeom>
            <a:solidFill>
              <a:srgbClr val="C9A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520;p57">
              <a:extLst>
                <a:ext uri="{FF2B5EF4-FFF2-40B4-BE49-F238E27FC236}">
                  <a16:creationId xmlns:a16="http://schemas.microsoft.com/office/drawing/2014/main" id="{CF3E7360-7582-410D-BAF2-FF9F3481A79D}"/>
                </a:ext>
              </a:extLst>
            </p:cNvPr>
            <p:cNvSpPr/>
            <p:nvPr/>
          </p:nvSpPr>
          <p:spPr>
            <a:xfrm>
              <a:off x="4419069" y="3121960"/>
              <a:ext cx="140996" cy="345839"/>
            </a:xfrm>
            <a:custGeom>
              <a:avLst/>
              <a:gdLst/>
              <a:ahLst/>
              <a:cxnLst/>
              <a:rect l="l" t="t" r="r" b="b"/>
              <a:pathLst>
                <a:path w="3381" h="8293" extrusionOk="0">
                  <a:moveTo>
                    <a:pt x="1687" y="0"/>
                  </a:moveTo>
                  <a:cubicBezTo>
                    <a:pt x="1608" y="0"/>
                    <a:pt x="1526" y="33"/>
                    <a:pt x="1464" y="85"/>
                  </a:cubicBezTo>
                  <a:cubicBezTo>
                    <a:pt x="1373" y="162"/>
                    <a:pt x="1318" y="270"/>
                    <a:pt x="1270" y="375"/>
                  </a:cubicBezTo>
                  <a:cubicBezTo>
                    <a:pt x="311" y="2462"/>
                    <a:pt x="625" y="4867"/>
                    <a:pt x="0" y="7063"/>
                  </a:cubicBezTo>
                  <a:lnTo>
                    <a:pt x="2048" y="8293"/>
                  </a:lnTo>
                  <a:cubicBezTo>
                    <a:pt x="2787" y="6996"/>
                    <a:pt x="3380" y="5562"/>
                    <a:pt x="3306" y="4096"/>
                  </a:cubicBezTo>
                  <a:cubicBezTo>
                    <a:pt x="3236" y="2726"/>
                    <a:pt x="2596" y="1457"/>
                    <a:pt x="1967" y="230"/>
                  </a:cubicBezTo>
                  <a:cubicBezTo>
                    <a:pt x="1926" y="151"/>
                    <a:pt x="1880" y="67"/>
                    <a:pt x="1798" y="25"/>
                  </a:cubicBezTo>
                  <a:cubicBezTo>
                    <a:pt x="1763" y="8"/>
                    <a:pt x="1726" y="0"/>
                    <a:pt x="1687" y="0"/>
                  </a:cubicBezTo>
                  <a:close/>
                </a:path>
              </a:pathLst>
            </a:custGeom>
            <a:solidFill>
              <a:srgbClr val="DABC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521;p57">
              <a:extLst>
                <a:ext uri="{FF2B5EF4-FFF2-40B4-BE49-F238E27FC236}">
                  <a16:creationId xmlns:a16="http://schemas.microsoft.com/office/drawing/2014/main" id="{CCB35BA8-7D38-40BB-9072-F75C6DF159E4}"/>
                </a:ext>
              </a:extLst>
            </p:cNvPr>
            <p:cNvSpPr/>
            <p:nvPr/>
          </p:nvSpPr>
          <p:spPr>
            <a:xfrm>
              <a:off x="4434041" y="3184222"/>
              <a:ext cx="86574" cy="273610"/>
            </a:xfrm>
            <a:custGeom>
              <a:avLst/>
              <a:gdLst/>
              <a:ahLst/>
              <a:cxnLst/>
              <a:rect l="l" t="t" r="r" b="b"/>
              <a:pathLst>
                <a:path w="2076" h="6561" extrusionOk="0">
                  <a:moveTo>
                    <a:pt x="1259" y="1"/>
                  </a:moveTo>
                  <a:cubicBezTo>
                    <a:pt x="1202" y="1"/>
                    <a:pt x="1143" y="35"/>
                    <a:pt x="1110" y="82"/>
                  </a:cubicBezTo>
                  <a:cubicBezTo>
                    <a:pt x="1067" y="144"/>
                    <a:pt x="1057" y="223"/>
                    <a:pt x="1049" y="298"/>
                  </a:cubicBezTo>
                  <a:cubicBezTo>
                    <a:pt x="954" y="1227"/>
                    <a:pt x="953" y="2161"/>
                    <a:pt x="844" y="3089"/>
                  </a:cubicBezTo>
                  <a:cubicBezTo>
                    <a:pt x="733" y="4017"/>
                    <a:pt x="507" y="4952"/>
                    <a:pt x="1" y="5754"/>
                  </a:cubicBezTo>
                  <a:lnTo>
                    <a:pt x="881" y="6560"/>
                  </a:lnTo>
                  <a:cubicBezTo>
                    <a:pt x="1617" y="5678"/>
                    <a:pt x="1983" y="4547"/>
                    <a:pt x="2030" y="3427"/>
                  </a:cubicBezTo>
                  <a:cubicBezTo>
                    <a:pt x="2075" y="2307"/>
                    <a:pt x="1818" y="1194"/>
                    <a:pt x="1411" y="148"/>
                  </a:cubicBezTo>
                  <a:cubicBezTo>
                    <a:pt x="1391" y="95"/>
                    <a:pt x="1366" y="39"/>
                    <a:pt x="1314" y="13"/>
                  </a:cubicBezTo>
                  <a:cubicBezTo>
                    <a:pt x="1296" y="4"/>
                    <a:pt x="1278" y="1"/>
                    <a:pt x="1259" y="1"/>
                  </a:cubicBezTo>
                  <a:close/>
                </a:path>
              </a:pathLst>
            </a:custGeom>
            <a:solidFill>
              <a:srgbClr val="C9A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522;p57">
              <a:extLst>
                <a:ext uri="{FF2B5EF4-FFF2-40B4-BE49-F238E27FC236}">
                  <a16:creationId xmlns:a16="http://schemas.microsoft.com/office/drawing/2014/main" id="{62DC61FE-040F-4340-AFC9-977972BC4920}"/>
                </a:ext>
              </a:extLst>
            </p:cNvPr>
            <p:cNvSpPr/>
            <p:nvPr/>
          </p:nvSpPr>
          <p:spPr>
            <a:xfrm>
              <a:off x="4165435" y="3560837"/>
              <a:ext cx="274986" cy="195960"/>
            </a:xfrm>
            <a:custGeom>
              <a:avLst/>
              <a:gdLst/>
              <a:ahLst/>
              <a:cxnLst/>
              <a:rect l="l" t="t" r="r" b="b"/>
              <a:pathLst>
                <a:path w="6594" h="4699" extrusionOk="0">
                  <a:moveTo>
                    <a:pt x="1318" y="1"/>
                  </a:moveTo>
                  <a:cubicBezTo>
                    <a:pt x="1324" y="11"/>
                    <a:pt x="1329" y="21"/>
                    <a:pt x="1335" y="31"/>
                  </a:cubicBezTo>
                  <a:cubicBezTo>
                    <a:pt x="543" y="385"/>
                    <a:pt x="0" y="1234"/>
                    <a:pt x="9" y="2101"/>
                  </a:cubicBezTo>
                  <a:cubicBezTo>
                    <a:pt x="19" y="2969"/>
                    <a:pt x="582" y="3805"/>
                    <a:pt x="1428" y="4195"/>
                  </a:cubicBezTo>
                  <a:cubicBezTo>
                    <a:pt x="2307" y="4515"/>
                    <a:pt x="3242" y="4699"/>
                    <a:pt x="4176" y="4699"/>
                  </a:cubicBezTo>
                  <a:cubicBezTo>
                    <a:pt x="4510" y="4699"/>
                    <a:pt x="4844" y="4675"/>
                    <a:pt x="5176" y="4626"/>
                  </a:cubicBezTo>
                  <a:cubicBezTo>
                    <a:pt x="5660" y="4554"/>
                    <a:pt x="6138" y="4424"/>
                    <a:pt x="6594" y="4240"/>
                  </a:cubicBezTo>
                  <a:cubicBezTo>
                    <a:pt x="6345" y="3234"/>
                    <a:pt x="5823" y="2292"/>
                    <a:pt x="5078" y="1569"/>
                  </a:cubicBezTo>
                  <a:cubicBezTo>
                    <a:pt x="4081" y="599"/>
                    <a:pt x="2705" y="39"/>
                    <a:pt x="1318" y="1"/>
                  </a:cubicBezTo>
                  <a:close/>
                </a:path>
              </a:pathLst>
            </a:custGeom>
            <a:solidFill>
              <a:srgbClr val="C9A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523;p57">
              <a:extLst>
                <a:ext uri="{FF2B5EF4-FFF2-40B4-BE49-F238E27FC236}">
                  <a16:creationId xmlns:a16="http://schemas.microsoft.com/office/drawing/2014/main" id="{46185639-6737-492D-A06A-264FD1D4099B}"/>
                </a:ext>
              </a:extLst>
            </p:cNvPr>
            <p:cNvSpPr/>
            <p:nvPr/>
          </p:nvSpPr>
          <p:spPr>
            <a:xfrm>
              <a:off x="4203259" y="3376262"/>
              <a:ext cx="377074" cy="366356"/>
            </a:xfrm>
            <a:custGeom>
              <a:avLst/>
              <a:gdLst/>
              <a:ahLst/>
              <a:cxnLst/>
              <a:rect l="l" t="t" r="r" b="b"/>
              <a:pathLst>
                <a:path w="9042" h="8785" extrusionOk="0">
                  <a:moveTo>
                    <a:pt x="4547" y="1"/>
                  </a:moveTo>
                  <a:cubicBezTo>
                    <a:pt x="4355" y="1"/>
                    <a:pt x="4162" y="13"/>
                    <a:pt x="3972" y="38"/>
                  </a:cubicBezTo>
                  <a:cubicBezTo>
                    <a:pt x="3945" y="30"/>
                    <a:pt x="3919" y="23"/>
                    <a:pt x="3892" y="15"/>
                  </a:cubicBezTo>
                  <a:cubicBezTo>
                    <a:pt x="3889" y="16"/>
                    <a:pt x="3888" y="17"/>
                    <a:pt x="3886" y="17"/>
                  </a:cubicBezTo>
                  <a:cubicBezTo>
                    <a:pt x="3885" y="17"/>
                    <a:pt x="3884" y="16"/>
                    <a:pt x="3884" y="15"/>
                  </a:cubicBezTo>
                  <a:cubicBezTo>
                    <a:pt x="3138" y="91"/>
                    <a:pt x="2396" y="285"/>
                    <a:pt x="1747" y="662"/>
                  </a:cubicBezTo>
                  <a:cubicBezTo>
                    <a:pt x="1096" y="1041"/>
                    <a:pt x="544" y="1614"/>
                    <a:pt x="271" y="2316"/>
                  </a:cubicBezTo>
                  <a:cubicBezTo>
                    <a:pt x="1" y="3009"/>
                    <a:pt x="23" y="3826"/>
                    <a:pt x="429" y="4546"/>
                  </a:cubicBezTo>
                  <a:cubicBezTo>
                    <a:pt x="1816" y="4583"/>
                    <a:pt x="3191" y="5144"/>
                    <a:pt x="4188" y="6113"/>
                  </a:cubicBezTo>
                  <a:cubicBezTo>
                    <a:pt x="4933" y="6837"/>
                    <a:pt x="5455" y="7777"/>
                    <a:pt x="5705" y="8784"/>
                  </a:cubicBezTo>
                  <a:cubicBezTo>
                    <a:pt x="6429" y="8490"/>
                    <a:pt x="7095" y="8060"/>
                    <a:pt x="7635" y="7497"/>
                  </a:cubicBezTo>
                  <a:cubicBezTo>
                    <a:pt x="8516" y="6582"/>
                    <a:pt x="9042" y="5310"/>
                    <a:pt x="8967" y="4103"/>
                  </a:cubicBezTo>
                  <a:cubicBezTo>
                    <a:pt x="8899" y="2899"/>
                    <a:pt x="8302" y="1737"/>
                    <a:pt x="7366" y="978"/>
                  </a:cubicBezTo>
                  <a:cubicBezTo>
                    <a:pt x="6579" y="342"/>
                    <a:pt x="5561" y="1"/>
                    <a:pt x="4547" y="1"/>
                  </a:cubicBezTo>
                  <a:close/>
                </a:path>
              </a:pathLst>
            </a:custGeom>
            <a:solidFill>
              <a:srgbClr val="DABC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524;p57">
              <a:extLst>
                <a:ext uri="{FF2B5EF4-FFF2-40B4-BE49-F238E27FC236}">
                  <a16:creationId xmlns:a16="http://schemas.microsoft.com/office/drawing/2014/main" id="{0CF05254-383A-422C-8080-CC818604BC07}"/>
                </a:ext>
              </a:extLst>
            </p:cNvPr>
            <p:cNvSpPr/>
            <p:nvPr/>
          </p:nvSpPr>
          <p:spPr>
            <a:xfrm>
              <a:off x="4374448" y="3585942"/>
              <a:ext cx="22644" cy="25981"/>
            </a:xfrm>
            <a:custGeom>
              <a:avLst/>
              <a:gdLst/>
              <a:ahLst/>
              <a:cxnLst/>
              <a:rect l="l" t="t" r="r" b="b"/>
              <a:pathLst>
                <a:path w="543" h="623" extrusionOk="0">
                  <a:moveTo>
                    <a:pt x="280" y="1"/>
                  </a:moveTo>
                  <a:cubicBezTo>
                    <a:pt x="149" y="1"/>
                    <a:pt x="33" y="126"/>
                    <a:pt x="17" y="288"/>
                  </a:cubicBezTo>
                  <a:cubicBezTo>
                    <a:pt x="0" y="459"/>
                    <a:pt x="100" y="610"/>
                    <a:pt x="241" y="622"/>
                  </a:cubicBezTo>
                  <a:cubicBezTo>
                    <a:pt x="248" y="623"/>
                    <a:pt x="254" y="623"/>
                    <a:pt x="261" y="623"/>
                  </a:cubicBezTo>
                  <a:cubicBezTo>
                    <a:pt x="394" y="623"/>
                    <a:pt x="509" y="499"/>
                    <a:pt x="525" y="337"/>
                  </a:cubicBezTo>
                  <a:cubicBezTo>
                    <a:pt x="543" y="165"/>
                    <a:pt x="443" y="16"/>
                    <a:pt x="301" y="2"/>
                  </a:cubicBezTo>
                  <a:cubicBezTo>
                    <a:pt x="294" y="1"/>
                    <a:pt x="287" y="1"/>
                    <a:pt x="2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525;p57">
              <a:extLst>
                <a:ext uri="{FF2B5EF4-FFF2-40B4-BE49-F238E27FC236}">
                  <a16:creationId xmlns:a16="http://schemas.microsoft.com/office/drawing/2014/main" id="{C291704E-B3FC-455B-A7ED-0D652EAAFB5D}"/>
                </a:ext>
              </a:extLst>
            </p:cNvPr>
            <p:cNvSpPr/>
            <p:nvPr/>
          </p:nvSpPr>
          <p:spPr>
            <a:xfrm>
              <a:off x="4229782" y="3543948"/>
              <a:ext cx="22686" cy="25981"/>
            </a:xfrm>
            <a:custGeom>
              <a:avLst/>
              <a:gdLst/>
              <a:ahLst/>
              <a:cxnLst/>
              <a:rect l="l" t="t" r="r" b="b"/>
              <a:pathLst>
                <a:path w="544" h="623" extrusionOk="0">
                  <a:moveTo>
                    <a:pt x="281" y="0"/>
                  </a:moveTo>
                  <a:cubicBezTo>
                    <a:pt x="148" y="0"/>
                    <a:pt x="32" y="123"/>
                    <a:pt x="17" y="286"/>
                  </a:cubicBezTo>
                  <a:cubicBezTo>
                    <a:pt x="1" y="458"/>
                    <a:pt x="101" y="608"/>
                    <a:pt x="241" y="621"/>
                  </a:cubicBezTo>
                  <a:cubicBezTo>
                    <a:pt x="248" y="622"/>
                    <a:pt x="254" y="622"/>
                    <a:pt x="260" y="622"/>
                  </a:cubicBezTo>
                  <a:cubicBezTo>
                    <a:pt x="393" y="622"/>
                    <a:pt x="511" y="499"/>
                    <a:pt x="527" y="336"/>
                  </a:cubicBezTo>
                  <a:cubicBezTo>
                    <a:pt x="543" y="164"/>
                    <a:pt x="443" y="14"/>
                    <a:pt x="303" y="2"/>
                  </a:cubicBezTo>
                  <a:cubicBezTo>
                    <a:pt x="295" y="1"/>
                    <a:pt x="288" y="0"/>
                    <a:pt x="28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526;p57">
              <a:extLst>
                <a:ext uri="{FF2B5EF4-FFF2-40B4-BE49-F238E27FC236}">
                  <a16:creationId xmlns:a16="http://schemas.microsoft.com/office/drawing/2014/main" id="{884AF666-CA7F-42FD-9EF0-E1461D27E1C9}"/>
                </a:ext>
              </a:extLst>
            </p:cNvPr>
            <p:cNvSpPr/>
            <p:nvPr/>
          </p:nvSpPr>
          <p:spPr>
            <a:xfrm>
              <a:off x="4310977" y="3636193"/>
              <a:ext cx="31485" cy="32028"/>
            </a:xfrm>
            <a:custGeom>
              <a:avLst/>
              <a:gdLst/>
              <a:ahLst/>
              <a:cxnLst/>
              <a:rect l="l" t="t" r="r" b="b"/>
              <a:pathLst>
                <a:path w="755" h="768" extrusionOk="0">
                  <a:moveTo>
                    <a:pt x="432" y="0"/>
                  </a:moveTo>
                  <a:cubicBezTo>
                    <a:pt x="368" y="0"/>
                    <a:pt x="310" y="24"/>
                    <a:pt x="262" y="54"/>
                  </a:cubicBezTo>
                  <a:cubicBezTo>
                    <a:pt x="152" y="126"/>
                    <a:pt x="70" y="225"/>
                    <a:pt x="4" y="332"/>
                  </a:cubicBezTo>
                  <a:cubicBezTo>
                    <a:pt x="1" y="338"/>
                    <a:pt x="2" y="346"/>
                    <a:pt x="9" y="353"/>
                  </a:cubicBezTo>
                  <a:cubicBezTo>
                    <a:pt x="13" y="355"/>
                    <a:pt x="16" y="356"/>
                    <a:pt x="20" y="356"/>
                  </a:cubicBezTo>
                  <a:cubicBezTo>
                    <a:pt x="25" y="356"/>
                    <a:pt x="30" y="353"/>
                    <a:pt x="33" y="350"/>
                  </a:cubicBezTo>
                  <a:lnTo>
                    <a:pt x="33" y="349"/>
                  </a:lnTo>
                  <a:cubicBezTo>
                    <a:pt x="110" y="256"/>
                    <a:pt x="196" y="167"/>
                    <a:pt x="296" y="110"/>
                  </a:cubicBezTo>
                  <a:cubicBezTo>
                    <a:pt x="337" y="86"/>
                    <a:pt x="381" y="69"/>
                    <a:pt x="425" y="69"/>
                  </a:cubicBezTo>
                  <a:cubicBezTo>
                    <a:pt x="433" y="69"/>
                    <a:pt x="442" y="70"/>
                    <a:pt x="450" y="71"/>
                  </a:cubicBezTo>
                  <a:cubicBezTo>
                    <a:pt x="501" y="79"/>
                    <a:pt x="544" y="111"/>
                    <a:pt x="581" y="152"/>
                  </a:cubicBezTo>
                  <a:cubicBezTo>
                    <a:pt x="655" y="241"/>
                    <a:pt x="705" y="354"/>
                    <a:pt x="680" y="464"/>
                  </a:cubicBezTo>
                  <a:cubicBezTo>
                    <a:pt x="657" y="575"/>
                    <a:pt x="571" y="670"/>
                    <a:pt x="475" y="736"/>
                  </a:cubicBezTo>
                  <a:lnTo>
                    <a:pt x="473" y="738"/>
                  </a:lnTo>
                  <a:cubicBezTo>
                    <a:pt x="467" y="741"/>
                    <a:pt x="465" y="751"/>
                    <a:pt x="468" y="759"/>
                  </a:cubicBezTo>
                  <a:cubicBezTo>
                    <a:pt x="471" y="764"/>
                    <a:pt x="477" y="767"/>
                    <a:pt x="483" y="767"/>
                  </a:cubicBezTo>
                  <a:cubicBezTo>
                    <a:pt x="485" y="767"/>
                    <a:pt x="488" y="767"/>
                    <a:pt x="491" y="765"/>
                  </a:cubicBezTo>
                  <a:cubicBezTo>
                    <a:pt x="601" y="704"/>
                    <a:pt x="701" y="610"/>
                    <a:pt x="738" y="479"/>
                  </a:cubicBezTo>
                  <a:cubicBezTo>
                    <a:pt x="754" y="413"/>
                    <a:pt x="753" y="342"/>
                    <a:pt x="730" y="280"/>
                  </a:cubicBezTo>
                  <a:cubicBezTo>
                    <a:pt x="722" y="246"/>
                    <a:pt x="704" y="219"/>
                    <a:pt x="690" y="189"/>
                  </a:cubicBezTo>
                  <a:cubicBezTo>
                    <a:pt x="673" y="161"/>
                    <a:pt x="653" y="136"/>
                    <a:pt x="634" y="109"/>
                  </a:cubicBezTo>
                  <a:cubicBezTo>
                    <a:pt x="592" y="58"/>
                    <a:pt x="533" y="10"/>
                    <a:pt x="459" y="2"/>
                  </a:cubicBezTo>
                  <a:cubicBezTo>
                    <a:pt x="450" y="1"/>
                    <a:pt x="441" y="0"/>
                    <a:pt x="432" y="0"/>
                  </a:cubicBezTo>
                  <a:close/>
                </a:path>
              </a:pathLst>
            </a:custGeom>
            <a:solidFill>
              <a:srgbClr val="DABC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527;p57">
              <a:extLst>
                <a:ext uri="{FF2B5EF4-FFF2-40B4-BE49-F238E27FC236}">
                  <a16:creationId xmlns:a16="http://schemas.microsoft.com/office/drawing/2014/main" id="{D4CB0BBE-0448-4D38-8FF2-A8CBA2A9CAF1}"/>
                </a:ext>
              </a:extLst>
            </p:cNvPr>
            <p:cNvSpPr/>
            <p:nvPr/>
          </p:nvSpPr>
          <p:spPr>
            <a:xfrm>
              <a:off x="4197671" y="3601789"/>
              <a:ext cx="30610" cy="25313"/>
            </a:xfrm>
            <a:custGeom>
              <a:avLst/>
              <a:gdLst/>
              <a:ahLst/>
              <a:cxnLst/>
              <a:rect l="l" t="t" r="r" b="b"/>
              <a:pathLst>
                <a:path w="734" h="607" extrusionOk="0">
                  <a:moveTo>
                    <a:pt x="439" y="1"/>
                  </a:moveTo>
                  <a:cubicBezTo>
                    <a:pt x="419" y="1"/>
                    <a:pt x="400" y="2"/>
                    <a:pt x="381" y="4"/>
                  </a:cubicBezTo>
                  <a:cubicBezTo>
                    <a:pt x="350" y="14"/>
                    <a:pt x="318" y="19"/>
                    <a:pt x="287" y="29"/>
                  </a:cubicBezTo>
                  <a:cubicBezTo>
                    <a:pt x="257" y="44"/>
                    <a:pt x="225" y="51"/>
                    <a:pt x="197" y="71"/>
                  </a:cubicBezTo>
                  <a:cubicBezTo>
                    <a:pt x="139" y="102"/>
                    <a:pt x="90" y="156"/>
                    <a:pt x="61" y="216"/>
                  </a:cubicBezTo>
                  <a:cubicBezTo>
                    <a:pt x="1" y="340"/>
                    <a:pt x="15" y="476"/>
                    <a:pt x="58" y="595"/>
                  </a:cubicBezTo>
                  <a:cubicBezTo>
                    <a:pt x="61" y="601"/>
                    <a:pt x="67" y="606"/>
                    <a:pt x="74" y="606"/>
                  </a:cubicBezTo>
                  <a:cubicBezTo>
                    <a:pt x="75" y="606"/>
                    <a:pt x="76" y="606"/>
                    <a:pt x="78" y="606"/>
                  </a:cubicBezTo>
                  <a:cubicBezTo>
                    <a:pt x="87" y="604"/>
                    <a:pt x="92" y="595"/>
                    <a:pt x="89" y="586"/>
                  </a:cubicBezTo>
                  <a:lnTo>
                    <a:pt x="89" y="585"/>
                  </a:lnTo>
                  <a:cubicBezTo>
                    <a:pt x="61" y="471"/>
                    <a:pt x="58" y="342"/>
                    <a:pt x="113" y="244"/>
                  </a:cubicBezTo>
                  <a:cubicBezTo>
                    <a:pt x="166" y="145"/>
                    <a:pt x="278" y="93"/>
                    <a:pt x="392" y="75"/>
                  </a:cubicBezTo>
                  <a:cubicBezTo>
                    <a:pt x="406" y="74"/>
                    <a:pt x="419" y="73"/>
                    <a:pt x="432" y="73"/>
                  </a:cubicBezTo>
                  <a:cubicBezTo>
                    <a:pt x="473" y="73"/>
                    <a:pt x="512" y="81"/>
                    <a:pt x="545" y="101"/>
                  </a:cubicBezTo>
                  <a:cubicBezTo>
                    <a:pt x="588" y="128"/>
                    <a:pt x="616" y="180"/>
                    <a:pt x="635" y="233"/>
                  </a:cubicBezTo>
                  <a:cubicBezTo>
                    <a:pt x="673" y="341"/>
                    <a:pt x="678" y="466"/>
                    <a:pt x="676" y="586"/>
                  </a:cubicBezTo>
                  <a:cubicBezTo>
                    <a:pt x="676" y="594"/>
                    <a:pt x="681" y="601"/>
                    <a:pt x="686" y="601"/>
                  </a:cubicBezTo>
                  <a:cubicBezTo>
                    <a:pt x="687" y="601"/>
                    <a:pt x="688" y="601"/>
                    <a:pt x="688" y="600"/>
                  </a:cubicBezTo>
                  <a:cubicBezTo>
                    <a:pt x="689" y="601"/>
                    <a:pt x="690" y="601"/>
                    <a:pt x="691" y="601"/>
                  </a:cubicBezTo>
                  <a:cubicBezTo>
                    <a:pt x="699" y="601"/>
                    <a:pt x="706" y="595"/>
                    <a:pt x="708" y="587"/>
                  </a:cubicBezTo>
                  <a:cubicBezTo>
                    <a:pt x="729" y="463"/>
                    <a:pt x="733" y="336"/>
                    <a:pt x="697" y="210"/>
                  </a:cubicBezTo>
                  <a:cubicBezTo>
                    <a:pt x="677" y="148"/>
                    <a:pt x="644" y="83"/>
                    <a:pt x="583" y="41"/>
                  </a:cubicBezTo>
                  <a:cubicBezTo>
                    <a:pt x="540" y="10"/>
                    <a:pt x="489" y="1"/>
                    <a:pt x="439" y="1"/>
                  </a:cubicBezTo>
                  <a:close/>
                </a:path>
              </a:pathLst>
            </a:custGeom>
            <a:solidFill>
              <a:srgbClr val="DABC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528;p57">
              <a:extLst>
                <a:ext uri="{FF2B5EF4-FFF2-40B4-BE49-F238E27FC236}">
                  <a16:creationId xmlns:a16="http://schemas.microsoft.com/office/drawing/2014/main" id="{86CA5400-B7E9-4383-BEBE-F769A2CBDD86}"/>
                </a:ext>
              </a:extLst>
            </p:cNvPr>
            <p:cNvSpPr/>
            <p:nvPr/>
          </p:nvSpPr>
          <p:spPr>
            <a:xfrm>
              <a:off x="4362938" y="3849543"/>
              <a:ext cx="185993" cy="133990"/>
            </a:xfrm>
            <a:custGeom>
              <a:avLst/>
              <a:gdLst/>
              <a:ahLst/>
              <a:cxnLst/>
              <a:rect l="l" t="t" r="r" b="b"/>
              <a:pathLst>
                <a:path w="4460" h="3213" extrusionOk="0">
                  <a:moveTo>
                    <a:pt x="4440" y="1"/>
                  </a:moveTo>
                  <a:cubicBezTo>
                    <a:pt x="4439" y="1"/>
                    <a:pt x="4437" y="1"/>
                    <a:pt x="4436" y="1"/>
                  </a:cubicBezTo>
                  <a:lnTo>
                    <a:pt x="4434" y="1"/>
                  </a:lnTo>
                  <a:cubicBezTo>
                    <a:pt x="4185" y="92"/>
                    <a:pt x="3921" y="141"/>
                    <a:pt x="3659" y="196"/>
                  </a:cubicBezTo>
                  <a:lnTo>
                    <a:pt x="2872" y="348"/>
                  </a:lnTo>
                  <a:cubicBezTo>
                    <a:pt x="2345" y="449"/>
                    <a:pt x="1819" y="554"/>
                    <a:pt x="1300" y="697"/>
                  </a:cubicBezTo>
                  <a:cubicBezTo>
                    <a:pt x="1043" y="771"/>
                    <a:pt x="785" y="851"/>
                    <a:pt x="541" y="975"/>
                  </a:cubicBezTo>
                  <a:cubicBezTo>
                    <a:pt x="420" y="1037"/>
                    <a:pt x="300" y="1108"/>
                    <a:pt x="206" y="1215"/>
                  </a:cubicBezTo>
                  <a:lnTo>
                    <a:pt x="173" y="1257"/>
                  </a:lnTo>
                  <a:lnTo>
                    <a:pt x="147" y="1306"/>
                  </a:lnTo>
                  <a:cubicBezTo>
                    <a:pt x="126" y="1337"/>
                    <a:pt x="121" y="1370"/>
                    <a:pt x="107" y="1402"/>
                  </a:cubicBezTo>
                  <a:cubicBezTo>
                    <a:pt x="82" y="1467"/>
                    <a:pt x="69" y="1533"/>
                    <a:pt x="53" y="1600"/>
                  </a:cubicBezTo>
                  <a:cubicBezTo>
                    <a:pt x="0" y="1869"/>
                    <a:pt x="4" y="2141"/>
                    <a:pt x="28" y="2408"/>
                  </a:cubicBezTo>
                  <a:cubicBezTo>
                    <a:pt x="55" y="2677"/>
                    <a:pt x="106" y="2942"/>
                    <a:pt x="179" y="3200"/>
                  </a:cubicBezTo>
                  <a:cubicBezTo>
                    <a:pt x="182" y="3208"/>
                    <a:pt x="189" y="3213"/>
                    <a:pt x="198" y="3213"/>
                  </a:cubicBezTo>
                  <a:cubicBezTo>
                    <a:pt x="198" y="3213"/>
                    <a:pt x="199" y="3213"/>
                    <a:pt x="200" y="3213"/>
                  </a:cubicBezTo>
                  <a:cubicBezTo>
                    <a:pt x="209" y="3211"/>
                    <a:pt x="215" y="3202"/>
                    <a:pt x="212" y="3193"/>
                  </a:cubicBezTo>
                  <a:cubicBezTo>
                    <a:pt x="147" y="2935"/>
                    <a:pt x="106" y="2669"/>
                    <a:pt x="83" y="2405"/>
                  </a:cubicBezTo>
                  <a:cubicBezTo>
                    <a:pt x="63" y="2141"/>
                    <a:pt x="65" y="1872"/>
                    <a:pt x="118" y="1614"/>
                  </a:cubicBezTo>
                  <a:cubicBezTo>
                    <a:pt x="133" y="1551"/>
                    <a:pt x="147" y="1486"/>
                    <a:pt x="172" y="1426"/>
                  </a:cubicBezTo>
                  <a:cubicBezTo>
                    <a:pt x="183" y="1397"/>
                    <a:pt x="190" y="1361"/>
                    <a:pt x="206" y="1337"/>
                  </a:cubicBezTo>
                  <a:lnTo>
                    <a:pt x="229" y="1297"/>
                  </a:lnTo>
                  <a:lnTo>
                    <a:pt x="258" y="1260"/>
                  </a:lnTo>
                  <a:cubicBezTo>
                    <a:pt x="341" y="1165"/>
                    <a:pt x="456" y="1098"/>
                    <a:pt x="573" y="1037"/>
                  </a:cubicBezTo>
                  <a:cubicBezTo>
                    <a:pt x="809" y="920"/>
                    <a:pt x="1064" y="837"/>
                    <a:pt x="1319" y="762"/>
                  </a:cubicBezTo>
                  <a:cubicBezTo>
                    <a:pt x="1832" y="616"/>
                    <a:pt x="2357" y="510"/>
                    <a:pt x="2882" y="405"/>
                  </a:cubicBezTo>
                  <a:cubicBezTo>
                    <a:pt x="3145" y="351"/>
                    <a:pt x="3408" y="302"/>
                    <a:pt x="3670" y="244"/>
                  </a:cubicBezTo>
                  <a:cubicBezTo>
                    <a:pt x="3931" y="186"/>
                    <a:pt x="4195" y="131"/>
                    <a:pt x="4447" y="33"/>
                  </a:cubicBezTo>
                  <a:cubicBezTo>
                    <a:pt x="4455" y="31"/>
                    <a:pt x="4459" y="20"/>
                    <a:pt x="4456" y="12"/>
                  </a:cubicBezTo>
                  <a:cubicBezTo>
                    <a:pt x="4455" y="5"/>
                    <a:pt x="4448" y="1"/>
                    <a:pt x="4440" y="1"/>
                  </a:cubicBezTo>
                  <a:close/>
                </a:path>
              </a:pathLst>
            </a:custGeom>
            <a:solidFill>
              <a:srgbClr val="C9A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529;p57">
              <a:extLst>
                <a:ext uri="{FF2B5EF4-FFF2-40B4-BE49-F238E27FC236}">
                  <a16:creationId xmlns:a16="http://schemas.microsoft.com/office/drawing/2014/main" id="{429E67C2-F9FD-42D0-A86C-3B0F136C9CED}"/>
                </a:ext>
              </a:extLst>
            </p:cNvPr>
            <p:cNvSpPr/>
            <p:nvPr/>
          </p:nvSpPr>
          <p:spPr>
            <a:xfrm>
              <a:off x="4178821" y="3851170"/>
              <a:ext cx="186077" cy="134032"/>
            </a:xfrm>
            <a:custGeom>
              <a:avLst/>
              <a:gdLst/>
              <a:ahLst/>
              <a:cxnLst/>
              <a:rect l="l" t="t" r="r" b="b"/>
              <a:pathLst>
                <a:path w="4462" h="3214" extrusionOk="0">
                  <a:moveTo>
                    <a:pt x="19" y="1"/>
                  </a:moveTo>
                  <a:cubicBezTo>
                    <a:pt x="12" y="1"/>
                    <a:pt x="6" y="5"/>
                    <a:pt x="5" y="11"/>
                  </a:cubicBezTo>
                  <a:cubicBezTo>
                    <a:pt x="0" y="19"/>
                    <a:pt x="6" y="29"/>
                    <a:pt x="14" y="32"/>
                  </a:cubicBezTo>
                  <a:cubicBezTo>
                    <a:pt x="266" y="128"/>
                    <a:pt x="530" y="183"/>
                    <a:pt x="791" y="243"/>
                  </a:cubicBezTo>
                  <a:cubicBezTo>
                    <a:pt x="1053" y="300"/>
                    <a:pt x="1317" y="350"/>
                    <a:pt x="1579" y="403"/>
                  </a:cubicBezTo>
                  <a:cubicBezTo>
                    <a:pt x="2104" y="508"/>
                    <a:pt x="2629" y="616"/>
                    <a:pt x="3142" y="762"/>
                  </a:cubicBezTo>
                  <a:cubicBezTo>
                    <a:pt x="3397" y="836"/>
                    <a:pt x="3652" y="919"/>
                    <a:pt x="3888" y="1036"/>
                  </a:cubicBezTo>
                  <a:cubicBezTo>
                    <a:pt x="4005" y="1095"/>
                    <a:pt x="4120" y="1164"/>
                    <a:pt x="4202" y="1259"/>
                  </a:cubicBezTo>
                  <a:lnTo>
                    <a:pt x="4233" y="1295"/>
                  </a:lnTo>
                  <a:lnTo>
                    <a:pt x="4255" y="1336"/>
                  </a:lnTo>
                  <a:cubicBezTo>
                    <a:pt x="4271" y="1359"/>
                    <a:pt x="4277" y="1394"/>
                    <a:pt x="4289" y="1424"/>
                  </a:cubicBezTo>
                  <a:cubicBezTo>
                    <a:pt x="4314" y="1486"/>
                    <a:pt x="4328" y="1549"/>
                    <a:pt x="4343" y="1613"/>
                  </a:cubicBezTo>
                  <a:cubicBezTo>
                    <a:pt x="4396" y="1871"/>
                    <a:pt x="4397" y="2139"/>
                    <a:pt x="4379" y="2404"/>
                  </a:cubicBezTo>
                  <a:cubicBezTo>
                    <a:pt x="4356" y="2668"/>
                    <a:pt x="4316" y="2934"/>
                    <a:pt x="4249" y="3191"/>
                  </a:cubicBezTo>
                  <a:cubicBezTo>
                    <a:pt x="4246" y="3201"/>
                    <a:pt x="4251" y="3210"/>
                    <a:pt x="4261" y="3212"/>
                  </a:cubicBezTo>
                  <a:cubicBezTo>
                    <a:pt x="4263" y="3213"/>
                    <a:pt x="4265" y="3213"/>
                    <a:pt x="4266" y="3213"/>
                  </a:cubicBezTo>
                  <a:cubicBezTo>
                    <a:pt x="4274" y="3213"/>
                    <a:pt x="4280" y="3208"/>
                    <a:pt x="4282" y="3201"/>
                  </a:cubicBezTo>
                  <a:cubicBezTo>
                    <a:pt x="4355" y="2941"/>
                    <a:pt x="4406" y="2677"/>
                    <a:pt x="4433" y="2409"/>
                  </a:cubicBezTo>
                  <a:cubicBezTo>
                    <a:pt x="4458" y="2140"/>
                    <a:pt x="4462" y="1868"/>
                    <a:pt x="4408" y="1600"/>
                  </a:cubicBezTo>
                  <a:cubicBezTo>
                    <a:pt x="4392" y="1534"/>
                    <a:pt x="4379" y="1466"/>
                    <a:pt x="4354" y="1401"/>
                  </a:cubicBezTo>
                  <a:cubicBezTo>
                    <a:pt x="4339" y="1371"/>
                    <a:pt x="4335" y="1338"/>
                    <a:pt x="4314" y="1306"/>
                  </a:cubicBezTo>
                  <a:lnTo>
                    <a:pt x="4288" y="1258"/>
                  </a:lnTo>
                  <a:lnTo>
                    <a:pt x="4255" y="1216"/>
                  </a:lnTo>
                  <a:cubicBezTo>
                    <a:pt x="4161" y="1108"/>
                    <a:pt x="4040" y="1037"/>
                    <a:pt x="3920" y="974"/>
                  </a:cubicBezTo>
                  <a:cubicBezTo>
                    <a:pt x="3677" y="851"/>
                    <a:pt x="3418" y="772"/>
                    <a:pt x="3161" y="697"/>
                  </a:cubicBezTo>
                  <a:cubicBezTo>
                    <a:pt x="2642" y="553"/>
                    <a:pt x="2115" y="450"/>
                    <a:pt x="1589" y="348"/>
                  </a:cubicBezTo>
                  <a:lnTo>
                    <a:pt x="802" y="196"/>
                  </a:lnTo>
                  <a:cubicBezTo>
                    <a:pt x="541" y="143"/>
                    <a:pt x="275" y="92"/>
                    <a:pt x="26" y="2"/>
                  </a:cubicBezTo>
                  <a:lnTo>
                    <a:pt x="25" y="2"/>
                  </a:lnTo>
                  <a:cubicBezTo>
                    <a:pt x="23" y="1"/>
                    <a:pt x="21" y="1"/>
                    <a:pt x="19" y="1"/>
                  </a:cubicBezTo>
                  <a:close/>
                </a:path>
              </a:pathLst>
            </a:custGeom>
            <a:solidFill>
              <a:srgbClr val="C9A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530;p57">
              <a:extLst>
                <a:ext uri="{FF2B5EF4-FFF2-40B4-BE49-F238E27FC236}">
                  <a16:creationId xmlns:a16="http://schemas.microsoft.com/office/drawing/2014/main" id="{E2CE6E8A-5FBF-46A8-914D-04D0D40046BD}"/>
                </a:ext>
              </a:extLst>
            </p:cNvPr>
            <p:cNvSpPr/>
            <p:nvPr/>
          </p:nvSpPr>
          <p:spPr>
            <a:xfrm>
              <a:off x="2041109" y="1637184"/>
              <a:ext cx="2053014" cy="2369369"/>
            </a:xfrm>
            <a:custGeom>
              <a:avLst/>
              <a:gdLst/>
              <a:ahLst/>
              <a:cxnLst/>
              <a:rect l="l" t="t" r="r" b="b"/>
              <a:pathLst>
                <a:path w="49230" h="56816" extrusionOk="0">
                  <a:moveTo>
                    <a:pt x="24905" y="0"/>
                  </a:moveTo>
                  <a:cubicBezTo>
                    <a:pt x="18743" y="3615"/>
                    <a:pt x="12744" y="7504"/>
                    <a:pt x="6931" y="11655"/>
                  </a:cubicBezTo>
                  <a:cubicBezTo>
                    <a:pt x="4968" y="13058"/>
                    <a:pt x="2960" y="14564"/>
                    <a:pt x="1845" y="16705"/>
                  </a:cubicBezTo>
                  <a:cubicBezTo>
                    <a:pt x="815" y="18678"/>
                    <a:pt x="659" y="20976"/>
                    <a:pt x="548" y="23200"/>
                  </a:cubicBezTo>
                  <a:cubicBezTo>
                    <a:pt x="0" y="34271"/>
                    <a:pt x="100" y="45373"/>
                    <a:pt x="850" y="56658"/>
                  </a:cubicBezTo>
                  <a:cubicBezTo>
                    <a:pt x="3546" y="56768"/>
                    <a:pt x="6243" y="56816"/>
                    <a:pt x="8940" y="56816"/>
                  </a:cubicBezTo>
                  <a:cubicBezTo>
                    <a:pt x="17249" y="56816"/>
                    <a:pt x="25560" y="56365"/>
                    <a:pt x="33860" y="55915"/>
                  </a:cubicBezTo>
                  <a:cubicBezTo>
                    <a:pt x="38882" y="55642"/>
                    <a:pt x="43904" y="55369"/>
                    <a:pt x="48724" y="55015"/>
                  </a:cubicBezTo>
                  <a:cubicBezTo>
                    <a:pt x="48977" y="42331"/>
                    <a:pt x="49230" y="29648"/>
                    <a:pt x="49151" y="17139"/>
                  </a:cubicBezTo>
                  <a:cubicBezTo>
                    <a:pt x="45555" y="13655"/>
                    <a:pt x="41946" y="10161"/>
                    <a:pt x="37977" y="7106"/>
                  </a:cubicBezTo>
                  <a:cubicBezTo>
                    <a:pt x="34009" y="4052"/>
                    <a:pt x="29652" y="1429"/>
                    <a:pt x="24905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531;p57">
              <a:extLst>
                <a:ext uri="{FF2B5EF4-FFF2-40B4-BE49-F238E27FC236}">
                  <a16:creationId xmlns:a16="http://schemas.microsoft.com/office/drawing/2014/main" id="{9C8F8E88-C4C1-4BBA-B9BB-AB5F1E8A36A1}"/>
                </a:ext>
              </a:extLst>
            </p:cNvPr>
            <p:cNvSpPr/>
            <p:nvPr/>
          </p:nvSpPr>
          <p:spPr>
            <a:xfrm>
              <a:off x="2093071" y="2273189"/>
              <a:ext cx="1909140" cy="43245"/>
            </a:xfrm>
            <a:custGeom>
              <a:avLst/>
              <a:gdLst/>
              <a:ahLst/>
              <a:cxnLst/>
              <a:rect l="l" t="t" r="r" b="b"/>
              <a:pathLst>
                <a:path w="45780" h="1037" extrusionOk="0">
                  <a:moveTo>
                    <a:pt x="19175" y="0"/>
                  </a:moveTo>
                  <a:cubicBezTo>
                    <a:pt x="12768" y="0"/>
                    <a:pt x="6366" y="168"/>
                    <a:pt x="1" y="503"/>
                  </a:cubicBezTo>
                  <a:lnTo>
                    <a:pt x="4" y="573"/>
                  </a:lnTo>
                  <a:cubicBezTo>
                    <a:pt x="6368" y="238"/>
                    <a:pt x="12769" y="71"/>
                    <a:pt x="19174" y="71"/>
                  </a:cubicBezTo>
                  <a:cubicBezTo>
                    <a:pt x="28061" y="71"/>
                    <a:pt x="36955" y="393"/>
                    <a:pt x="45775" y="1037"/>
                  </a:cubicBezTo>
                  <a:lnTo>
                    <a:pt x="45780" y="967"/>
                  </a:lnTo>
                  <a:cubicBezTo>
                    <a:pt x="36960" y="323"/>
                    <a:pt x="28063" y="0"/>
                    <a:pt x="19175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532;p57">
              <a:extLst>
                <a:ext uri="{FF2B5EF4-FFF2-40B4-BE49-F238E27FC236}">
                  <a16:creationId xmlns:a16="http://schemas.microsoft.com/office/drawing/2014/main" id="{E75E8B80-089C-480A-8E85-4373EEE09C19}"/>
                </a:ext>
              </a:extLst>
            </p:cNvPr>
            <p:cNvSpPr/>
            <p:nvPr/>
          </p:nvSpPr>
          <p:spPr>
            <a:xfrm>
              <a:off x="2011000" y="2407888"/>
              <a:ext cx="2109354" cy="64222"/>
            </a:xfrm>
            <a:custGeom>
              <a:avLst/>
              <a:gdLst/>
              <a:ahLst/>
              <a:cxnLst/>
              <a:rect l="l" t="t" r="r" b="b"/>
              <a:pathLst>
                <a:path w="50581" h="1540" extrusionOk="0">
                  <a:moveTo>
                    <a:pt x="11" y="0"/>
                  </a:moveTo>
                  <a:lnTo>
                    <a:pt x="0" y="71"/>
                  </a:lnTo>
                  <a:cubicBezTo>
                    <a:pt x="9021" y="1400"/>
                    <a:pt x="18251" y="1540"/>
                    <a:pt x="27272" y="1540"/>
                  </a:cubicBezTo>
                  <a:cubicBezTo>
                    <a:pt x="28476" y="1540"/>
                    <a:pt x="29679" y="1537"/>
                    <a:pt x="30874" y="1535"/>
                  </a:cubicBezTo>
                  <a:lnTo>
                    <a:pt x="50581" y="1494"/>
                  </a:lnTo>
                  <a:lnTo>
                    <a:pt x="50581" y="1424"/>
                  </a:lnTo>
                  <a:lnTo>
                    <a:pt x="30874" y="1464"/>
                  </a:lnTo>
                  <a:cubicBezTo>
                    <a:pt x="29677" y="1466"/>
                    <a:pt x="28475" y="1469"/>
                    <a:pt x="27269" y="1469"/>
                  </a:cubicBezTo>
                  <a:cubicBezTo>
                    <a:pt x="18253" y="1469"/>
                    <a:pt x="9025" y="1330"/>
                    <a:pt x="11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533;p57">
              <a:extLst>
                <a:ext uri="{FF2B5EF4-FFF2-40B4-BE49-F238E27FC236}">
                  <a16:creationId xmlns:a16="http://schemas.microsoft.com/office/drawing/2014/main" id="{A1270104-92BC-48B6-81E6-452777FE6D5C}"/>
                </a:ext>
              </a:extLst>
            </p:cNvPr>
            <p:cNvSpPr/>
            <p:nvPr/>
          </p:nvSpPr>
          <p:spPr>
            <a:xfrm>
              <a:off x="2164924" y="2060882"/>
              <a:ext cx="1881367" cy="57383"/>
            </a:xfrm>
            <a:custGeom>
              <a:avLst/>
              <a:gdLst/>
              <a:ahLst/>
              <a:cxnLst/>
              <a:rect l="l" t="t" r="r" b="b"/>
              <a:pathLst>
                <a:path w="45114" h="1376" extrusionOk="0">
                  <a:moveTo>
                    <a:pt x="36519" y="1"/>
                  </a:moveTo>
                  <a:cubicBezTo>
                    <a:pt x="35621" y="1"/>
                    <a:pt x="34681" y="31"/>
                    <a:pt x="33693" y="91"/>
                  </a:cubicBezTo>
                  <a:cubicBezTo>
                    <a:pt x="31894" y="199"/>
                    <a:pt x="30073" y="394"/>
                    <a:pt x="28312" y="582"/>
                  </a:cubicBezTo>
                  <a:cubicBezTo>
                    <a:pt x="26299" y="795"/>
                    <a:pt x="24216" y="1016"/>
                    <a:pt x="22156" y="1113"/>
                  </a:cubicBezTo>
                  <a:cubicBezTo>
                    <a:pt x="21214" y="1156"/>
                    <a:pt x="20267" y="1174"/>
                    <a:pt x="19320" y="1174"/>
                  </a:cubicBezTo>
                  <a:cubicBezTo>
                    <a:pt x="17158" y="1174"/>
                    <a:pt x="14994" y="1082"/>
                    <a:pt x="12880" y="991"/>
                  </a:cubicBezTo>
                  <a:lnTo>
                    <a:pt x="3" y="441"/>
                  </a:lnTo>
                  <a:lnTo>
                    <a:pt x="1" y="511"/>
                  </a:lnTo>
                  <a:lnTo>
                    <a:pt x="12877" y="1062"/>
                  </a:lnTo>
                  <a:cubicBezTo>
                    <a:pt x="14989" y="1152"/>
                    <a:pt x="17150" y="1245"/>
                    <a:pt x="19310" y="1245"/>
                  </a:cubicBezTo>
                  <a:cubicBezTo>
                    <a:pt x="20262" y="1245"/>
                    <a:pt x="21213" y="1227"/>
                    <a:pt x="22160" y="1183"/>
                  </a:cubicBezTo>
                  <a:cubicBezTo>
                    <a:pt x="24223" y="1087"/>
                    <a:pt x="26307" y="865"/>
                    <a:pt x="28322" y="650"/>
                  </a:cubicBezTo>
                  <a:cubicBezTo>
                    <a:pt x="30083" y="463"/>
                    <a:pt x="31902" y="270"/>
                    <a:pt x="33699" y="161"/>
                  </a:cubicBezTo>
                  <a:cubicBezTo>
                    <a:pt x="34688" y="100"/>
                    <a:pt x="35629" y="70"/>
                    <a:pt x="36527" y="70"/>
                  </a:cubicBezTo>
                  <a:cubicBezTo>
                    <a:pt x="39894" y="70"/>
                    <a:pt x="42662" y="496"/>
                    <a:pt x="45092" y="1375"/>
                  </a:cubicBezTo>
                  <a:lnTo>
                    <a:pt x="45113" y="1311"/>
                  </a:lnTo>
                  <a:cubicBezTo>
                    <a:pt x="42675" y="428"/>
                    <a:pt x="39898" y="1"/>
                    <a:pt x="36519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534;p57">
              <a:extLst>
                <a:ext uri="{FF2B5EF4-FFF2-40B4-BE49-F238E27FC236}">
                  <a16:creationId xmlns:a16="http://schemas.microsoft.com/office/drawing/2014/main" id="{32C93636-E542-48E2-9ADF-5B3067439EF0}"/>
                </a:ext>
              </a:extLst>
            </p:cNvPr>
            <p:cNvSpPr/>
            <p:nvPr/>
          </p:nvSpPr>
          <p:spPr>
            <a:xfrm>
              <a:off x="2093071" y="3062576"/>
              <a:ext cx="1909140" cy="43287"/>
            </a:xfrm>
            <a:custGeom>
              <a:avLst/>
              <a:gdLst/>
              <a:ahLst/>
              <a:cxnLst/>
              <a:rect l="l" t="t" r="r" b="b"/>
              <a:pathLst>
                <a:path w="45780" h="1038" extrusionOk="0">
                  <a:moveTo>
                    <a:pt x="19170" y="1"/>
                  </a:moveTo>
                  <a:cubicBezTo>
                    <a:pt x="12765" y="1"/>
                    <a:pt x="6365" y="168"/>
                    <a:pt x="1" y="503"/>
                  </a:cubicBezTo>
                  <a:lnTo>
                    <a:pt x="4" y="574"/>
                  </a:lnTo>
                  <a:cubicBezTo>
                    <a:pt x="6370" y="239"/>
                    <a:pt x="12772" y="71"/>
                    <a:pt x="19178" y="71"/>
                  </a:cubicBezTo>
                  <a:cubicBezTo>
                    <a:pt x="28063" y="71"/>
                    <a:pt x="36957" y="393"/>
                    <a:pt x="45775" y="1038"/>
                  </a:cubicBezTo>
                  <a:lnTo>
                    <a:pt x="45780" y="967"/>
                  </a:lnTo>
                  <a:cubicBezTo>
                    <a:pt x="36957" y="323"/>
                    <a:pt x="28059" y="1"/>
                    <a:pt x="19170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535;p57">
              <a:extLst>
                <a:ext uri="{FF2B5EF4-FFF2-40B4-BE49-F238E27FC236}">
                  <a16:creationId xmlns:a16="http://schemas.microsoft.com/office/drawing/2014/main" id="{1450C440-C7A3-40A1-ACE5-2DAB29F1BE00}"/>
                </a:ext>
              </a:extLst>
            </p:cNvPr>
            <p:cNvSpPr/>
            <p:nvPr/>
          </p:nvSpPr>
          <p:spPr>
            <a:xfrm>
              <a:off x="2011000" y="3197275"/>
              <a:ext cx="2109354" cy="64222"/>
            </a:xfrm>
            <a:custGeom>
              <a:avLst/>
              <a:gdLst/>
              <a:ahLst/>
              <a:cxnLst/>
              <a:rect l="l" t="t" r="r" b="b"/>
              <a:pathLst>
                <a:path w="50581" h="1540" extrusionOk="0">
                  <a:moveTo>
                    <a:pt x="11" y="1"/>
                  </a:moveTo>
                  <a:lnTo>
                    <a:pt x="0" y="71"/>
                  </a:lnTo>
                  <a:cubicBezTo>
                    <a:pt x="9019" y="1400"/>
                    <a:pt x="18250" y="1540"/>
                    <a:pt x="27269" y="1540"/>
                  </a:cubicBezTo>
                  <a:cubicBezTo>
                    <a:pt x="28475" y="1540"/>
                    <a:pt x="29678" y="1538"/>
                    <a:pt x="30874" y="1535"/>
                  </a:cubicBezTo>
                  <a:lnTo>
                    <a:pt x="50581" y="1494"/>
                  </a:lnTo>
                  <a:lnTo>
                    <a:pt x="50581" y="1424"/>
                  </a:lnTo>
                  <a:lnTo>
                    <a:pt x="30874" y="1465"/>
                  </a:lnTo>
                  <a:cubicBezTo>
                    <a:pt x="29682" y="1467"/>
                    <a:pt x="28486" y="1470"/>
                    <a:pt x="27286" y="1470"/>
                  </a:cubicBezTo>
                  <a:cubicBezTo>
                    <a:pt x="18265" y="1470"/>
                    <a:pt x="9031" y="1331"/>
                    <a:pt x="11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536;p57">
              <a:extLst>
                <a:ext uri="{FF2B5EF4-FFF2-40B4-BE49-F238E27FC236}">
                  <a16:creationId xmlns:a16="http://schemas.microsoft.com/office/drawing/2014/main" id="{6AF73307-1C55-4B0B-9F56-49360FB80D8A}"/>
                </a:ext>
              </a:extLst>
            </p:cNvPr>
            <p:cNvSpPr/>
            <p:nvPr/>
          </p:nvSpPr>
          <p:spPr>
            <a:xfrm>
              <a:off x="2164924" y="2850352"/>
              <a:ext cx="1881367" cy="57383"/>
            </a:xfrm>
            <a:custGeom>
              <a:avLst/>
              <a:gdLst/>
              <a:ahLst/>
              <a:cxnLst/>
              <a:rect l="l" t="t" r="r" b="b"/>
              <a:pathLst>
                <a:path w="45114" h="1376" extrusionOk="0">
                  <a:moveTo>
                    <a:pt x="36519" y="1"/>
                  </a:moveTo>
                  <a:cubicBezTo>
                    <a:pt x="35621" y="1"/>
                    <a:pt x="34681" y="31"/>
                    <a:pt x="33693" y="91"/>
                  </a:cubicBezTo>
                  <a:cubicBezTo>
                    <a:pt x="31894" y="199"/>
                    <a:pt x="30073" y="393"/>
                    <a:pt x="28312" y="580"/>
                  </a:cubicBezTo>
                  <a:cubicBezTo>
                    <a:pt x="26299" y="794"/>
                    <a:pt x="24216" y="1016"/>
                    <a:pt x="22156" y="1112"/>
                  </a:cubicBezTo>
                  <a:cubicBezTo>
                    <a:pt x="21210" y="1156"/>
                    <a:pt x="20259" y="1174"/>
                    <a:pt x="19308" y="1174"/>
                  </a:cubicBezTo>
                  <a:cubicBezTo>
                    <a:pt x="17150" y="1174"/>
                    <a:pt x="14990" y="1081"/>
                    <a:pt x="12880" y="991"/>
                  </a:cubicBezTo>
                  <a:lnTo>
                    <a:pt x="3" y="440"/>
                  </a:lnTo>
                  <a:lnTo>
                    <a:pt x="1" y="511"/>
                  </a:lnTo>
                  <a:lnTo>
                    <a:pt x="12877" y="1062"/>
                  </a:lnTo>
                  <a:cubicBezTo>
                    <a:pt x="14988" y="1152"/>
                    <a:pt x="17148" y="1245"/>
                    <a:pt x="19308" y="1245"/>
                  </a:cubicBezTo>
                  <a:cubicBezTo>
                    <a:pt x="20260" y="1245"/>
                    <a:pt x="21212" y="1227"/>
                    <a:pt x="22160" y="1183"/>
                  </a:cubicBezTo>
                  <a:cubicBezTo>
                    <a:pt x="24223" y="1086"/>
                    <a:pt x="26307" y="865"/>
                    <a:pt x="28322" y="650"/>
                  </a:cubicBezTo>
                  <a:cubicBezTo>
                    <a:pt x="30083" y="463"/>
                    <a:pt x="31902" y="270"/>
                    <a:pt x="33699" y="161"/>
                  </a:cubicBezTo>
                  <a:cubicBezTo>
                    <a:pt x="34688" y="100"/>
                    <a:pt x="35629" y="70"/>
                    <a:pt x="36527" y="70"/>
                  </a:cubicBezTo>
                  <a:cubicBezTo>
                    <a:pt x="39894" y="70"/>
                    <a:pt x="42662" y="496"/>
                    <a:pt x="45092" y="1375"/>
                  </a:cubicBezTo>
                  <a:lnTo>
                    <a:pt x="45113" y="1310"/>
                  </a:lnTo>
                  <a:cubicBezTo>
                    <a:pt x="42675" y="427"/>
                    <a:pt x="39898" y="1"/>
                    <a:pt x="36519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37;p57">
              <a:extLst>
                <a:ext uri="{FF2B5EF4-FFF2-40B4-BE49-F238E27FC236}">
                  <a16:creationId xmlns:a16="http://schemas.microsoft.com/office/drawing/2014/main" id="{18081195-69A9-4354-AE4E-1C782D00C974}"/>
                </a:ext>
              </a:extLst>
            </p:cNvPr>
            <p:cNvSpPr/>
            <p:nvPr/>
          </p:nvSpPr>
          <p:spPr>
            <a:xfrm>
              <a:off x="2093071" y="3600997"/>
              <a:ext cx="1909140" cy="43287"/>
            </a:xfrm>
            <a:custGeom>
              <a:avLst/>
              <a:gdLst/>
              <a:ahLst/>
              <a:cxnLst/>
              <a:rect l="l" t="t" r="r" b="b"/>
              <a:pathLst>
                <a:path w="45780" h="1038" extrusionOk="0">
                  <a:moveTo>
                    <a:pt x="19174" y="1"/>
                  </a:moveTo>
                  <a:cubicBezTo>
                    <a:pt x="12768" y="1"/>
                    <a:pt x="6366" y="168"/>
                    <a:pt x="1" y="504"/>
                  </a:cubicBezTo>
                  <a:lnTo>
                    <a:pt x="4" y="574"/>
                  </a:lnTo>
                  <a:cubicBezTo>
                    <a:pt x="6371" y="239"/>
                    <a:pt x="12774" y="71"/>
                    <a:pt x="19182" y="71"/>
                  </a:cubicBezTo>
                  <a:cubicBezTo>
                    <a:pt x="28065" y="71"/>
                    <a:pt x="36957" y="393"/>
                    <a:pt x="45775" y="1037"/>
                  </a:cubicBezTo>
                  <a:lnTo>
                    <a:pt x="45780" y="967"/>
                  </a:lnTo>
                  <a:cubicBezTo>
                    <a:pt x="36958" y="323"/>
                    <a:pt x="28062" y="1"/>
                    <a:pt x="19174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38;p57">
              <a:extLst>
                <a:ext uri="{FF2B5EF4-FFF2-40B4-BE49-F238E27FC236}">
                  <a16:creationId xmlns:a16="http://schemas.microsoft.com/office/drawing/2014/main" id="{27A31F21-763F-4D1E-B404-09BA7E34AA51}"/>
                </a:ext>
              </a:extLst>
            </p:cNvPr>
            <p:cNvSpPr/>
            <p:nvPr/>
          </p:nvSpPr>
          <p:spPr>
            <a:xfrm>
              <a:off x="2011000" y="3735696"/>
              <a:ext cx="2109354" cy="64264"/>
            </a:xfrm>
            <a:custGeom>
              <a:avLst/>
              <a:gdLst/>
              <a:ahLst/>
              <a:cxnLst/>
              <a:rect l="l" t="t" r="r" b="b"/>
              <a:pathLst>
                <a:path w="50581" h="1541" extrusionOk="0">
                  <a:moveTo>
                    <a:pt x="11" y="1"/>
                  </a:moveTo>
                  <a:lnTo>
                    <a:pt x="0" y="71"/>
                  </a:lnTo>
                  <a:cubicBezTo>
                    <a:pt x="9019" y="1401"/>
                    <a:pt x="18250" y="1541"/>
                    <a:pt x="27269" y="1541"/>
                  </a:cubicBezTo>
                  <a:cubicBezTo>
                    <a:pt x="28475" y="1541"/>
                    <a:pt x="29678" y="1537"/>
                    <a:pt x="30874" y="1535"/>
                  </a:cubicBezTo>
                  <a:lnTo>
                    <a:pt x="50581" y="1495"/>
                  </a:lnTo>
                  <a:lnTo>
                    <a:pt x="50581" y="1424"/>
                  </a:lnTo>
                  <a:lnTo>
                    <a:pt x="30874" y="1464"/>
                  </a:lnTo>
                  <a:cubicBezTo>
                    <a:pt x="29682" y="1467"/>
                    <a:pt x="28486" y="1469"/>
                    <a:pt x="27286" y="1469"/>
                  </a:cubicBezTo>
                  <a:cubicBezTo>
                    <a:pt x="18264" y="1469"/>
                    <a:pt x="9031" y="1330"/>
                    <a:pt x="11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39;p57">
              <a:extLst>
                <a:ext uri="{FF2B5EF4-FFF2-40B4-BE49-F238E27FC236}">
                  <a16:creationId xmlns:a16="http://schemas.microsoft.com/office/drawing/2014/main" id="{C3194665-E5CA-4586-A589-A0982601301A}"/>
                </a:ext>
              </a:extLst>
            </p:cNvPr>
            <p:cNvSpPr/>
            <p:nvPr/>
          </p:nvSpPr>
          <p:spPr>
            <a:xfrm>
              <a:off x="2164966" y="3388647"/>
              <a:ext cx="1881367" cy="57424"/>
            </a:xfrm>
            <a:custGeom>
              <a:avLst/>
              <a:gdLst/>
              <a:ahLst/>
              <a:cxnLst/>
              <a:rect l="l" t="t" r="r" b="b"/>
              <a:pathLst>
                <a:path w="45114" h="1377" extrusionOk="0">
                  <a:moveTo>
                    <a:pt x="36522" y="1"/>
                  </a:moveTo>
                  <a:cubicBezTo>
                    <a:pt x="35623" y="1"/>
                    <a:pt x="34682" y="31"/>
                    <a:pt x="33693" y="91"/>
                  </a:cubicBezTo>
                  <a:cubicBezTo>
                    <a:pt x="31894" y="201"/>
                    <a:pt x="30073" y="394"/>
                    <a:pt x="28312" y="582"/>
                  </a:cubicBezTo>
                  <a:cubicBezTo>
                    <a:pt x="26299" y="796"/>
                    <a:pt x="24215" y="1018"/>
                    <a:pt x="22157" y="1113"/>
                  </a:cubicBezTo>
                  <a:cubicBezTo>
                    <a:pt x="21210" y="1157"/>
                    <a:pt x="20259" y="1175"/>
                    <a:pt x="19308" y="1175"/>
                  </a:cubicBezTo>
                  <a:cubicBezTo>
                    <a:pt x="17150" y="1175"/>
                    <a:pt x="14991" y="1083"/>
                    <a:pt x="12880" y="993"/>
                  </a:cubicBezTo>
                  <a:lnTo>
                    <a:pt x="3" y="441"/>
                  </a:lnTo>
                  <a:lnTo>
                    <a:pt x="1" y="512"/>
                  </a:lnTo>
                  <a:lnTo>
                    <a:pt x="12878" y="1063"/>
                  </a:lnTo>
                  <a:cubicBezTo>
                    <a:pt x="14988" y="1154"/>
                    <a:pt x="17148" y="1247"/>
                    <a:pt x="19308" y="1247"/>
                  </a:cubicBezTo>
                  <a:cubicBezTo>
                    <a:pt x="20260" y="1247"/>
                    <a:pt x="21212" y="1229"/>
                    <a:pt x="22160" y="1184"/>
                  </a:cubicBezTo>
                  <a:cubicBezTo>
                    <a:pt x="24222" y="1087"/>
                    <a:pt x="26306" y="866"/>
                    <a:pt x="28321" y="652"/>
                  </a:cubicBezTo>
                  <a:cubicBezTo>
                    <a:pt x="30080" y="464"/>
                    <a:pt x="31901" y="272"/>
                    <a:pt x="33698" y="162"/>
                  </a:cubicBezTo>
                  <a:cubicBezTo>
                    <a:pt x="34687" y="102"/>
                    <a:pt x="35628" y="72"/>
                    <a:pt x="36526" y="72"/>
                  </a:cubicBezTo>
                  <a:cubicBezTo>
                    <a:pt x="39893" y="72"/>
                    <a:pt x="42661" y="498"/>
                    <a:pt x="45091" y="1377"/>
                  </a:cubicBezTo>
                  <a:lnTo>
                    <a:pt x="45113" y="1310"/>
                  </a:lnTo>
                  <a:cubicBezTo>
                    <a:pt x="42676" y="428"/>
                    <a:pt x="39899" y="1"/>
                    <a:pt x="36522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40;p57">
              <a:extLst>
                <a:ext uri="{FF2B5EF4-FFF2-40B4-BE49-F238E27FC236}">
                  <a16:creationId xmlns:a16="http://schemas.microsoft.com/office/drawing/2014/main" id="{647583C9-2D7F-41BE-9968-7AD3DF56EECD}"/>
                </a:ext>
              </a:extLst>
            </p:cNvPr>
            <p:cNvSpPr/>
            <p:nvPr/>
          </p:nvSpPr>
          <p:spPr>
            <a:xfrm>
              <a:off x="2053328" y="3530644"/>
              <a:ext cx="1223718" cy="433414"/>
            </a:xfrm>
            <a:custGeom>
              <a:avLst/>
              <a:gdLst/>
              <a:ahLst/>
              <a:cxnLst/>
              <a:rect l="l" t="t" r="r" b="b"/>
              <a:pathLst>
                <a:path w="29344" h="10393" extrusionOk="0">
                  <a:moveTo>
                    <a:pt x="20251" y="1"/>
                  </a:moveTo>
                  <a:cubicBezTo>
                    <a:pt x="19944" y="1"/>
                    <a:pt x="19627" y="66"/>
                    <a:pt x="19329" y="144"/>
                  </a:cubicBezTo>
                  <a:cubicBezTo>
                    <a:pt x="17535" y="619"/>
                    <a:pt x="15853" y="1502"/>
                    <a:pt x="14459" y="2710"/>
                  </a:cubicBezTo>
                  <a:cubicBezTo>
                    <a:pt x="13958" y="1402"/>
                    <a:pt x="12750" y="500"/>
                    <a:pt x="11466" y="452"/>
                  </a:cubicBezTo>
                  <a:cubicBezTo>
                    <a:pt x="11430" y="451"/>
                    <a:pt x="11395" y="450"/>
                    <a:pt x="11359" y="450"/>
                  </a:cubicBezTo>
                  <a:cubicBezTo>
                    <a:pt x="10110" y="450"/>
                    <a:pt x="8894" y="1247"/>
                    <a:pt x="8426" y="2387"/>
                  </a:cubicBezTo>
                  <a:cubicBezTo>
                    <a:pt x="8124" y="1890"/>
                    <a:pt x="7635" y="1621"/>
                    <a:pt x="7182" y="1621"/>
                  </a:cubicBezTo>
                  <a:cubicBezTo>
                    <a:pt x="7006" y="1621"/>
                    <a:pt x="6835" y="1662"/>
                    <a:pt x="6683" y="1746"/>
                  </a:cubicBezTo>
                  <a:cubicBezTo>
                    <a:pt x="6139" y="2046"/>
                    <a:pt x="5952" y="2831"/>
                    <a:pt x="6304" y="3337"/>
                  </a:cubicBezTo>
                  <a:cubicBezTo>
                    <a:pt x="5845" y="2916"/>
                    <a:pt x="5376" y="2487"/>
                    <a:pt x="4806" y="2229"/>
                  </a:cubicBezTo>
                  <a:cubicBezTo>
                    <a:pt x="4501" y="2092"/>
                    <a:pt x="4159" y="2009"/>
                    <a:pt x="3824" y="2009"/>
                  </a:cubicBezTo>
                  <a:cubicBezTo>
                    <a:pt x="3533" y="2009"/>
                    <a:pt x="3247" y="2071"/>
                    <a:pt x="2995" y="2215"/>
                  </a:cubicBezTo>
                  <a:cubicBezTo>
                    <a:pt x="2492" y="2500"/>
                    <a:pt x="2201" y="3063"/>
                    <a:pt x="2137" y="3629"/>
                  </a:cubicBezTo>
                  <a:cubicBezTo>
                    <a:pt x="2075" y="4193"/>
                    <a:pt x="2215" y="4764"/>
                    <a:pt x="2416" y="5297"/>
                  </a:cubicBezTo>
                  <a:cubicBezTo>
                    <a:pt x="2293" y="5207"/>
                    <a:pt x="2127" y="5103"/>
                    <a:pt x="1940" y="5047"/>
                  </a:cubicBezTo>
                  <a:cubicBezTo>
                    <a:pt x="1860" y="5022"/>
                    <a:pt x="1774" y="5008"/>
                    <a:pt x="1689" y="5008"/>
                  </a:cubicBezTo>
                  <a:cubicBezTo>
                    <a:pt x="1579" y="5008"/>
                    <a:pt x="1469" y="5032"/>
                    <a:pt x="1375" y="5088"/>
                  </a:cubicBezTo>
                  <a:cubicBezTo>
                    <a:pt x="1117" y="5240"/>
                    <a:pt x="1038" y="5584"/>
                    <a:pt x="1112" y="5870"/>
                  </a:cubicBezTo>
                  <a:cubicBezTo>
                    <a:pt x="1185" y="6155"/>
                    <a:pt x="1378" y="6393"/>
                    <a:pt x="1564" y="6624"/>
                  </a:cubicBezTo>
                  <a:cubicBezTo>
                    <a:pt x="1425" y="6556"/>
                    <a:pt x="1269" y="6523"/>
                    <a:pt x="1114" y="6523"/>
                  </a:cubicBezTo>
                  <a:cubicBezTo>
                    <a:pt x="863" y="6523"/>
                    <a:pt x="612" y="6609"/>
                    <a:pt x="424" y="6773"/>
                  </a:cubicBezTo>
                  <a:cubicBezTo>
                    <a:pt x="120" y="7038"/>
                    <a:pt x="0" y="7490"/>
                    <a:pt x="135" y="7867"/>
                  </a:cubicBezTo>
                  <a:cubicBezTo>
                    <a:pt x="268" y="8245"/>
                    <a:pt x="648" y="8524"/>
                    <a:pt x="1331" y="8648"/>
                  </a:cubicBezTo>
                  <a:cubicBezTo>
                    <a:pt x="1642" y="9232"/>
                    <a:pt x="2271" y="9644"/>
                    <a:pt x="2939" y="9703"/>
                  </a:cubicBezTo>
                  <a:cubicBezTo>
                    <a:pt x="2995" y="9708"/>
                    <a:pt x="3051" y="9710"/>
                    <a:pt x="3107" y="9710"/>
                  </a:cubicBezTo>
                  <a:cubicBezTo>
                    <a:pt x="3723" y="9710"/>
                    <a:pt x="4335" y="9421"/>
                    <a:pt x="4712" y="8943"/>
                  </a:cubicBezTo>
                  <a:cubicBezTo>
                    <a:pt x="5263" y="9638"/>
                    <a:pt x="6116" y="10094"/>
                    <a:pt x="7011" y="10173"/>
                  </a:cubicBezTo>
                  <a:cubicBezTo>
                    <a:pt x="7105" y="10181"/>
                    <a:pt x="7198" y="10185"/>
                    <a:pt x="7291" y="10185"/>
                  </a:cubicBezTo>
                  <a:cubicBezTo>
                    <a:pt x="8094" y="10185"/>
                    <a:pt x="8896" y="9889"/>
                    <a:pt x="9494" y="9361"/>
                  </a:cubicBezTo>
                  <a:cubicBezTo>
                    <a:pt x="9914" y="9992"/>
                    <a:pt x="10668" y="10393"/>
                    <a:pt x="11433" y="10393"/>
                  </a:cubicBezTo>
                  <a:cubicBezTo>
                    <a:pt x="11434" y="10393"/>
                    <a:pt x="11435" y="10393"/>
                    <a:pt x="11436" y="10393"/>
                  </a:cubicBezTo>
                  <a:cubicBezTo>
                    <a:pt x="12203" y="10392"/>
                    <a:pt x="12958" y="9987"/>
                    <a:pt x="13448" y="9329"/>
                  </a:cubicBezTo>
                  <a:cubicBezTo>
                    <a:pt x="13473" y="9816"/>
                    <a:pt x="13896" y="10226"/>
                    <a:pt x="14379" y="10344"/>
                  </a:cubicBezTo>
                  <a:cubicBezTo>
                    <a:pt x="14499" y="10373"/>
                    <a:pt x="14622" y="10387"/>
                    <a:pt x="14745" y="10387"/>
                  </a:cubicBezTo>
                  <a:cubicBezTo>
                    <a:pt x="15114" y="10387"/>
                    <a:pt x="15485" y="10266"/>
                    <a:pt x="15807" y="10083"/>
                  </a:cubicBezTo>
                  <a:cubicBezTo>
                    <a:pt x="16238" y="9840"/>
                    <a:pt x="16595" y="9492"/>
                    <a:pt x="16948" y="9149"/>
                  </a:cubicBezTo>
                  <a:cubicBezTo>
                    <a:pt x="17134" y="9654"/>
                    <a:pt x="17700" y="9918"/>
                    <a:pt x="18256" y="9918"/>
                  </a:cubicBezTo>
                  <a:cubicBezTo>
                    <a:pt x="18380" y="9918"/>
                    <a:pt x="18503" y="9905"/>
                    <a:pt x="18622" y="9878"/>
                  </a:cubicBezTo>
                  <a:cubicBezTo>
                    <a:pt x="19273" y="9734"/>
                    <a:pt x="19808" y="9295"/>
                    <a:pt x="20318" y="8870"/>
                  </a:cubicBezTo>
                  <a:cubicBezTo>
                    <a:pt x="20414" y="9470"/>
                    <a:pt x="21006" y="9952"/>
                    <a:pt x="21826" y="9952"/>
                  </a:cubicBezTo>
                  <a:cubicBezTo>
                    <a:pt x="21855" y="9952"/>
                    <a:pt x="21885" y="9951"/>
                    <a:pt x="21915" y="9950"/>
                  </a:cubicBezTo>
                  <a:cubicBezTo>
                    <a:pt x="22530" y="9653"/>
                    <a:pt x="23044" y="9158"/>
                    <a:pt x="23360" y="8562"/>
                  </a:cubicBezTo>
                  <a:cubicBezTo>
                    <a:pt x="23860" y="8970"/>
                    <a:pt x="24467" y="9247"/>
                    <a:pt x="25107" y="9360"/>
                  </a:cubicBezTo>
                  <a:cubicBezTo>
                    <a:pt x="25230" y="9382"/>
                    <a:pt x="25359" y="9397"/>
                    <a:pt x="25486" y="9397"/>
                  </a:cubicBezTo>
                  <a:cubicBezTo>
                    <a:pt x="25665" y="9397"/>
                    <a:pt x="25842" y="9367"/>
                    <a:pt x="25998" y="9284"/>
                  </a:cubicBezTo>
                  <a:cubicBezTo>
                    <a:pt x="26265" y="9143"/>
                    <a:pt x="26441" y="8800"/>
                    <a:pt x="26306" y="8533"/>
                  </a:cubicBezTo>
                  <a:lnTo>
                    <a:pt x="26306" y="8533"/>
                  </a:lnTo>
                  <a:cubicBezTo>
                    <a:pt x="26716" y="8797"/>
                    <a:pt x="27148" y="9067"/>
                    <a:pt x="27634" y="9118"/>
                  </a:cubicBezTo>
                  <a:cubicBezTo>
                    <a:pt x="27671" y="9121"/>
                    <a:pt x="27707" y="9123"/>
                    <a:pt x="27743" y="9123"/>
                  </a:cubicBezTo>
                  <a:cubicBezTo>
                    <a:pt x="28186" y="9123"/>
                    <a:pt x="28598" y="8842"/>
                    <a:pt x="28852" y="8501"/>
                  </a:cubicBezTo>
                  <a:cubicBezTo>
                    <a:pt x="29153" y="8099"/>
                    <a:pt x="29343" y="7572"/>
                    <a:pt x="29186" y="7096"/>
                  </a:cubicBezTo>
                  <a:cubicBezTo>
                    <a:pt x="29065" y="6736"/>
                    <a:pt x="28685" y="6460"/>
                    <a:pt x="28317" y="6460"/>
                  </a:cubicBezTo>
                  <a:cubicBezTo>
                    <a:pt x="28200" y="6460"/>
                    <a:pt x="28085" y="6488"/>
                    <a:pt x="27979" y="6549"/>
                  </a:cubicBezTo>
                  <a:cubicBezTo>
                    <a:pt x="28610" y="6028"/>
                    <a:pt x="28867" y="5111"/>
                    <a:pt x="28596" y="4348"/>
                  </a:cubicBezTo>
                  <a:cubicBezTo>
                    <a:pt x="28325" y="3583"/>
                    <a:pt x="27544" y="3021"/>
                    <a:pt x="26718" y="2998"/>
                  </a:cubicBezTo>
                  <a:cubicBezTo>
                    <a:pt x="26842" y="2456"/>
                    <a:pt x="26648" y="1973"/>
                    <a:pt x="26304" y="1757"/>
                  </a:cubicBezTo>
                  <a:cubicBezTo>
                    <a:pt x="26054" y="1602"/>
                    <a:pt x="25756" y="1553"/>
                    <a:pt x="25457" y="1553"/>
                  </a:cubicBezTo>
                  <a:cubicBezTo>
                    <a:pt x="25344" y="1553"/>
                    <a:pt x="25231" y="1560"/>
                    <a:pt x="25120" y="1571"/>
                  </a:cubicBezTo>
                  <a:cubicBezTo>
                    <a:pt x="23871" y="1688"/>
                    <a:pt x="22664" y="2202"/>
                    <a:pt x="21724" y="3019"/>
                  </a:cubicBezTo>
                  <a:cubicBezTo>
                    <a:pt x="21808" y="2488"/>
                    <a:pt x="21891" y="1946"/>
                    <a:pt x="21799" y="1417"/>
                  </a:cubicBezTo>
                  <a:cubicBezTo>
                    <a:pt x="21709" y="886"/>
                    <a:pt x="21411" y="362"/>
                    <a:pt x="20916" y="134"/>
                  </a:cubicBezTo>
                  <a:cubicBezTo>
                    <a:pt x="20707" y="38"/>
                    <a:pt x="20481" y="1"/>
                    <a:pt x="20251" y="1"/>
                  </a:cubicBezTo>
                  <a:close/>
                </a:path>
              </a:pathLst>
            </a:custGeom>
            <a:solidFill>
              <a:srgbClr val="EE9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1;p57">
              <a:extLst>
                <a:ext uri="{FF2B5EF4-FFF2-40B4-BE49-F238E27FC236}">
                  <a16:creationId xmlns:a16="http://schemas.microsoft.com/office/drawing/2014/main" id="{FA42E878-F404-41BC-AC7F-89AE9324033A}"/>
                </a:ext>
              </a:extLst>
            </p:cNvPr>
            <p:cNvSpPr/>
            <p:nvPr/>
          </p:nvSpPr>
          <p:spPr>
            <a:xfrm>
              <a:off x="2979631" y="3536149"/>
              <a:ext cx="1126718" cy="433497"/>
            </a:xfrm>
            <a:custGeom>
              <a:avLst/>
              <a:gdLst/>
              <a:ahLst/>
              <a:cxnLst/>
              <a:rect l="l" t="t" r="r" b="b"/>
              <a:pathLst>
                <a:path w="27018" h="10395" extrusionOk="0">
                  <a:moveTo>
                    <a:pt x="8372" y="1"/>
                  </a:moveTo>
                  <a:cubicBezTo>
                    <a:pt x="8161" y="1"/>
                    <a:pt x="7953" y="38"/>
                    <a:pt x="7760" y="134"/>
                  </a:cubicBezTo>
                  <a:cubicBezTo>
                    <a:pt x="7304" y="363"/>
                    <a:pt x="7031" y="888"/>
                    <a:pt x="6946" y="1418"/>
                  </a:cubicBezTo>
                  <a:cubicBezTo>
                    <a:pt x="6862" y="1946"/>
                    <a:pt x="6939" y="2488"/>
                    <a:pt x="7016" y="3019"/>
                  </a:cubicBezTo>
                  <a:cubicBezTo>
                    <a:pt x="6152" y="2203"/>
                    <a:pt x="5041" y="1689"/>
                    <a:pt x="3891" y="1571"/>
                  </a:cubicBezTo>
                  <a:cubicBezTo>
                    <a:pt x="3789" y="1561"/>
                    <a:pt x="3686" y="1554"/>
                    <a:pt x="3583" y="1554"/>
                  </a:cubicBezTo>
                  <a:cubicBezTo>
                    <a:pt x="3306" y="1554"/>
                    <a:pt x="3031" y="1602"/>
                    <a:pt x="2801" y="1759"/>
                  </a:cubicBezTo>
                  <a:cubicBezTo>
                    <a:pt x="2484" y="1973"/>
                    <a:pt x="2303" y="2457"/>
                    <a:pt x="2417" y="2999"/>
                  </a:cubicBezTo>
                  <a:cubicBezTo>
                    <a:pt x="1658" y="3023"/>
                    <a:pt x="939" y="3583"/>
                    <a:pt x="690" y="4348"/>
                  </a:cubicBezTo>
                  <a:cubicBezTo>
                    <a:pt x="440" y="5113"/>
                    <a:pt x="675" y="6030"/>
                    <a:pt x="1256" y="6551"/>
                  </a:cubicBezTo>
                  <a:cubicBezTo>
                    <a:pt x="1159" y="6489"/>
                    <a:pt x="1053" y="6462"/>
                    <a:pt x="946" y="6462"/>
                  </a:cubicBezTo>
                  <a:cubicBezTo>
                    <a:pt x="607" y="6462"/>
                    <a:pt x="257" y="6738"/>
                    <a:pt x="146" y="7098"/>
                  </a:cubicBezTo>
                  <a:cubicBezTo>
                    <a:pt x="0" y="7572"/>
                    <a:pt x="176" y="8099"/>
                    <a:pt x="452" y="8501"/>
                  </a:cubicBezTo>
                  <a:cubicBezTo>
                    <a:pt x="687" y="8843"/>
                    <a:pt x="1067" y="9125"/>
                    <a:pt x="1474" y="9125"/>
                  </a:cubicBezTo>
                  <a:cubicBezTo>
                    <a:pt x="1507" y="9125"/>
                    <a:pt x="1540" y="9123"/>
                    <a:pt x="1573" y="9119"/>
                  </a:cubicBezTo>
                  <a:cubicBezTo>
                    <a:pt x="2021" y="9068"/>
                    <a:pt x="2419" y="8797"/>
                    <a:pt x="2797" y="8534"/>
                  </a:cubicBezTo>
                  <a:lnTo>
                    <a:pt x="2797" y="8534"/>
                  </a:lnTo>
                  <a:cubicBezTo>
                    <a:pt x="2672" y="8801"/>
                    <a:pt x="2833" y="9144"/>
                    <a:pt x="3079" y="9286"/>
                  </a:cubicBezTo>
                  <a:cubicBezTo>
                    <a:pt x="3223" y="9368"/>
                    <a:pt x="3385" y="9399"/>
                    <a:pt x="3549" y="9399"/>
                  </a:cubicBezTo>
                  <a:cubicBezTo>
                    <a:pt x="3666" y="9399"/>
                    <a:pt x="3785" y="9383"/>
                    <a:pt x="3900" y="9361"/>
                  </a:cubicBezTo>
                  <a:cubicBezTo>
                    <a:pt x="4489" y="9248"/>
                    <a:pt x="5048" y="8970"/>
                    <a:pt x="5509" y="8563"/>
                  </a:cubicBezTo>
                  <a:cubicBezTo>
                    <a:pt x="5798" y="9160"/>
                    <a:pt x="6272" y="9655"/>
                    <a:pt x="6838" y="9951"/>
                  </a:cubicBezTo>
                  <a:cubicBezTo>
                    <a:pt x="6866" y="9953"/>
                    <a:pt x="6893" y="9953"/>
                    <a:pt x="6921" y="9953"/>
                  </a:cubicBezTo>
                  <a:cubicBezTo>
                    <a:pt x="7676" y="9953"/>
                    <a:pt x="8221" y="9471"/>
                    <a:pt x="8309" y="8870"/>
                  </a:cubicBezTo>
                  <a:cubicBezTo>
                    <a:pt x="8778" y="9296"/>
                    <a:pt x="9272" y="9735"/>
                    <a:pt x="9871" y="9880"/>
                  </a:cubicBezTo>
                  <a:cubicBezTo>
                    <a:pt x="9980" y="9906"/>
                    <a:pt x="10094" y="9919"/>
                    <a:pt x="10208" y="9919"/>
                  </a:cubicBezTo>
                  <a:cubicBezTo>
                    <a:pt x="10721" y="9919"/>
                    <a:pt x="11243" y="9655"/>
                    <a:pt x="11413" y="9150"/>
                  </a:cubicBezTo>
                  <a:cubicBezTo>
                    <a:pt x="11737" y="9493"/>
                    <a:pt x="12068" y="9840"/>
                    <a:pt x="12464" y="10084"/>
                  </a:cubicBezTo>
                  <a:cubicBezTo>
                    <a:pt x="12760" y="10266"/>
                    <a:pt x="13101" y="10388"/>
                    <a:pt x="13440" y="10388"/>
                  </a:cubicBezTo>
                  <a:cubicBezTo>
                    <a:pt x="13553" y="10388"/>
                    <a:pt x="13667" y="10374"/>
                    <a:pt x="13779" y="10344"/>
                  </a:cubicBezTo>
                  <a:cubicBezTo>
                    <a:pt x="14222" y="10228"/>
                    <a:pt x="14612" y="9817"/>
                    <a:pt x="14636" y="9329"/>
                  </a:cubicBezTo>
                  <a:cubicBezTo>
                    <a:pt x="15086" y="9988"/>
                    <a:pt x="15782" y="10392"/>
                    <a:pt x="16488" y="10394"/>
                  </a:cubicBezTo>
                  <a:cubicBezTo>
                    <a:pt x="16488" y="10394"/>
                    <a:pt x="16489" y="10394"/>
                    <a:pt x="16490" y="10394"/>
                  </a:cubicBezTo>
                  <a:cubicBezTo>
                    <a:pt x="17196" y="10394"/>
                    <a:pt x="17890" y="9993"/>
                    <a:pt x="18275" y="9363"/>
                  </a:cubicBezTo>
                  <a:cubicBezTo>
                    <a:pt x="18828" y="9890"/>
                    <a:pt x="19565" y="10186"/>
                    <a:pt x="20304" y="10186"/>
                  </a:cubicBezTo>
                  <a:cubicBezTo>
                    <a:pt x="20390" y="10186"/>
                    <a:pt x="20476" y="10182"/>
                    <a:pt x="20563" y="10173"/>
                  </a:cubicBezTo>
                  <a:cubicBezTo>
                    <a:pt x="21386" y="10094"/>
                    <a:pt x="22171" y="9639"/>
                    <a:pt x="22680" y="8943"/>
                  </a:cubicBezTo>
                  <a:cubicBezTo>
                    <a:pt x="23026" y="9421"/>
                    <a:pt x="23591" y="9711"/>
                    <a:pt x="24157" y="9711"/>
                  </a:cubicBezTo>
                  <a:cubicBezTo>
                    <a:pt x="24209" y="9711"/>
                    <a:pt x="24260" y="9708"/>
                    <a:pt x="24311" y="9703"/>
                  </a:cubicBezTo>
                  <a:cubicBezTo>
                    <a:pt x="24928" y="9645"/>
                    <a:pt x="25505" y="9234"/>
                    <a:pt x="25792" y="8649"/>
                  </a:cubicBezTo>
                  <a:cubicBezTo>
                    <a:pt x="26420" y="8525"/>
                    <a:pt x="26770" y="8246"/>
                    <a:pt x="26894" y="7869"/>
                  </a:cubicBezTo>
                  <a:cubicBezTo>
                    <a:pt x="27017" y="7490"/>
                    <a:pt x="26907" y="7039"/>
                    <a:pt x="26627" y="6775"/>
                  </a:cubicBezTo>
                  <a:cubicBezTo>
                    <a:pt x="26454" y="6610"/>
                    <a:pt x="26222" y="6524"/>
                    <a:pt x="25991" y="6524"/>
                  </a:cubicBezTo>
                  <a:cubicBezTo>
                    <a:pt x="25848" y="6524"/>
                    <a:pt x="25705" y="6557"/>
                    <a:pt x="25577" y="6625"/>
                  </a:cubicBezTo>
                  <a:cubicBezTo>
                    <a:pt x="25749" y="6394"/>
                    <a:pt x="25926" y="6156"/>
                    <a:pt x="25994" y="5870"/>
                  </a:cubicBezTo>
                  <a:cubicBezTo>
                    <a:pt x="26062" y="5586"/>
                    <a:pt x="25990" y="5240"/>
                    <a:pt x="25753" y="5089"/>
                  </a:cubicBezTo>
                  <a:cubicBezTo>
                    <a:pt x="25666" y="5033"/>
                    <a:pt x="25565" y="5009"/>
                    <a:pt x="25463" y="5009"/>
                  </a:cubicBezTo>
                  <a:cubicBezTo>
                    <a:pt x="25384" y="5009"/>
                    <a:pt x="25305" y="5023"/>
                    <a:pt x="25230" y="5047"/>
                  </a:cubicBezTo>
                  <a:cubicBezTo>
                    <a:pt x="25058" y="5103"/>
                    <a:pt x="24906" y="5208"/>
                    <a:pt x="24793" y="5297"/>
                  </a:cubicBezTo>
                  <a:cubicBezTo>
                    <a:pt x="24978" y="4765"/>
                    <a:pt x="25107" y="4195"/>
                    <a:pt x="25050" y="3629"/>
                  </a:cubicBezTo>
                  <a:cubicBezTo>
                    <a:pt x="24993" y="3064"/>
                    <a:pt x="24723" y="2502"/>
                    <a:pt x="24261" y="2216"/>
                  </a:cubicBezTo>
                  <a:cubicBezTo>
                    <a:pt x="24029" y="2073"/>
                    <a:pt x="23765" y="2010"/>
                    <a:pt x="23497" y="2010"/>
                  </a:cubicBezTo>
                  <a:cubicBezTo>
                    <a:pt x="23188" y="2010"/>
                    <a:pt x="22874" y="2093"/>
                    <a:pt x="22593" y="2231"/>
                  </a:cubicBezTo>
                  <a:cubicBezTo>
                    <a:pt x="22068" y="2488"/>
                    <a:pt x="21636" y="2916"/>
                    <a:pt x="21214" y="3337"/>
                  </a:cubicBezTo>
                  <a:cubicBezTo>
                    <a:pt x="21537" y="2832"/>
                    <a:pt x="21365" y="2046"/>
                    <a:pt x="20865" y="1747"/>
                  </a:cubicBezTo>
                  <a:cubicBezTo>
                    <a:pt x="20724" y="1663"/>
                    <a:pt x="20566" y="1622"/>
                    <a:pt x="20404" y="1622"/>
                  </a:cubicBezTo>
                  <a:cubicBezTo>
                    <a:pt x="19987" y="1622"/>
                    <a:pt x="19537" y="1891"/>
                    <a:pt x="19259" y="2388"/>
                  </a:cubicBezTo>
                  <a:cubicBezTo>
                    <a:pt x="18829" y="1249"/>
                    <a:pt x="17710" y="450"/>
                    <a:pt x="16561" y="450"/>
                  </a:cubicBezTo>
                  <a:cubicBezTo>
                    <a:pt x="16528" y="450"/>
                    <a:pt x="16495" y="451"/>
                    <a:pt x="16461" y="452"/>
                  </a:cubicBezTo>
                  <a:cubicBezTo>
                    <a:pt x="15278" y="501"/>
                    <a:pt x="14167" y="1403"/>
                    <a:pt x="13705" y="2711"/>
                  </a:cubicBezTo>
                  <a:cubicBezTo>
                    <a:pt x="12420" y="1503"/>
                    <a:pt x="10873" y="619"/>
                    <a:pt x="9220" y="145"/>
                  </a:cubicBezTo>
                  <a:cubicBezTo>
                    <a:pt x="8946" y="67"/>
                    <a:pt x="8655" y="1"/>
                    <a:pt x="8372" y="1"/>
                  </a:cubicBezTo>
                  <a:close/>
                </a:path>
              </a:pathLst>
            </a:custGeom>
            <a:solidFill>
              <a:srgbClr val="EE9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42;p57">
              <a:extLst>
                <a:ext uri="{FF2B5EF4-FFF2-40B4-BE49-F238E27FC236}">
                  <a16:creationId xmlns:a16="http://schemas.microsoft.com/office/drawing/2014/main" id="{660DB4C1-59DF-4F6E-995D-00239E0F84D0}"/>
                </a:ext>
              </a:extLst>
            </p:cNvPr>
            <p:cNvSpPr/>
            <p:nvPr/>
          </p:nvSpPr>
          <p:spPr>
            <a:xfrm>
              <a:off x="3836277" y="2326693"/>
              <a:ext cx="232325" cy="1673730"/>
            </a:xfrm>
            <a:custGeom>
              <a:avLst/>
              <a:gdLst/>
              <a:ahLst/>
              <a:cxnLst/>
              <a:rect l="l" t="t" r="r" b="b"/>
              <a:pathLst>
                <a:path w="5571" h="40135" extrusionOk="0">
                  <a:moveTo>
                    <a:pt x="1" y="1"/>
                  </a:moveTo>
                  <a:lnTo>
                    <a:pt x="1" y="1"/>
                  </a:lnTo>
                  <a:cubicBezTo>
                    <a:pt x="200" y="12952"/>
                    <a:pt x="304" y="26069"/>
                    <a:pt x="251" y="39188"/>
                  </a:cubicBezTo>
                  <a:cubicBezTo>
                    <a:pt x="941" y="39813"/>
                    <a:pt x="1886" y="40134"/>
                    <a:pt x="2852" y="40134"/>
                  </a:cubicBezTo>
                  <a:cubicBezTo>
                    <a:pt x="3682" y="40134"/>
                    <a:pt x="4529" y="39897"/>
                    <a:pt x="5243" y="39413"/>
                  </a:cubicBezTo>
                  <a:cubicBezTo>
                    <a:pt x="5284" y="26893"/>
                    <a:pt x="5427" y="14345"/>
                    <a:pt x="5571" y="1796"/>
                  </a:cubicBezTo>
                  <a:cubicBezTo>
                    <a:pt x="3661" y="1543"/>
                    <a:pt x="1774" y="899"/>
                    <a:pt x="1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43;p57">
              <a:extLst>
                <a:ext uri="{FF2B5EF4-FFF2-40B4-BE49-F238E27FC236}">
                  <a16:creationId xmlns:a16="http://schemas.microsoft.com/office/drawing/2014/main" id="{D8E44F89-2FC2-47A4-9E29-2D6C4990C05E}"/>
                </a:ext>
              </a:extLst>
            </p:cNvPr>
            <p:cNvSpPr/>
            <p:nvPr/>
          </p:nvSpPr>
          <p:spPr>
            <a:xfrm>
              <a:off x="2038149" y="2407304"/>
              <a:ext cx="257346" cy="1633612"/>
            </a:xfrm>
            <a:custGeom>
              <a:avLst/>
              <a:gdLst/>
              <a:ahLst/>
              <a:cxnLst/>
              <a:rect l="l" t="t" r="r" b="b"/>
              <a:pathLst>
                <a:path w="6171" h="39173" extrusionOk="0">
                  <a:moveTo>
                    <a:pt x="6171" y="0"/>
                  </a:moveTo>
                  <a:cubicBezTo>
                    <a:pt x="4208" y="878"/>
                    <a:pt x="2116" y="1506"/>
                    <a:pt x="1" y="1754"/>
                  </a:cubicBezTo>
                  <a:cubicBezTo>
                    <a:pt x="159" y="14002"/>
                    <a:pt x="318" y="26249"/>
                    <a:pt x="364" y="38469"/>
                  </a:cubicBezTo>
                  <a:cubicBezTo>
                    <a:pt x="1154" y="38941"/>
                    <a:pt x="2091" y="39173"/>
                    <a:pt x="3011" y="39173"/>
                  </a:cubicBezTo>
                  <a:cubicBezTo>
                    <a:pt x="4083" y="39173"/>
                    <a:pt x="5131" y="38859"/>
                    <a:pt x="5896" y="38248"/>
                  </a:cubicBezTo>
                  <a:cubicBezTo>
                    <a:pt x="5835" y="25446"/>
                    <a:pt x="5953" y="12641"/>
                    <a:pt x="6171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44;p57">
              <a:extLst>
                <a:ext uri="{FF2B5EF4-FFF2-40B4-BE49-F238E27FC236}">
                  <a16:creationId xmlns:a16="http://schemas.microsoft.com/office/drawing/2014/main" id="{98974545-7663-4877-8DCE-3E3E36EAF075}"/>
                </a:ext>
              </a:extLst>
            </p:cNvPr>
            <p:cNvSpPr/>
            <p:nvPr/>
          </p:nvSpPr>
          <p:spPr>
            <a:xfrm>
              <a:off x="2154957" y="1833228"/>
              <a:ext cx="1833033" cy="973878"/>
            </a:xfrm>
            <a:custGeom>
              <a:avLst/>
              <a:gdLst/>
              <a:ahLst/>
              <a:cxnLst/>
              <a:rect l="l" t="t" r="r" b="b"/>
              <a:pathLst>
                <a:path w="43955" h="23353" extrusionOk="0">
                  <a:moveTo>
                    <a:pt x="23515" y="0"/>
                  </a:moveTo>
                  <a:cubicBezTo>
                    <a:pt x="22444" y="0"/>
                    <a:pt x="21357" y="139"/>
                    <a:pt x="20425" y="654"/>
                  </a:cubicBezTo>
                  <a:cubicBezTo>
                    <a:pt x="20300" y="5157"/>
                    <a:pt x="20222" y="9625"/>
                    <a:pt x="20171" y="14107"/>
                  </a:cubicBezTo>
                  <a:cubicBezTo>
                    <a:pt x="17804" y="11237"/>
                    <a:pt x="15553" y="8309"/>
                    <a:pt x="13386" y="5313"/>
                  </a:cubicBezTo>
                  <a:cubicBezTo>
                    <a:pt x="13329" y="5293"/>
                    <a:pt x="13271" y="5284"/>
                    <a:pt x="13212" y="5284"/>
                  </a:cubicBezTo>
                  <a:cubicBezTo>
                    <a:pt x="12961" y="5284"/>
                    <a:pt x="12699" y="5451"/>
                    <a:pt x="12456" y="5614"/>
                  </a:cubicBezTo>
                  <a:lnTo>
                    <a:pt x="9601" y="7522"/>
                  </a:lnTo>
                  <a:cubicBezTo>
                    <a:pt x="11855" y="11462"/>
                    <a:pt x="14534" y="14647"/>
                    <a:pt x="17344" y="17910"/>
                  </a:cubicBezTo>
                  <a:cubicBezTo>
                    <a:pt x="11558" y="17905"/>
                    <a:pt x="5776" y="17898"/>
                    <a:pt x="0" y="17880"/>
                  </a:cubicBezTo>
                  <a:lnTo>
                    <a:pt x="0" y="17880"/>
                  </a:lnTo>
                  <a:cubicBezTo>
                    <a:pt x="96" y="19463"/>
                    <a:pt x="193" y="21045"/>
                    <a:pt x="216" y="22665"/>
                  </a:cubicBezTo>
                  <a:cubicBezTo>
                    <a:pt x="2599" y="22650"/>
                    <a:pt x="4982" y="22643"/>
                    <a:pt x="7365" y="22643"/>
                  </a:cubicBezTo>
                  <a:cubicBezTo>
                    <a:pt x="19565" y="22643"/>
                    <a:pt x="31764" y="22840"/>
                    <a:pt x="43954" y="23352"/>
                  </a:cubicBezTo>
                  <a:cubicBezTo>
                    <a:pt x="43931" y="21487"/>
                    <a:pt x="43909" y="19622"/>
                    <a:pt x="43737" y="17913"/>
                  </a:cubicBezTo>
                  <a:cubicBezTo>
                    <a:pt x="38119" y="17914"/>
                    <a:pt x="32501" y="17915"/>
                    <a:pt x="26885" y="17915"/>
                  </a:cubicBezTo>
                  <a:cubicBezTo>
                    <a:pt x="30255" y="14801"/>
                    <a:pt x="33437" y="11483"/>
                    <a:pt x="36398" y="7979"/>
                  </a:cubicBezTo>
                  <a:cubicBezTo>
                    <a:pt x="35476" y="6923"/>
                    <a:pt x="34313" y="6082"/>
                    <a:pt x="33173" y="5709"/>
                  </a:cubicBezTo>
                  <a:cubicBezTo>
                    <a:pt x="30241" y="8656"/>
                    <a:pt x="27473" y="11766"/>
                    <a:pt x="24827" y="14978"/>
                  </a:cubicBezTo>
                  <a:cubicBezTo>
                    <a:pt x="25055" y="10354"/>
                    <a:pt x="25237" y="5726"/>
                    <a:pt x="25373" y="1099"/>
                  </a:cubicBezTo>
                  <a:cubicBezTo>
                    <a:pt x="25381" y="1119"/>
                    <a:pt x="25401" y="1131"/>
                    <a:pt x="25421" y="1131"/>
                  </a:cubicBezTo>
                  <a:cubicBezTo>
                    <a:pt x="25430" y="1131"/>
                    <a:pt x="25439" y="1128"/>
                    <a:pt x="25447" y="1124"/>
                  </a:cubicBezTo>
                  <a:cubicBezTo>
                    <a:pt x="25552" y="779"/>
                    <a:pt x="25322" y="402"/>
                    <a:pt x="25009" y="223"/>
                  </a:cubicBezTo>
                  <a:cubicBezTo>
                    <a:pt x="24696" y="45"/>
                    <a:pt x="24321" y="19"/>
                    <a:pt x="23961" y="8"/>
                  </a:cubicBezTo>
                  <a:cubicBezTo>
                    <a:pt x="23813" y="3"/>
                    <a:pt x="23664" y="0"/>
                    <a:pt x="23515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45;p57">
              <a:extLst>
                <a:ext uri="{FF2B5EF4-FFF2-40B4-BE49-F238E27FC236}">
                  <a16:creationId xmlns:a16="http://schemas.microsoft.com/office/drawing/2014/main" id="{77A637D5-A825-42FD-9FB4-3FA0277D4B0E}"/>
                </a:ext>
              </a:extLst>
            </p:cNvPr>
            <p:cNvSpPr/>
            <p:nvPr/>
          </p:nvSpPr>
          <p:spPr>
            <a:xfrm>
              <a:off x="3085048" y="2024267"/>
              <a:ext cx="587838" cy="591050"/>
            </a:xfrm>
            <a:custGeom>
              <a:avLst/>
              <a:gdLst/>
              <a:ahLst/>
              <a:cxnLst/>
              <a:rect l="l" t="t" r="r" b="b"/>
              <a:pathLst>
                <a:path w="14096" h="14173" extrusionOk="0">
                  <a:moveTo>
                    <a:pt x="10870" y="1"/>
                  </a:moveTo>
                  <a:cubicBezTo>
                    <a:pt x="6993" y="3898"/>
                    <a:pt x="3400" y="8078"/>
                    <a:pt x="1" y="12409"/>
                  </a:cubicBezTo>
                  <a:cubicBezTo>
                    <a:pt x="553" y="13207"/>
                    <a:pt x="1384" y="13804"/>
                    <a:pt x="2406" y="14172"/>
                  </a:cubicBezTo>
                  <a:cubicBezTo>
                    <a:pt x="6591" y="10502"/>
                    <a:pt x="10502" y="6520"/>
                    <a:pt x="14095" y="2269"/>
                  </a:cubicBezTo>
                  <a:cubicBezTo>
                    <a:pt x="13173" y="1215"/>
                    <a:pt x="12010" y="373"/>
                    <a:pt x="10870" y="1"/>
                  </a:cubicBezTo>
                  <a:close/>
                </a:path>
              </a:pathLst>
            </a:custGeom>
            <a:solidFill>
              <a:srgbClr val="C0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46;p57">
              <a:extLst>
                <a:ext uri="{FF2B5EF4-FFF2-40B4-BE49-F238E27FC236}">
                  <a16:creationId xmlns:a16="http://schemas.microsoft.com/office/drawing/2014/main" id="{66EC7123-B653-4373-A4BD-0248E9CFF080}"/>
                </a:ext>
              </a:extLst>
            </p:cNvPr>
            <p:cNvSpPr/>
            <p:nvPr/>
          </p:nvSpPr>
          <p:spPr>
            <a:xfrm>
              <a:off x="2555260" y="2006543"/>
              <a:ext cx="608982" cy="685422"/>
            </a:xfrm>
            <a:custGeom>
              <a:avLst/>
              <a:gdLst/>
              <a:ahLst/>
              <a:cxnLst/>
              <a:rect l="l" t="t" r="r" b="b"/>
              <a:pathLst>
                <a:path w="14603" h="16436" extrusionOk="0">
                  <a:moveTo>
                    <a:pt x="3613" y="0"/>
                  </a:moveTo>
                  <a:cubicBezTo>
                    <a:pt x="3362" y="0"/>
                    <a:pt x="3100" y="168"/>
                    <a:pt x="2855" y="330"/>
                  </a:cubicBezTo>
                  <a:lnTo>
                    <a:pt x="1" y="2238"/>
                  </a:lnTo>
                  <a:cubicBezTo>
                    <a:pt x="2870" y="7254"/>
                    <a:pt x="6426" y="11042"/>
                    <a:pt x="10068" y="15333"/>
                  </a:cubicBezTo>
                  <a:cubicBezTo>
                    <a:pt x="10256" y="15511"/>
                    <a:pt x="10246" y="16435"/>
                    <a:pt x="10508" y="16435"/>
                  </a:cubicBezTo>
                  <a:cubicBezTo>
                    <a:pt x="10513" y="16435"/>
                    <a:pt x="10519" y="16435"/>
                    <a:pt x="10525" y="16434"/>
                  </a:cubicBezTo>
                  <a:cubicBezTo>
                    <a:pt x="10804" y="16393"/>
                    <a:pt x="11103" y="16233"/>
                    <a:pt x="11342" y="16073"/>
                  </a:cubicBezTo>
                  <a:cubicBezTo>
                    <a:pt x="12484" y="15306"/>
                    <a:pt x="13575" y="14453"/>
                    <a:pt x="14602" y="13523"/>
                  </a:cubicBezTo>
                  <a:cubicBezTo>
                    <a:pt x="10707" y="9162"/>
                    <a:pt x="7150" y="4677"/>
                    <a:pt x="3787" y="30"/>
                  </a:cubicBezTo>
                  <a:cubicBezTo>
                    <a:pt x="3730" y="9"/>
                    <a:pt x="3672" y="0"/>
                    <a:pt x="3613" y="0"/>
                  </a:cubicBezTo>
                  <a:close/>
                </a:path>
              </a:pathLst>
            </a:custGeom>
            <a:solidFill>
              <a:srgbClr val="C0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547;p57">
              <a:extLst>
                <a:ext uri="{FF2B5EF4-FFF2-40B4-BE49-F238E27FC236}">
                  <a16:creationId xmlns:a16="http://schemas.microsoft.com/office/drawing/2014/main" id="{7F509AFE-49D9-4A2E-9E89-0A8C3C21CCCE}"/>
                </a:ext>
              </a:extLst>
            </p:cNvPr>
            <p:cNvSpPr/>
            <p:nvPr/>
          </p:nvSpPr>
          <p:spPr>
            <a:xfrm>
              <a:off x="2994262" y="1786187"/>
              <a:ext cx="226278" cy="792556"/>
            </a:xfrm>
            <a:custGeom>
              <a:avLst/>
              <a:gdLst/>
              <a:ahLst/>
              <a:cxnLst/>
              <a:rect l="l" t="t" r="r" b="b"/>
              <a:pathLst>
                <a:path w="5426" h="19005" extrusionOk="0">
                  <a:moveTo>
                    <a:pt x="3397" y="0"/>
                  </a:moveTo>
                  <a:cubicBezTo>
                    <a:pt x="2324" y="0"/>
                    <a:pt x="1235" y="138"/>
                    <a:pt x="301" y="653"/>
                  </a:cubicBezTo>
                  <a:cubicBezTo>
                    <a:pt x="130" y="6788"/>
                    <a:pt x="46" y="12854"/>
                    <a:pt x="0" y="18987"/>
                  </a:cubicBezTo>
                  <a:cubicBezTo>
                    <a:pt x="317" y="18998"/>
                    <a:pt x="634" y="19004"/>
                    <a:pt x="951" y="19004"/>
                  </a:cubicBezTo>
                  <a:cubicBezTo>
                    <a:pt x="2158" y="19004"/>
                    <a:pt x="3357" y="18919"/>
                    <a:pt x="4512" y="18724"/>
                  </a:cubicBezTo>
                  <a:cubicBezTo>
                    <a:pt x="4830" y="12854"/>
                    <a:pt x="5075" y="6980"/>
                    <a:pt x="5249" y="1105"/>
                  </a:cubicBezTo>
                  <a:lnTo>
                    <a:pt x="5249" y="1105"/>
                  </a:lnTo>
                  <a:cubicBezTo>
                    <a:pt x="5258" y="1122"/>
                    <a:pt x="5275" y="1131"/>
                    <a:pt x="5293" y="1131"/>
                  </a:cubicBezTo>
                  <a:cubicBezTo>
                    <a:pt x="5303" y="1131"/>
                    <a:pt x="5313" y="1128"/>
                    <a:pt x="5321" y="1123"/>
                  </a:cubicBezTo>
                  <a:cubicBezTo>
                    <a:pt x="5426" y="778"/>
                    <a:pt x="5195" y="402"/>
                    <a:pt x="4883" y="224"/>
                  </a:cubicBezTo>
                  <a:cubicBezTo>
                    <a:pt x="4570" y="44"/>
                    <a:pt x="4195" y="18"/>
                    <a:pt x="3835" y="7"/>
                  </a:cubicBezTo>
                  <a:cubicBezTo>
                    <a:pt x="3689" y="3"/>
                    <a:pt x="3543" y="0"/>
                    <a:pt x="3397" y="0"/>
                  </a:cubicBezTo>
                  <a:close/>
                </a:path>
              </a:pathLst>
            </a:custGeom>
            <a:solidFill>
              <a:srgbClr val="C0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548;p57">
              <a:extLst>
                <a:ext uri="{FF2B5EF4-FFF2-40B4-BE49-F238E27FC236}">
                  <a16:creationId xmlns:a16="http://schemas.microsoft.com/office/drawing/2014/main" id="{94F3373B-0710-42AD-978A-DB56E9681BD2}"/>
                </a:ext>
              </a:extLst>
            </p:cNvPr>
            <p:cNvSpPr/>
            <p:nvPr/>
          </p:nvSpPr>
          <p:spPr>
            <a:xfrm>
              <a:off x="2154957" y="2531744"/>
              <a:ext cx="1833033" cy="228279"/>
            </a:xfrm>
            <a:custGeom>
              <a:avLst/>
              <a:gdLst/>
              <a:ahLst/>
              <a:cxnLst/>
              <a:rect l="l" t="t" r="r" b="b"/>
              <a:pathLst>
                <a:path w="43955" h="5474" extrusionOk="0">
                  <a:moveTo>
                    <a:pt x="0" y="1"/>
                  </a:moveTo>
                  <a:lnTo>
                    <a:pt x="0" y="1"/>
                  </a:lnTo>
                  <a:cubicBezTo>
                    <a:pt x="96" y="1585"/>
                    <a:pt x="193" y="3167"/>
                    <a:pt x="216" y="4786"/>
                  </a:cubicBezTo>
                  <a:cubicBezTo>
                    <a:pt x="2581" y="4772"/>
                    <a:pt x="4946" y="4765"/>
                    <a:pt x="7311" y="4765"/>
                  </a:cubicBezTo>
                  <a:cubicBezTo>
                    <a:pt x="19528" y="4765"/>
                    <a:pt x="31746" y="4961"/>
                    <a:pt x="43954" y="5474"/>
                  </a:cubicBezTo>
                  <a:cubicBezTo>
                    <a:pt x="43931" y="3609"/>
                    <a:pt x="43909" y="1743"/>
                    <a:pt x="43737" y="34"/>
                  </a:cubicBezTo>
                  <a:cubicBezTo>
                    <a:pt x="38978" y="36"/>
                    <a:pt x="34219" y="37"/>
                    <a:pt x="29462" y="37"/>
                  </a:cubicBezTo>
                  <a:cubicBezTo>
                    <a:pt x="19632" y="37"/>
                    <a:pt x="9808" y="30"/>
                    <a:pt x="0" y="1"/>
                  </a:cubicBezTo>
                  <a:close/>
                </a:path>
              </a:pathLst>
            </a:custGeom>
            <a:solidFill>
              <a:srgbClr val="C0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549;p57">
              <a:extLst>
                <a:ext uri="{FF2B5EF4-FFF2-40B4-BE49-F238E27FC236}">
                  <a16:creationId xmlns:a16="http://schemas.microsoft.com/office/drawing/2014/main" id="{45FEEB68-0439-4DE7-83BE-CEACB6CC93A2}"/>
                </a:ext>
              </a:extLst>
            </p:cNvPr>
            <p:cNvSpPr/>
            <p:nvPr/>
          </p:nvSpPr>
          <p:spPr>
            <a:xfrm>
              <a:off x="1959706" y="2407346"/>
              <a:ext cx="234618" cy="1593119"/>
            </a:xfrm>
            <a:custGeom>
              <a:avLst/>
              <a:gdLst/>
              <a:ahLst/>
              <a:cxnLst/>
              <a:rect l="l" t="t" r="r" b="b"/>
              <a:pathLst>
                <a:path w="5626" h="38202" extrusionOk="0">
                  <a:moveTo>
                    <a:pt x="5625" y="1"/>
                  </a:moveTo>
                  <a:lnTo>
                    <a:pt x="5625" y="1"/>
                  </a:lnTo>
                  <a:cubicBezTo>
                    <a:pt x="3835" y="855"/>
                    <a:pt x="1928" y="1469"/>
                    <a:pt x="1" y="1710"/>
                  </a:cubicBezTo>
                  <a:cubicBezTo>
                    <a:pt x="146" y="13654"/>
                    <a:pt x="291" y="25598"/>
                    <a:pt x="332" y="37514"/>
                  </a:cubicBezTo>
                  <a:cubicBezTo>
                    <a:pt x="1052" y="37976"/>
                    <a:pt x="1907" y="38201"/>
                    <a:pt x="2745" y="38201"/>
                  </a:cubicBezTo>
                  <a:cubicBezTo>
                    <a:pt x="3722" y="38201"/>
                    <a:pt x="4677" y="37895"/>
                    <a:pt x="5373" y="37299"/>
                  </a:cubicBezTo>
                  <a:cubicBezTo>
                    <a:pt x="5319" y="24814"/>
                    <a:pt x="5425" y="12328"/>
                    <a:pt x="5625" y="1"/>
                  </a:cubicBezTo>
                  <a:close/>
                </a:path>
              </a:pathLst>
            </a:custGeom>
            <a:solidFill>
              <a:srgbClr val="C0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550;p57">
              <a:extLst>
                <a:ext uri="{FF2B5EF4-FFF2-40B4-BE49-F238E27FC236}">
                  <a16:creationId xmlns:a16="http://schemas.microsoft.com/office/drawing/2014/main" id="{47F0EF25-A10C-4140-9DA1-E9E1126AF4E6}"/>
                </a:ext>
              </a:extLst>
            </p:cNvPr>
            <p:cNvSpPr/>
            <p:nvPr/>
          </p:nvSpPr>
          <p:spPr>
            <a:xfrm>
              <a:off x="3943035" y="2407346"/>
              <a:ext cx="234618" cy="1593119"/>
            </a:xfrm>
            <a:custGeom>
              <a:avLst/>
              <a:gdLst/>
              <a:ahLst/>
              <a:cxnLst/>
              <a:rect l="l" t="t" r="r" b="b"/>
              <a:pathLst>
                <a:path w="5626" h="38202" extrusionOk="0">
                  <a:moveTo>
                    <a:pt x="1" y="1"/>
                  </a:moveTo>
                  <a:cubicBezTo>
                    <a:pt x="200" y="12328"/>
                    <a:pt x="307" y="24814"/>
                    <a:pt x="252" y="37299"/>
                  </a:cubicBezTo>
                  <a:cubicBezTo>
                    <a:pt x="949" y="37895"/>
                    <a:pt x="1905" y="38201"/>
                    <a:pt x="2881" y="38201"/>
                  </a:cubicBezTo>
                  <a:cubicBezTo>
                    <a:pt x="3720" y="38201"/>
                    <a:pt x="4574" y="37976"/>
                    <a:pt x="5294" y="37514"/>
                  </a:cubicBezTo>
                  <a:cubicBezTo>
                    <a:pt x="5336" y="25598"/>
                    <a:pt x="5480" y="13654"/>
                    <a:pt x="5625" y="1710"/>
                  </a:cubicBezTo>
                  <a:cubicBezTo>
                    <a:pt x="3696" y="1469"/>
                    <a:pt x="1791" y="855"/>
                    <a:pt x="1" y="1"/>
                  </a:cubicBezTo>
                  <a:close/>
                </a:path>
              </a:pathLst>
            </a:custGeom>
            <a:solidFill>
              <a:srgbClr val="C0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551;p57">
              <a:extLst>
                <a:ext uri="{FF2B5EF4-FFF2-40B4-BE49-F238E27FC236}">
                  <a16:creationId xmlns:a16="http://schemas.microsoft.com/office/drawing/2014/main" id="{4FC7D489-431C-4F8E-834B-841CD2747250}"/>
                </a:ext>
              </a:extLst>
            </p:cNvPr>
            <p:cNvSpPr/>
            <p:nvPr/>
          </p:nvSpPr>
          <p:spPr>
            <a:xfrm>
              <a:off x="1890855" y="1537140"/>
              <a:ext cx="2363990" cy="1070170"/>
            </a:xfrm>
            <a:custGeom>
              <a:avLst/>
              <a:gdLst/>
              <a:ahLst/>
              <a:cxnLst/>
              <a:rect l="l" t="t" r="r" b="b"/>
              <a:pathLst>
                <a:path w="56687" h="25662" extrusionOk="0">
                  <a:moveTo>
                    <a:pt x="29225" y="0"/>
                  </a:moveTo>
                  <a:cubicBezTo>
                    <a:pt x="29217" y="0"/>
                    <a:pt x="29209" y="1"/>
                    <a:pt x="29202" y="2"/>
                  </a:cubicBezTo>
                  <a:cubicBezTo>
                    <a:pt x="29123" y="13"/>
                    <a:pt x="29065" y="76"/>
                    <a:pt x="29017" y="137"/>
                  </a:cubicBezTo>
                  <a:cubicBezTo>
                    <a:pt x="28697" y="549"/>
                    <a:pt x="28551" y="1087"/>
                    <a:pt x="28614" y="1603"/>
                  </a:cubicBezTo>
                  <a:cubicBezTo>
                    <a:pt x="28604" y="1603"/>
                    <a:pt x="28593" y="1602"/>
                    <a:pt x="28585" y="1602"/>
                  </a:cubicBezTo>
                  <a:cubicBezTo>
                    <a:pt x="28455" y="1285"/>
                    <a:pt x="28267" y="993"/>
                    <a:pt x="28035" y="739"/>
                  </a:cubicBezTo>
                  <a:cubicBezTo>
                    <a:pt x="27996" y="699"/>
                    <a:pt x="27940" y="657"/>
                    <a:pt x="27888" y="657"/>
                  </a:cubicBezTo>
                  <a:cubicBezTo>
                    <a:pt x="27870" y="657"/>
                    <a:pt x="27853" y="662"/>
                    <a:pt x="27837" y="675"/>
                  </a:cubicBezTo>
                  <a:cubicBezTo>
                    <a:pt x="27793" y="711"/>
                    <a:pt x="27801" y="781"/>
                    <a:pt x="27816" y="837"/>
                  </a:cubicBezTo>
                  <a:cubicBezTo>
                    <a:pt x="27884" y="1094"/>
                    <a:pt x="27980" y="1344"/>
                    <a:pt x="28100" y="1582"/>
                  </a:cubicBezTo>
                  <a:cubicBezTo>
                    <a:pt x="27852" y="1574"/>
                    <a:pt x="27602" y="1569"/>
                    <a:pt x="27351" y="1569"/>
                  </a:cubicBezTo>
                  <a:cubicBezTo>
                    <a:pt x="25727" y="1569"/>
                    <a:pt x="24077" y="1780"/>
                    <a:pt x="22721" y="2671"/>
                  </a:cubicBezTo>
                  <a:cubicBezTo>
                    <a:pt x="22362" y="2907"/>
                    <a:pt x="22024" y="3197"/>
                    <a:pt x="21839" y="3584"/>
                  </a:cubicBezTo>
                  <a:cubicBezTo>
                    <a:pt x="21654" y="3971"/>
                    <a:pt x="21656" y="4467"/>
                    <a:pt x="21864" y="4871"/>
                  </a:cubicBezTo>
                  <a:cubicBezTo>
                    <a:pt x="21469" y="4806"/>
                    <a:pt x="21068" y="4775"/>
                    <a:pt x="20668" y="4775"/>
                  </a:cubicBezTo>
                  <a:cubicBezTo>
                    <a:pt x="19153" y="4775"/>
                    <a:pt x="17637" y="5227"/>
                    <a:pt x="16382" y="6072"/>
                  </a:cubicBezTo>
                  <a:cubicBezTo>
                    <a:pt x="15899" y="6397"/>
                    <a:pt x="15447" y="6786"/>
                    <a:pt x="15141" y="7281"/>
                  </a:cubicBezTo>
                  <a:cubicBezTo>
                    <a:pt x="14834" y="7776"/>
                    <a:pt x="14687" y="8386"/>
                    <a:pt x="14734" y="9084"/>
                  </a:cubicBezTo>
                  <a:cubicBezTo>
                    <a:pt x="14567" y="8985"/>
                    <a:pt x="14373" y="8936"/>
                    <a:pt x="14178" y="8936"/>
                  </a:cubicBezTo>
                  <a:cubicBezTo>
                    <a:pt x="13913" y="8936"/>
                    <a:pt x="13646" y="9027"/>
                    <a:pt x="13447" y="9203"/>
                  </a:cubicBezTo>
                  <a:cubicBezTo>
                    <a:pt x="13102" y="9507"/>
                    <a:pt x="12983" y="10042"/>
                    <a:pt x="13162" y="10427"/>
                  </a:cubicBezTo>
                  <a:cubicBezTo>
                    <a:pt x="11738" y="10668"/>
                    <a:pt x="10283" y="10918"/>
                    <a:pt x="9010" y="11604"/>
                  </a:cubicBezTo>
                  <a:cubicBezTo>
                    <a:pt x="7739" y="12288"/>
                    <a:pt x="6659" y="13500"/>
                    <a:pt x="6480" y="15017"/>
                  </a:cubicBezTo>
                  <a:cubicBezTo>
                    <a:pt x="6403" y="15008"/>
                    <a:pt x="6325" y="15003"/>
                    <a:pt x="6247" y="15003"/>
                  </a:cubicBezTo>
                  <a:cubicBezTo>
                    <a:pt x="5682" y="15003"/>
                    <a:pt x="5119" y="15241"/>
                    <a:pt x="4732" y="15653"/>
                  </a:cubicBezTo>
                  <a:cubicBezTo>
                    <a:pt x="4292" y="16120"/>
                    <a:pt x="4090" y="16800"/>
                    <a:pt x="4163" y="17327"/>
                  </a:cubicBezTo>
                  <a:cubicBezTo>
                    <a:pt x="3113" y="17706"/>
                    <a:pt x="2075" y="18196"/>
                    <a:pt x="1288" y="18987"/>
                  </a:cubicBezTo>
                  <a:cubicBezTo>
                    <a:pt x="502" y="19778"/>
                    <a:pt x="0" y="20915"/>
                    <a:pt x="204" y="22009"/>
                  </a:cubicBezTo>
                  <a:cubicBezTo>
                    <a:pt x="400" y="23066"/>
                    <a:pt x="1371" y="23988"/>
                    <a:pt x="2373" y="23988"/>
                  </a:cubicBezTo>
                  <a:cubicBezTo>
                    <a:pt x="2409" y="23988"/>
                    <a:pt x="2446" y="23986"/>
                    <a:pt x="2482" y="23984"/>
                  </a:cubicBezTo>
                  <a:cubicBezTo>
                    <a:pt x="2741" y="24839"/>
                    <a:pt x="3662" y="25382"/>
                    <a:pt x="4559" y="25382"/>
                  </a:cubicBezTo>
                  <a:cubicBezTo>
                    <a:pt x="4582" y="25382"/>
                    <a:pt x="4604" y="25382"/>
                    <a:pt x="4627" y="25381"/>
                  </a:cubicBezTo>
                  <a:cubicBezTo>
                    <a:pt x="5543" y="25354"/>
                    <a:pt x="6393" y="24845"/>
                    <a:pt x="7023" y="24178"/>
                  </a:cubicBezTo>
                  <a:cubicBezTo>
                    <a:pt x="7653" y="23513"/>
                    <a:pt x="8096" y="22696"/>
                    <a:pt x="8559" y="21873"/>
                  </a:cubicBezTo>
                  <a:lnTo>
                    <a:pt x="8559" y="21873"/>
                  </a:lnTo>
                  <a:cubicBezTo>
                    <a:pt x="8441" y="22114"/>
                    <a:pt x="8540" y="22424"/>
                    <a:pt x="8748" y="22592"/>
                  </a:cubicBezTo>
                  <a:cubicBezTo>
                    <a:pt x="8896" y="22711"/>
                    <a:pt x="9087" y="22764"/>
                    <a:pt x="9278" y="22764"/>
                  </a:cubicBezTo>
                  <a:cubicBezTo>
                    <a:pt x="9357" y="22764"/>
                    <a:pt x="9436" y="22755"/>
                    <a:pt x="9512" y="22738"/>
                  </a:cubicBezTo>
                  <a:cubicBezTo>
                    <a:pt x="9774" y="22676"/>
                    <a:pt x="10005" y="22528"/>
                    <a:pt x="10211" y="22356"/>
                  </a:cubicBezTo>
                  <a:cubicBezTo>
                    <a:pt x="10690" y="21952"/>
                    <a:pt x="11044" y="21403"/>
                    <a:pt x="11286" y="20705"/>
                  </a:cubicBezTo>
                  <a:cubicBezTo>
                    <a:pt x="11328" y="21020"/>
                    <a:pt x="11606" y="21271"/>
                    <a:pt x="11917" y="21342"/>
                  </a:cubicBezTo>
                  <a:cubicBezTo>
                    <a:pt x="11990" y="21358"/>
                    <a:pt x="12063" y="21365"/>
                    <a:pt x="12137" y="21365"/>
                  </a:cubicBezTo>
                  <a:cubicBezTo>
                    <a:pt x="12379" y="21365"/>
                    <a:pt x="12621" y="21283"/>
                    <a:pt x="12831" y="21156"/>
                  </a:cubicBezTo>
                  <a:cubicBezTo>
                    <a:pt x="13103" y="20992"/>
                    <a:pt x="13323" y="20754"/>
                    <a:pt x="13527" y="20510"/>
                  </a:cubicBezTo>
                  <a:cubicBezTo>
                    <a:pt x="14322" y="19564"/>
                    <a:pt x="14925" y="18447"/>
                    <a:pt x="15269" y="17270"/>
                  </a:cubicBezTo>
                  <a:lnTo>
                    <a:pt x="15269" y="17270"/>
                  </a:lnTo>
                  <a:cubicBezTo>
                    <a:pt x="15213" y="17508"/>
                    <a:pt x="15383" y="17762"/>
                    <a:pt x="15614" y="17847"/>
                  </a:cubicBezTo>
                  <a:cubicBezTo>
                    <a:pt x="15689" y="17875"/>
                    <a:pt x="15767" y="17888"/>
                    <a:pt x="15846" y="17888"/>
                  </a:cubicBezTo>
                  <a:cubicBezTo>
                    <a:pt x="16010" y="17888"/>
                    <a:pt x="16177" y="17833"/>
                    <a:pt x="16318" y="17748"/>
                  </a:cubicBezTo>
                  <a:cubicBezTo>
                    <a:pt x="16528" y="17621"/>
                    <a:pt x="16692" y="17431"/>
                    <a:pt x="16843" y="17238"/>
                  </a:cubicBezTo>
                  <a:cubicBezTo>
                    <a:pt x="17208" y="16777"/>
                    <a:pt x="17532" y="16256"/>
                    <a:pt x="17702" y="15641"/>
                  </a:cubicBezTo>
                  <a:cubicBezTo>
                    <a:pt x="17743" y="15925"/>
                    <a:pt x="18042" y="16109"/>
                    <a:pt x="18333" y="16109"/>
                  </a:cubicBezTo>
                  <a:cubicBezTo>
                    <a:pt x="18370" y="16109"/>
                    <a:pt x="18406" y="16106"/>
                    <a:pt x="18443" y="16100"/>
                  </a:cubicBezTo>
                  <a:cubicBezTo>
                    <a:pt x="18761" y="16045"/>
                    <a:pt x="19022" y="15811"/>
                    <a:pt x="19219" y="15555"/>
                  </a:cubicBezTo>
                  <a:cubicBezTo>
                    <a:pt x="19511" y="15174"/>
                    <a:pt x="19708" y="14724"/>
                    <a:pt x="19850" y="14245"/>
                  </a:cubicBezTo>
                  <a:cubicBezTo>
                    <a:pt x="19985" y="14688"/>
                    <a:pt x="20470" y="14949"/>
                    <a:pt x="20936" y="14949"/>
                  </a:cubicBezTo>
                  <a:cubicBezTo>
                    <a:pt x="20974" y="14949"/>
                    <a:pt x="21012" y="14948"/>
                    <a:pt x="21050" y="14944"/>
                  </a:cubicBezTo>
                  <a:cubicBezTo>
                    <a:pt x="21550" y="14897"/>
                    <a:pt x="21992" y="14602"/>
                    <a:pt x="22364" y="14266"/>
                  </a:cubicBezTo>
                  <a:cubicBezTo>
                    <a:pt x="23085" y="13610"/>
                    <a:pt x="23621" y="12753"/>
                    <a:pt x="23946" y="11876"/>
                  </a:cubicBezTo>
                  <a:cubicBezTo>
                    <a:pt x="24117" y="12096"/>
                    <a:pt x="24402" y="12201"/>
                    <a:pt x="24684" y="12201"/>
                  </a:cubicBezTo>
                  <a:cubicBezTo>
                    <a:pt x="24732" y="12201"/>
                    <a:pt x="24780" y="12198"/>
                    <a:pt x="24827" y="12192"/>
                  </a:cubicBezTo>
                  <a:cubicBezTo>
                    <a:pt x="25152" y="12152"/>
                    <a:pt x="25446" y="11990"/>
                    <a:pt x="25715" y="11804"/>
                  </a:cubicBezTo>
                  <a:cubicBezTo>
                    <a:pt x="26558" y="11221"/>
                    <a:pt x="27206" y="10364"/>
                    <a:pt x="27536" y="9395"/>
                  </a:cubicBezTo>
                  <a:cubicBezTo>
                    <a:pt x="27657" y="9468"/>
                    <a:pt x="27800" y="9505"/>
                    <a:pt x="27942" y="9505"/>
                  </a:cubicBezTo>
                  <a:cubicBezTo>
                    <a:pt x="28059" y="9505"/>
                    <a:pt x="28176" y="9480"/>
                    <a:pt x="28281" y="9429"/>
                  </a:cubicBezTo>
                  <a:cubicBezTo>
                    <a:pt x="28514" y="9317"/>
                    <a:pt x="28684" y="9080"/>
                    <a:pt x="28755" y="8822"/>
                  </a:cubicBezTo>
                  <a:cubicBezTo>
                    <a:pt x="29137" y="9992"/>
                    <a:pt x="29909" y="11032"/>
                    <a:pt x="30922" y="11735"/>
                  </a:cubicBezTo>
                  <a:cubicBezTo>
                    <a:pt x="31196" y="11925"/>
                    <a:pt x="31497" y="12094"/>
                    <a:pt x="31827" y="12142"/>
                  </a:cubicBezTo>
                  <a:cubicBezTo>
                    <a:pt x="31881" y="12150"/>
                    <a:pt x="31935" y="12154"/>
                    <a:pt x="31990" y="12154"/>
                  </a:cubicBezTo>
                  <a:cubicBezTo>
                    <a:pt x="32274" y="12154"/>
                    <a:pt x="32563" y="12046"/>
                    <a:pt x="32756" y="11789"/>
                  </a:cubicBezTo>
                  <a:cubicBezTo>
                    <a:pt x="33103" y="12705"/>
                    <a:pt x="33702" y="13523"/>
                    <a:pt x="34472" y="14131"/>
                  </a:cubicBezTo>
                  <a:cubicBezTo>
                    <a:pt x="34827" y="14412"/>
                    <a:pt x="35232" y="14652"/>
                    <a:pt x="35682" y="14707"/>
                  </a:cubicBezTo>
                  <a:cubicBezTo>
                    <a:pt x="35738" y="14713"/>
                    <a:pt x="35794" y="14717"/>
                    <a:pt x="35851" y="14717"/>
                  </a:cubicBezTo>
                  <a:cubicBezTo>
                    <a:pt x="36251" y="14717"/>
                    <a:pt x="36663" y="14546"/>
                    <a:pt x="36896" y="14224"/>
                  </a:cubicBezTo>
                  <a:cubicBezTo>
                    <a:pt x="37189" y="14857"/>
                    <a:pt x="37516" y="15530"/>
                    <a:pt x="38125" y="15874"/>
                  </a:cubicBezTo>
                  <a:cubicBezTo>
                    <a:pt x="38292" y="15969"/>
                    <a:pt x="38480" y="16035"/>
                    <a:pt x="38672" y="16035"/>
                  </a:cubicBezTo>
                  <a:cubicBezTo>
                    <a:pt x="38686" y="16035"/>
                    <a:pt x="38700" y="16035"/>
                    <a:pt x="38713" y="16034"/>
                  </a:cubicBezTo>
                  <a:cubicBezTo>
                    <a:pt x="38919" y="16024"/>
                    <a:pt x="39127" y="15925"/>
                    <a:pt x="39254" y="15790"/>
                  </a:cubicBezTo>
                  <a:cubicBezTo>
                    <a:pt x="39360" y="16160"/>
                    <a:pt x="39469" y="16534"/>
                    <a:pt x="39666" y="16866"/>
                  </a:cubicBezTo>
                  <a:cubicBezTo>
                    <a:pt x="39862" y="17199"/>
                    <a:pt x="40157" y="17487"/>
                    <a:pt x="40528" y="17593"/>
                  </a:cubicBezTo>
                  <a:cubicBezTo>
                    <a:pt x="40618" y="17618"/>
                    <a:pt x="40712" y="17631"/>
                    <a:pt x="40806" y="17631"/>
                  </a:cubicBezTo>
                  <a:cubicBezTo>
                    <a:pt x="41103" y="17631"/>
                    <a:pt x="41402" y="17504"/>
                    <a:pt x="41581" y="17247"/>
                  </a:cubicBezTo>
                  <a:cubicBezTo>
                    <a:pt x="41956" y="18327"/>
                    <a:pt x="42465" y="19384"/>
                    <a:pt x="43252" y="20215"/>
                  </a:cubicBezTo>
                  <a:cubicBezTo>
                    <a:pt x="43542" y="20521"/>
                    <a:pt x="43878" y="20800"/>
                    <a:pt x="44281" y="20922"/>
                  </a:cubicBezTo>
                  <a:cubicBezTo>
                    <a:pt x="44405" y="20959"/>
                    <a:pt x="44536" y="20979"/>
                    <a:pt x="44667" y="20979"/>
                  </a:cubicBezTo>
                  <a:cubicBezTo>
                    <a:pt x="44965" y="20979"/>
                    <a:pt x="45266" y="20877"/>
                    <a:pt x="45493" y="20646"/>
                  </a:cubicBezTo>
                  <a:cubicBezTo>
                    <a:pt x="45787" y="21237"/>
                    <a:pt x="46227" y="21757"/>
                    <a:pt x="46765" y="22143"/>
                  </a:cubicBezTo>
                  <a:cubicBezTo>
                    <a:pt x="47008" y="22317"/>
                    <a:pt x="47286" y="22469"/>
                    <a:pt x="47586" y="22476"/>
                  </a:cubicBezTo>
                  <a:cubicBezTo>
                    <a:pt x="47591" y="22476"/>
                    <a:pt x="47597" y="22476"/>
                    <a:pt x="47602" y="22476"/>
                  </a:cubicBezTo>
                  <a:cubicBezTo>
                    <a:pt x="47897" y="22476"/>
                    <a:pt x="48210" y="22297"/>
                    <a:pt x="48300" y="22044"/>
                  </a:cubicBezTo>
                  <a:cubicBezTo>
                    <a:pt x="48664" y="22957"/>
                    <a:pt x="49185" y="23820"/>
                    <a:pt x="49909" y="24485"/>
                  </a:cubicBezTo>
                  <a:cubicBezTo>
                    <a:pt x="50633" y="25151"/>
                    <a:pt x="51571" y="25608"/>
                    <a:pt x="52554" y="25657"/>
                  </a:cubicBezTo>
                  <a:cubicBezTo>
                    <a:pt x="52607" y="25660"/>
                    <a:pt x="52660" y="25661"/>
                    <a:pt x="52713" y="25661"/>
                  </a:cubicBezTo>
                  <a:cubicBezTo>
                    <a:pt x="53270" y="25661"/>
                    <a:pt x="53840" y="25512"/>
                    <a:pt x="54249" y="25139"/>
                  </a:cubicBezTo>
                  <a:cubicBezTo>
                    <a:pt x="54696" y="24730"/>
                    <a:pt x="54884" y="24014"/>
                    <a:pt x="54604" y="23525"/>
                  </a:cubicBezTo>
                  <a:cubicBezTo>
                    <a:pt x="55065" y="23516"/>
                    <a:pt x="55533" y="23396"/>
                    <a:pt x="55910" y="23133"/>
                  </a:cubicBezTo>
                  <a:cubicBezTo>
                    <a:pt x="56290" y="22869"/>
                    <a:pt x="56571" y="22453"/>
                    <a:pt x="56623" y="21995"/>
                  </a:cubicBezTo>
                  <a:cubicBezTo>
                    <a:pt x="56687" y="21422"/>
                    <a:pt x="56394" y="20864"/>
                    <a:pt x="56052" y="20394"/>
                  </a:cubicBezTo>
                  <a:cubicBezTo>
                    <a:pt x="55185" y="19203"/>
                    <a:pt x="53935" y="18293"/>
                    <a:pt x="52470" y="17805"/>
                  </a:cubicBezTo>
                  <a:cubicBezTo>
                    <a:pt x="52742" y="17660"/>
                    <a:pt x="52857" y="17315"/>
                    <a:pt x="52807" y="17012"/>
                  </a:cubicBezTo>
                  <a:cubicBezTo>
                    <a:pt x="52758" y="16710"/>
                    <a:pt x="52575" y="16446"/>
                    <a:pt x="52373" y="16214"/>
                  </a:cubicBezTo>
                  <a:cubicBezTo>
                    <a:pt x="51775" y="15527"/>
                    <a:pt x="50962" y="15029"/>
                    <a:pt x="50064" y="14832"/>
                  </a:cubicBezTo>
                  <a:cubicBezTo>
                    <a:pt x="50286" y="14639"/>
                    <a:pt x="50363" y="14315"/>
                    <a:pt x="50317" y="14024"/>
                  </a:cubicBezTo>
                  <a:cubicBezTo>
                    <a:pt x="50273" y="13733"/>
                    <a:pt x="50119" y="13470"/>
                    <a:pt x="49947" y="13230"/>
                  </a:cubicBezTo>
                  <a:cubicBezTo>
                    <a:pt x="49255" y="12266"/>
                    <a:pt x="48204" y="11599"/>
                    <a:pt x="47082" y="11205"/>
                  </a:cubicBezTo>
                  <a:cubicBezTo>
                    <a:pt x="45961" y="10810"/>
                    <a:pt x="44767" y="10668"/>
                    <a:pt x="43484" y="10584"/>
                  </a:cubicBezTo>
                  <a:cubicBezTo>
                    <a:pt x="43787" y="10435"/>
                    <a:pt x="43902" y="10031"/>
                    <a:pt x="43790" y="9715"/>
                  </a:cubicBezTo>
                  <a:cubicBezTo>
                    <a:pt x="43678" y="9398"/>
                    <a:pt x="43385" y="9172"/>
                    <a:pt x="43068" y="9061"/>
                  </a:cubicBezTo>
                  <a:cubicBezTo>
                    <a:pt x="42771" y="8957"/>
                    <a:pt x="42453" y="8941"/>
                    <a:pt x="42124" y="8941"/>
                  </a:cubicBezTo>
                  <a:cubicBezTo>
                    <a:pt x="42100" y="8941"/>
                    <a:pt x="42077" y="8941"/>
                    <a:pt x="42053" y="8942"/>
                  </a:cubicBezTo>
                  <a:cubicBezTo>
                    <a:pt x="42273" y="8496"/>
                    <a:pt x="42169" y="7942"/>
                    <a:pt x="41902" y="7522"/>
                  </a:cubicBezTo>
                  <a:cubicBezTo>
                    <a:pt x="41633" y="7105"/>
                    <a:pt x="41220" y="6798"/>
                    <a:pt x="40799" y="6533"/>
                  </a:cubicBezTo>
                  <a:cubicBezTo>
                    <a:pt x="39127" y="5478"/>
                    <a:pt x="37151" y="4911"/>
                    <a:pt x="35172" y="4911"/>
                  </a:cubicBezTo>
                  <a:cubicBezTo>
                    <a:pt x="35029" y="4911"/>
                    <a:pt x="34886" y="4914"/>
                    <a:pt x="34743" y="4920"/>
                  </a:cubicBezTo>
                  <a:cubicBezTo>
                    <a:pt x="34852" y="4371"/>
                    <a:pt x="34718" y="3827"/>
                    <a:pt x="34428" y="3421"/>
                  </a:cubicBezTo>
                  <a:cubicBezTo>
                    <a:pt x="34138" y="3015"/>
                    <a:pt x="33711" y="2728"/>
                    <a:pt x="33270" y="2493"/>
                  </a:cubicBezTo>
                  <a:cubicBezTo>
                    <a:pt x="32145" y="1890"/>
                    <a:pt x="30868" y="1576"/>
                    <a:pt x="29590" y="1576"/>
                  </a:cubicBezTo>
                  <a:cubicBezTo>
                    <a:pt x="29398" y="1576"/>
                    <a:pt x="29206" y="1583"/>
                    <a:pt x="29015" y="1597"/>
                  </a:cubicBezTo>
                  <a:cubicBezTo>
                    <a:pt x="29269" y="1227"/>
                    <a:pt x="29361" y="853"/>
                    <a:pt x="29427" y="474"/>
                  </a:cubicBezTo>
                  <a:cubicBezTo>
                    <a:pt x="29445" y="374"/>
                    <a:pt x="29461" y="267"/>
                    <a:pt x="29430" y="169"/>
                  </a:cubicBezTo>
                  <a:cubicBezTo>
                    <a:pt x="29401" y="79"/>
                    <a:pt x="29318" y="0"/>
                    <a:pt x="29225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552;p57">
              <a:extLst>
                <a:ext uri="{FF2B5EF4-FFF2-40B4-BE49-F238E27FC236}">
                  <a16:creationId xmlns:a16="http://schemas.microsoft.com/office/drawing/2014/main" id="{4BD53C3A-9D5B-443F-A2C8-30F847D145CA}"/>
                </a:ext>
              </a:extLst>
            </p:cNvPr>
            <p:cNvSpPr/>
            <p:nvPr/>
          </p:nvSpPr>
          <p:spPr>
            <a:xfrm>
              <a:off x="1842063" y="1434885"/>
              <a:ext cx="2453775" cy="1114124"/>
            </a:xfrm>
            <a:custGeom>
              <a:avLst/>
              <a:gdLst/>
              <a:ahLst/>
              <a:cxnLst/>
              <a:rect l="l" t="t" r="r" b="b"/>
              <a:pathLst>
                <a:path w="58840" h="26716" extrusionOk="0">
                  <a:moveTo>
                    <a:pt x="30331" y="0"/>
                  </a:moveTo>
                  <a:cubicBezTo>
                    <a:pt x="30323" y="0"/>
                    <a:pt x="30315" y="1"/>
                    <a:pt x="30307" y="2"/>
                  </a:cubicBezTo>
                  <a:cubicBezTo>
                    <a:pt x="30226" y="13"/>
                    <a:pt x="30164" y="79"/>
                    <a:pt x="30115" y="144"/>
                  </a:cubicBezTo>
                  <a:cubicBezTo>
                    <a:pt x="29784" y="573"/>
                    <a:pt x="29632" y="1134"/>
                    <a:pt x="29697" y="1670"/>
                  </a:cubicBezTo>
                  <a:cubicBezTo>
                    <a:pt x="29687" y="1670"/>
                    <a:pt x="29677" y="1669"/>
                    <a:pt x="29666" y="1669"/>
                  </a:cubicBezTo>
                  <a:cubicBezTo>
                    <a:pt x="29531" y="1340"/>
                    <a:pt x="29336" y="1035"/>
                    <a:pt x="29095" y="772"/>
                  </a:cubicBezTo>
                  <a:cubicBezTo>
                    <a:pt x="29055" y="729"/>
                    <a:pt x="28997" y="685"/>
                    <a:pt x="28944" y="685"/>
                  </a:cubicBezTo>
                  <a:cubicBezTo>
                    <a:pt x="28925" y="685"/>
                    <a:pt x="28907" y="691"/>
                    <a:pt x="28890" y="704"/>
                  </a:cubicBezTo>
                  <a:cubicBezTo>
                    <a:pt x="28843" y="742"/>
                    <a:pt x="28853" y="815"/>
                    <a:pt x="28869" y="873"/>
                  </a:cubicBezTo>
                  <a:cubicBezTo>
                    <a:pt x="28939" y="1141"/>
                    <a:pt x="29039" y="1401"/>
                    <a:pt x="29163" y="1648"/>
                  </a:cubicBezTo>
                  <a:cubicBezTo>
                    <a:pt x="28906" y="1640"/>
                    <a:pt x="28647" y="1634"/>
                    <a:pt x="28387" y="1634"/>
                  </a:cubicBezTo>
                  <a:cubicBezTo>
                    <a:pt x="26701" y="1634"/>
                    <a:pt x="24988" y="1854"/>
                    <a:pt x="23581" y="2782"/>
                  </a:cubicBezTo>
                  <a:cubicBezTo>
                    <a:pt x="23209" y="3027"/>
                    <a:pt x="22858" y="3330"/>
                    <a:pt x="22667" y="3732"/>
                  </a:cubicBezTo>
                  <a:cubicBezTo>
                    <a:pt x="22475" y="4134"/>
                    <a:pt x="22477" y="4652"/>
                    <a:pt x="22693" y="5071"/>
                  </a:cubicBezTo>
                  <a:cubicBezTo>
                    <a:pt x="22282" y="5004"/>
                    <a:pt x="21865" y="4971"/>
                    <a:pt x="21449" y="4971"/>
                  </a:cubicBezTo>
                  <a:cubicBezTo>
                    <a:pt x="19878" y="4971"/>
                    <a:pt x="18305" y="5441"/>
                    <a:pt x="17003" y="6321"/>
                  </a:cubicBezTo>
                  <a:cubicBezTo>
                    <a:pt x="16501" y="6660"/>
                    <a:pt x="16033" y="7065"/>
                    <a:pt x="15715" y="7580"/>
                  </a:cubicBezTo>
                  <a:cubicBezTo>
                    <a:pt x="15397" y="8094"/>
                    <a:pt x="15244" y="8731"/>
                    <a:pt x="15293" y="9458"/>
                  </a:cubicBezTo>
                  <a:cubicBezTo>
                    <a:pt x="15119" y="9354"/>
                    <a:pt x="14918" y="9303"/>
                    <a:pt x="14716" y="9303"/>
                  </a:cubicBezTo>
                  <a:cubicBezTo>
                    <a:pt x="14440" y="9303"/>
                    <a:pt x="14163" y="9398"/>
                    <a:pt x="13956" y="9582"/>
                  </a:cubicBezTo>
                  <a:cubicBezTo>
                    <a:pt x="13598" y="9898"/>
                    <a:pt x="13476" y="10454"/>
                    <a:pt x="13662" y="10855"/>
                  </a:cubicBezTo>
                  <a:cubicBezTo>
                    <a:pt x="12183" y="11105"/>
                    <a:pt x="10673" y="11365"/>
                    <a:pt x="9352" y="12079"/>
                  </a:cubicBezTo>
                  <a:cubicBezTo>
                    <a:pt x="8032" y="12793"/>
                    <a:pt x="6913" y="14053"/>
                    <a:pt x="6726" y="15632"/>
                  </a:cubicBezTo>
                  <a:cubicBezTo>
                    <a:pt x="6646" y="15623"/>
                    <a:pt x="6566" y="15618"/>
                    <a:pt x="6486" y="15618"/>
                  </a:cubicBezTo>
                  <a:cubicBezTo>
                    <a:pt x="5900" y="15618"/>
                    <a:pt x="5314" y="15866"/>
                    <a:pt x="4912" y="16294"/>
                  </a:cubicBezTo>
                  <a:cubicBezTo>
                    <a:pt x="4455" y="16781"/>
                    <a:pt x="4245" y="17489"/>
                    <a:pt x="4321" y="18037"/>
                  </a:cubicBezTo>
                  <a:cubicBezTo>
                    <a:pt x="3232" y="18432"/>
                    <a:pt x="2154" y="18940"/>
                    <a:pt x="1337" y="19763"/>
                  </a:cubicBezTo>
                  <a:cubicBezTo>
                    <a:pt x="520" y="20585"/>
                    <a:pt x="0" y="21771"/>
                    <a:pt x="211" y="22910"/>
                  </a:cubicBezTo>
                  <a:cubicBezTo>
                    <a:pt x="413" y="24010"/>
                    <a:pt x="1424" y="24970"/>
                    <a:pt x="2463" y="24970"/>
                  </a:cubicBezTo>
                  <a:cubicBezTo>
                    <a:pt x="2501" y="24970"/>
                    <a:pt x="2538" y="24968"/>
                    <a:pt x="2576" y="24966"/>
                  </a:cubicBezTo>
                  <a:cubicBezTo>
                    <a:pt x="2843" y="25855"/>
                    <a:pt x="3800" y="26421"/>
                    <a:pt x="4731" y="26421"/>
                  </a:cubicBezTo>
                  <a:cubicBezTo>
                    <a:pt x="4754" y="26421"/>
                    <a:pt x="4777" y="26421"/>
                    <a:pt x="4801" y="26420"/>
                  </a:cubicBezTo>
                  <a:cubicBezTo>
                    <a:pt x="5752" y="26392"/>
                    <a:pt x="6634" y="25862"/>
                    <a:pt x="7288" y="25169"/>
                  </a:cubicBezTo>
                  <a:cubicBezTo>
                    <a:pt x="7942" y="24476"/>
                    <a:pt x="8401" y="23627"/>
                    <a:pt x="8882" y="22769"/>
                  </a:cubicBezTo>
                  <a:lnTo>
                    <a:pt x="8882" y="22769"/>
                  </a:lnTo>
                  <a:cubicBezTo>
                    <a:pt x="8761" y="23019"/>
                    <a:pt x="8862" y="23342"/>
                    <a:pt x="9079" y="23519"/>
                  </a:cubicBezTo>
                  <a:cubicBezTo>
                    <a:pt x="9231" y="23642"/>
                    <a:pt x="9428" y="23698"/>
                    <a:pt x="9626" y="23698"/>
                  </a:cubicBezTo>
                  <a:cubicBezTo>
                    <a:pt x="9709" y="23698"/>
                    <a:pt x="9791" y="23688"/>
                    <a:pt x="9872" y="23670"/>
                  </a:cubicBezTo>
                  <a:cubicBezTo>
                    <a:pt x="10142" y="23607"/>
                    <a:pt x="10385" y="23452"/>
                    <a:pt x="10597" y="23273"/>
                  </a:cubicBezTo>
                  <a:cubicBezTo>
                    <a:pt x="11094" y="22853"/>
                    <a:pt x="11461" y="22282"/>
                    <a:pt x="11714" y="21553"/>
                  </a:cubicBezTo>
                  <a:cubicBezTo>
                    <a:pt x="11757" y="21882"/>
                    <a:pt x="12045" y="22143"/>
                    <a:pt x="12368" y="22216"/>
                  </a:cubicBezTo>
                  <a:cubicBezTo>
                    <a:pt x="12443" y="22233"/>
                    <a:pt x="12520" y="22241"/>
                    <a:pt x="12596" y="22241"/>
                  </a:cubicBezTo>
                  <a:cubicBezTo>
                    <a:pt x="12848" y="22241"/>
                    <a:pt x="13100" y="22155"/>
                    <a:pt x="13316" y="22023"/>
                  </a:cubicBezTo>
                  <a:cubicBezTo>
                    <a:pt x="13600" y="21851"/>
                    <a:pt x="13829" y="21606"/>
                    <a:pt x="14039" y="21351"/>
                  </a:cubicBezTo>
                  <a:cubicBezTo>
                    <a:pt x="14863" y="20366"/>
                    <a:pt x="15491" y="19204"/>
                    <a:pt x="15847" y="17979"/>
                  </a:cubicBezTo>
                  <a:lnTo>
                    <a:pt x="15847" y="17979"/>
                  </a:lnTo>
                  <a:cubicBezTo>
                    <a:pt x="15789" y="18225"/>
                    <a:pt x="15967" y="18490"/>
                    <a:pt x="16205" y="18579"/>
                  </a:cubicBezTo>
                  <a:cubicBezTo>
                    <a:pt x="16283" y="18607"/>
                    <a:pt x="16364" y="18620"/>
                    <a:pt x="16446" y="18620"/>
                  </a:cubicBezTo>
                  <a:cubicBezTo>
                    <a:pt x="16616" y="18620"/>
                    <a:pt x="16789" y="18564"/>
                    <a:pt x="16936" y="18475"/>
                  </a:cubicBezTo>
                  <a:cubicBezTo>
                    <a:pt x="17154" y="18341"/>
                    <a:pt x="17325" y="18145"/>
                    <a:pt x="17482" y="17944"/>
                  </a:cubicBezTo>
                  <a:cubicBezTo>
                    <a:pt x="17861" y="17463"/>
                    <a:pt x="18197" y="16921"/>
                    <a:pt x="18373" y="16281"/>
                  </a:cubicBezTo>
                  <a:cubicBezTo>
                    <a:pt x="18415" y="16578"/>
                    <a:pt x="18728" y="16769"/>
                    <a:pt x="19029" y="16769"/>
                  </a:cubicBezTo>
                  <a:cubicBezTo>
                    <a:pt x="19066" y="16769"/>
                    <a:pt x="19104" y="16766"/>
                    <a:pt x="19141" y="16759"/>
                  </a:cubicBezTo>
                  <a:cubicBezTo>
                    <a:pt x="19473" y="16703"/>
                    <a:pt x="19743" y="16459"/>
                    <a:pt x="19947" y="16193"/>
                  </a:cubicBezTo>
                  <a:cubicBezTo>
                    <a:pt x="20249" y="15798"/>
                    <a:pt x="20453" y="15328"/>
                    <a:pt x="20603" y="14829"/>
                  </a:cubicBezTo>
                  <a:cubicBezTo>
                    <a:pt x="20743" y="15290"/>
                    <a:pt x="21246" y="15563"/>
                    <a:pt x="21730" y="15563"/>
                  </a:cubicBezTo>
                  <a:cubicBezTo>
                    <a:pt x="21770" y="15563"/>
                    <a:pt x="21809" y="15561"/>
                    <a:pt x="21849" y="15557"/>
                  </a:cubicBezTo>
                  <a:cubicBezTo>
                    <a:pt x="22367" y="15507"/>
                    <a:pt x="22827" y="15202"/>
                    <a:pt x="23212" y="14851"/>
                  </a:cubicBezTo>
                  <a:cubicBezTo>
                    <a:pt x="23962" y="14168"/>
                    <a:pt x="24516" y="13277"/>
                    <a:pt x="24856" y="12364"/>
                  </a:cubicBezTo>
                  <a:cubicBezTo>
                    <a:pt x="25033" y="12593"/>
                    <a:pt x="25330" y="12702"/>
                    <a:pt x="25623" y="12702"/>
                  </a:cubicBezTo>
                  <a:cubicBezTo>
                    <a:pt x="25672" y="12702"/>
                    <a:pt x="25722" y="12699"/>
                    <a:pt x="25770" y="12693"/>
                  </a:cubicBezTo>
                  <a:cubicBezTo>
                    <a:pt x="26106" y="12651"/>
                    <a:pt x="26413" y="12483"/>
                    <a:pt x="26693" y="12290"/>
                  </a:cubicBezTo>
                  <a:cubicBezTo>
                    <a:pt x="27568" y="11682"/>
                    <a:pt x="28240" y="10790"/>
                    <a:pt x="28583" y="9782"/>
                  </a:cubicBezTo>
                  <a:cubicBezTo>
                    <a:pt x="28709" y="9858"/>
                    <a:pt x="28857" y="9897"/>
                    <a:pt x="29005" y="9897"/>
                  </a:cubicBezTo>
                  <a:cubicBezTo>
                    <a:pt x="29126" y="9897"/>
                    <a:pt x="29247" y="9871"/>
                    <a:pt x="29356" y="9818"/>
                  </a:cubicBezTo>
                  <a:cubicBezTo>
                    <a:pt x="29598" y="9701"/>
                    <a:pt x="29774" y="9456"/>
                    <a:pt x="29846" y="9186"/>
                  </a:cubicBezTo>
                  <a:cubicBezTo>
                    <a:pt x="30242" y="10404"/>
                    <a:pt x="31045" y="11485"/>
                    <a:pt x="32096" y="12218"/>
                  </a:cubicBezTo>
                  <a:cubicBezTo>
                    <a:pt x="32380" y="12416"/>
                    <a:pt x="32693" y="12593"/>
                    <a:pt x="33035" y="12642"/>
                  </a:cubicBezTo>
                  <a:cubicBezTo>
                    <a:pt x="33090" y="12650"/>
                    <a:pt x="33147" y="12654"/>
                    <a:pt x="33203" y="12654"/>
                  </a:cubicBezTo>
                  <a:cubicBezTo>
                    <a:pt x="33497" y="12654"/>
                    <a:pt x="33798" y="12541"/>
                    <a:pt x="33999" y="12275"/>
                  </a:cubicBezTo>
                  <a:cubicBezTo>
                    <a:pt x="34358" y="13228"/>
                    <a:pt x="34981" y="14080"/>
                    <a:pt x="35779" y="14712"/>
                  </a:cubicBezTo>
                  <a:cubicBezTo>
                    <a:pt x="36148" y="15004"/>
                    <a:pt x="36570" y="15255"/>
                    <a:pt x="37036" y="15311"/>
                  </a:cubicBezTo>
                  <a:cubicBezTo>
                    <a:pt x="37092" y="15318"/>
                    <a:pt x="37149" y="15321"/>
                    <a:pt x="37206" y="15321"/>
                  </a:cubicBezTo>
                  <a:cubicBezTo>
                    <a:pt x="37624" y="15321"/>
                    <a:pt x="38054" y="15145"/>
                    <a:pt x="38295" y="14808"/>
                  </a:cubicBezTo>
                  <a:cubicBezTo>
                    <a:pt x="38599" y="15467"/>
                    <a:pt x="38940" y="16168"/>
                    <a:pt x="39571" y="16526"/>
                  </a:cubicBezTo>
                  <a:cubicBezTo>
                    <a:pt x="39745" y="16625"/>
                    <a:pt x="39941" y="16694"/>
                    <a:pt x="40141" y="16694"/>
                  </a:cubicBezTo>
                  <a:cubicBezTo>
                    <a:pt x="40155" y="16694"/>
                    <a:pt x="40169" y="16693"/>
                    <a:pt x="40182" y="16693"/>
                  </a:cubicBezTo>
                  <a:cubicBezTo>
                    <a:pt x="40396" y="16682"/>
                    <a:pt x="40613" y="16579"/>
                    <a:pt x="40744" y="16439"/>
                  </a:cubicBezTo>
                  <a:cubicBezTo>
                    <a:pt x="40854" y="16824"/>
                    <a:pt x="40968" y="17214"/>
                    <a:pt x="41171" y="17559"/>
                  </a:cubicBezTo>
                  <a:cubicBezTo>
                    <a:pt x="41374" y="17904"/>
                    <a:pt x="41683" y="18205"/>
                    <a:pt x="42067" y="18315"/>
                  </a:cubicBezTo>
                  <a:cubicBezTo>
                    <a:pt x="42160" y="18342"/>
                    <a:pt x="42258" y="18356"/>
                    <a:pt x="42356" y="18356"/>
                  </a:cubicBezTo>
                  <a:cubicBezTo>
                    <a:pt x="42664" y="18356"/>
                    <a:pt x="42975" y="18223"/>
                    <a:pt x="43160" y="17956"/>
                  </a:cubicBezTo>
                  <a:cubicBezTo>
                    <a:pt x="43550" y="19080"/>
                    <a:pt x="44078" y="20180"/>
                    <a:pt x="44895" y="21045"/>
                  </a:cubicBezTo>
                  <a:cubicBezTo>
                    <a:pt x="45194" y="21363"/>
                    <a:pt x="45545" y="21653"/>
                    <a:pt x="45963" y="21782"/>
                  </a:cubicBezTo>
                  <a:cubicBezTo>
                    <a:pt x="46091" y="21820"/>
                    <a:pt x="46226" y="21841"/>
                    <a:pt x="46363" y="21841"/>
                  </a:cubicBezTo>
                  <a:cubicBezTo>
                    <a:pt x="46672" y="21841"/>
                    <a:pt x="46985" y="21735"/>
                    <a:pt x="47223" y="21495"/>
                  </a:cubicBezTo>
                  <a:cubicBezTo>
                    <a:pt x="47527" y="22111"/>
                    <a:pt x="47984" y="22650"/>
                    <a:pt x="48542" y="23053"/>
                  </a:cubicBezTo>
                  <a:cubicBezTo>
                    <a:pt x="48794" y="23235"/>
                    <a:pt x="49083" y="23393"/>
                    <a:pt x="49395" y="23400"/>
                  </a:cubicBezTo>
                  <a:cubicBezTo>
                    <a:pt x="49401" y="23400"/>
                    <a:pt x="49407" y="23400"/>
                    <a:pt x="49413" y="23400"/>
                  </a:cubicBezTo>
                  <a:cubicBezTo>
                    <a:pt x="49718" y="23400"/>
                    <a:pt x="50041" y="23212"/>
                    <a:pt x="50136" y="22951"/>
                  </a:cubicBezTo>
                  <a:cubicBezTo>
                    <a:pt x="50512" y="23900"/>
                    <a:pt x="51054" y="24799"/>
                    <a:pt x="51805" y="25492"/>
                  </a:cubicBezTo>
                  <a:cubicBezTo>
                    <a:pt x="52557" y="26185"/>
                    <a:pt x="53532" y="26660"/>
                    <a:pt x="54551" y="26711"/>
                  </a:cubicBezTo>
                  <a:cubicBezTo>
                    <a:pt x="54605" y="26714"/>
                    <a:pt x="54660" y="26715"/>
                    <a:pt x="54715" y="26715"/>
                  </a:cubicBezTo>
                  <a:cubicBezTo>
                    <a:pt x="55294" y="26715"/>
                    <a:pt x="55886" y="26561"/>
                    <a:pt x="56309" y="26171"/>
                  </a:cubicBezTo>
                  <a:cubicBezTo>
                    <a:pt x="56773" y="25746"/>
                    <a:pt x="56970" y="24999"/>
                    <a:pt x="56678" y="24492"/>
                  </a:cubicBezTo>
                  <a:cubicBezTo>
                    <a:pt x="57158" y="24482"/>
                    <a:pt x="57642" y="24357"/>
                    <a:pt x="58034" y="24082"/>
                  </a:cubicBezTo>
                  <a:cubicBezTo>
                    <a:pt x="58427" y="23808"/>
                    <a:pt x="58718" y="23376"/>
                    <a:pt x="58773" y="22900"/>
                  </a:cubicBezTo>
                  <a:cubicBezTo>
                    <a:pt x="58839" y="22292"/>
                    <a:pt x="58534" y="21712"/>
                    <a:pt x="58179" y="21224"/>
                  </a:cubicBezTo>
                  <a:cubicBezTo>
                    <a:pt x="57278" y="19982"/>
                    <a:pt x="55980" y="19037"/>
                    <a:pt x="54460" y="18529"/>
                  </a:cubicBezTo>
                  <a:cubicBezTo>
                    <a:pt x="54741" y="18380"/>
                    <a:pt x="54861" y="18018"/>
                    <a:pt x="54810" y="17703"/>
                  </a:cubicBezTo>
                  <a:cubicBezTo>
                    <a:pt x="54758" y="17388"/>
                    <a:pt x="54569" y="17114"/>
                    <a:pt x="54361" y="16872"/>
                  </a:cubicBezTo>
                  <a:cubicBezTo>
                    <a:pt x="53741" y="16157"/>
                    <a:pt x="52897" y="15639"/>
                    <a:pt x="51964" y="15434"/>
                  </a:cubicBezTo>
                  <a:cubicBezTo>
                    <a:pt x="52195" y="15234"/>
                    <a:pt x="52274" y="14897"/>
                    <a:pt x="52226" y="14594"/>
                  </a:cubicBezTo>
                  <a:cubicBezTo>
                    <a:pt x="52179" y="14291"/>
                    <a:pt x="52022" y="14017"/>
                    <a:pt x="51844" y="13767"/>
                  </a:cubicBezTo>
                  <a:cubicBezTo>
                    <a:pt x="51125" y="12764"/>
                    <a:pt x="50033" y="12071"/>
                    <a:pt x="48869" y="11659"/>
                  </a:cubicBezTo>
                  <a:cubicBezTo>
                    <a:pt x="47704" y="11248"/>
                    <a:pt x="46464" y="11100"/>
                    <a:pt x="45134" y="11013"/>
                  </a:cubicBezTo>
                  <a:cubicBezTo>
                    <a:pt x="45446" y="10858"/>
                    <a:pt x="45567" y="10438"/>
                    <a:pt x="45451" y="10109"/>
                  </a:cubicBezTo>
                  <a:cubicBezTo>
                    <a:pt x="45336" y="9780"/>
                    <a:pt x="45031" y="9544"/>
                    <a:pt x="44701" y="9429"/>
                  </a:cubicBezTo>
                  <a:cubicBezTo>
                    <a:pt x="44393" y="9321"/>
                    <a:pt x="44063" y="9304"/>
                    <a:pt x="43721" y="9304"/>
                  </a:cubicBezTo>
                  <a:cubicBezTo>
                    <a:pt x="43697" y="9304"/>
                    <a:pt x="43672" y="9304"/>
                    <a:pt x="43648" y="9304"/>
                  </a:cubicBezTo>
                  <a:cubicBezTo>
                    <a:pt x="43875" y="8841"/>
                    <a:pt x="43770" y="8264"/>
                    <a:pt x="43490" y="7828"/>
                  </a:cubicBezTo>
                  <a:cubicBezTo>
                    <a:pt x="43211" y="7394"/>
                    <a:pt x="42784" y="7075"/>
                    <a:pt x="42347" y="6799"/>
                  </a:cubicBezTo>
                  <a:cubicBezTo>
                    <a:pt x="40609" y="5700"/>
                    <a:pt x="38556" y="5110"/>
                    <a:pt x="36502" y="5110"/>
                  </a:cubicBezTo>
                  <a:cubicBezTo>
                    <a:pt x="36354" y="5110"/>
                    <a:pt x="36206" y="5113"/>
                    <a:pt x="36058" y="5119"/>
                  </a:cubicBezTo>
                  <a:cubicBezTo>
                    <a:pt x="36171" y="4549"/>
                    <a:pt x="36033" y="3982"/>
                    <a:pt x="35732" y="3560"/>
                  </a:cubicBezTo>
                  <a:cubicBezTo>
                    <a:pt x="35431" y="3138"/>
                    <a:pt x="34987" y="2839"/>
                    <a:pt x="34530" y="2594"/>
                  </a:cubicBezTo>
                  <a:cubicBezTo>
                    <a:pt x="33362" y="1967"/>
                    <a:pt x="32037" y="1639"/>
                    <a:pt x="30713" y="1639"/>
                  </a:cubicBezTo>
                  <a:cubicBezTo>
                    <a:pt x="30513" y="1639"/>
                    <a:pt x="30313" y="1647"/>
                    <a:pt x="30114" y="1662"/>
                  </a:cubicBezTo>
                  <a:cubicBezTo>
                    <a:pt x="30378" y="1276"/>
                    <a:pt x="30472" y="887"/>
                    <a:pt x="30541" y="493"/>
                  </a:cubicBezTo>
                  <a:cubicBezTo>
                    <a:pt x="30559" y="388"/>
                    <a:pt x="30576" y="278"/>
                    <a:pt x="30544" y="177"/>
                  </a:cubicBezTo>
                  <a:cubicBezTo>
                    <a:pt x="30514" y="83"/>
                    <a:pt x="30427" y="0"/>
                    <a:pt x="30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553;p57">
              <a:extLst>
                <a:ext uri="{FF2B5EF4-FFF2-40B4-BE49-F238E27FC236}">
                  <a16:creationId xmlns:a16="http://schemas.microsoft.com/office/drawing/2014/main" id="{2A64F9FD-06D7-42E2-89DF-E465A31E6BC6}"/>
                </a:ext>
              </a:extLst>
            </p:cNvPr>
            <p:cNvSpPr/>
            <p:nvPr/>
          </p:nvSpPr>
          <p:spPr>
            <a:xfrm>
              <a:off x="3247521" y="1735852"/>
              <a:ext cx="120312" cy="107884"/>
            </a:xfrm>
            <a:custGeom>
              <a:avLst/>
              <a:gdLst/>
              <a:ahLst/>
              <a:cxnLst/>
              <a:rect l="l" t="t" r="r" b="b"/>
              <a:pathLst>
                <a:path w="2885" h="2587" extrusionOk="0">
                  <a:moveTo>
                    <a:pt x="1139" y="1112"/>
                  </a:moveTo>
                  <a:cubicBezTo>
                    <a:pt x="1176" y="1112"/>
                    <a:pt x="1213" y="1126"/>
                    <a:pt x="1243" y="1153"/>
                  </a:cubicBezTo>
                  <a:cubicBezTo>
                    <a:pt x="1298" y="1202"/>
                    <a:pt x="1331" y="1277"/>
                    <a:pt x="1353" y="1354"/>
                  </a:cubicBezTo>
                  <a:cubicBezTo>
                    <a:pt x="1374" y="1432"/>
                    <a:pt x="1390" y="1515"/>
                    <a:pt x="1398" y="1596"/>
                  </a:cubicBezTo>
                  <a:cubicBezTo>
                    <a:pt x="1410" y="1713"/>
                    <a:pt x="1407" y="1832"/>
                    <a:pt x="1383" y="1946"/>
                  </a:cubicBezTo>
                  <a:lnTo>
                    <a:pt x="1383" y="1946"/>
                  </a:lnTo>
                  <a:cubicBezTo>
                    <a:pt x="1285" y="1897"/>
                    <a:pt x="1196" y="1831"/>
                    <a:pt x="1122" y="1751"/>
                  </a:cubicBezTo>
                  <a:cubicBezTo>
                    <a:pt x="1067" y="1691"/>
                    <a:pt x="1023" y="1622"/>
                    <a:pt x="987" y="1551"/>
                  </a:cubicBezTo>
                  <a:cubicBezTo>
                    <a:pt x="954" y="1478"/>
                    <a:pt x="933" y="1398"/>
                    <a:pt x="940" y="1323"/>
                  </a:cubicBezTo>
                  <a:cubicBezTo>
                    <a:pt x="947" y="1246"/>
                    <a:pt x="987" y="1178"/>
                    <a:pt x="1050" y="1139"/>
                  </a:cubicBezTo>
                  <a:cubicBezTo>
                    <a:pt x="1077" y="1121"/>
                    <a:pt x="1108" y="1112"/>
                    <a:pt x="1139" y="1112"/>
                  </a:cubicBezTo>
                  <a:close/>
                  <a:moveTo>
                    <a:pt x="2432" y="1"/>
                  </a:moveTo>
                  <a:cubicBezTo>
                    <a:pt x="2427" y="1"/>
                    <a:pt x="2423" y="3"/>
                    <a:pt x="2420" y="6"/>
                  </a:cubicBezTo>
                  <a:cubicBezTo>
                    <a:pt x="2414" y="12"/>
                    <a:pt x="2414" y="22"/>
                    <a:pt x="2420" y="30"/>
                  </a:cubicBezTo>
                  <a:cubicBezTo>
                    <a:pt x="2654" y="265"/>
                    <a:pt x="2800" y="588"/>
                    <a:pt x="2814" y="917"/>
                  </a:cubicBezTo>
                  <a:cubicBezTo>
                    <a:pt x="2831" y="1249"/>
                    <a:pt x="2687" y="1578"/>
                    <a:pt x="2442" y="1797"/>
                  </a:cubicBezTo>
                  <a:cubicBezTo>
                    <a:pt x="2320" y="1906"/>
                    <a:pt x="2173" y="1986"/>
                    <a:pt x="2014" y="2025"/>
                  </a:cubicBezTo>
                  <a:cubicBezTo>
                    <a:pt x="1947" y="2040"/>
                    <a:pt x="1879" y="2048"/>
                    <a:pt x="1810" y="2048"/>
                  </a:cubicBezTo>
                  <a:cubicBezTo>
                    <a:pt x="1716" y="2048"/>
                    <a:pt x="1622" y="2033"/>
                    <a:pt x="1532" y="2005"/>
                  </a:cubicBezTo>
                  <a:cubicBezTo>
                    <a:pt x="1503" y="1996"/>
                    <a:pt x="1474" y="1986"/>
                    <a:pt x="1446" y="1974"/>
                  </a:cubicBezTo>
                  <a:lnTo>
                    <a:pt x="1446" y="1974"/>
                  </a:lnTo>
                  <a:cubicBezTo>
                    <a:pt x="1475" y="1848"/>
                    <a:pt x="1479" y="1716"/>
                    <a:pt x="1468" y="1588"/>
                  </a:cubicBezTo>
                  <a:cubicBezTo>
                    <a:pt x="1460" y="1502"/>
                    <a:pt x="1445" y="1419"/>
                    <a:pt x="1423" y="1334"/>
                  </a:cubicBezTo>
                  <a:cubicBezTo>
                    <a:pt x="1399" y="1250"/>
                    <a:pt x="1362" y="1163"/>
                    <a:pt x="1290" y="1100"/>
                  </a:cubicBezTo>
                  <a:cubicBezTo>
                    <a:pt x="1253" y="1068"/>
                    <a:pt x="1205" y="1048"/>
                    <a:pt x="1155" y="1043"/>
                  </a:cubicBezTo>
                  <a:cubicBezTo>
                    <a:pt x="1151" y="1043"/>
                    <a:pt x="1147" y="1043"/>
                    <a:pt x="1142" y="1043"/>
                  </a:cubicBezTo>
                  <a:cubicBezTo>
                    <a:pt x="1097" y="1043"/>
                    <a:pt x="1052" y="1058"/>
                    <a:pt x="1014" y="1080"/>
                  </a:cubicBezTo>
                  <a:cubicBezTo>
                    <a:pt x="934" y="1130"/>
                    <a:pt x="882" y="1223"/>
                    <a:pt x="876" y="1314"/>
                  </a:cubicBezTo>
                  <a:cubicBezTo>
                    <a:pt x="866" y="1408"/>
                    <a:pt x="893" y="1497"/>
                    <a:pt x="929" y="1577"/>
                  </a:cubicBezTo>
                  <a:cubicBezTo>
                    <a:pt x="968" y="1655"/>
                    <a:pt x="1014" y="1729"/>
                    <a:pt x="1075" y="1793"/>
                  </a:cubicBezTo>
                  <a:cubicBezTo>
                    <a:pt x="1159" y="1882"/>
                    <a:pt x="1259" y="1954"/>
                    <a:pt x="1368" y="2006"/>
                  </a:cubicBezTo>
                  <a:lnTo>
                    <a:pt x="1368" y="2006"/>
                  </a:lnTo>
                  <a:cubicBezTo>
                    <a:pt x="1361" y="2031"/>
                    <a:pt x="1354" y="2055"/>
                    <a:pt x="1345" y="2078"/>
                  </a:cubicBezTo>
                  <a:cubicBezTo>
                    <a:pt x="1288" y="2229"/>
                    <a:pt x="1181" y="2361"/>
                    <a:pt x="1044" y="2445"/>
                  </a:cubicBezTo>
                  <a:cubicBezTo>
                    <a:pt x="975" y="2486"/>
                    <a:pt x="899" y="2516"/>
                    <a:pt x="820" y="2526"/>
                  </a:cubicBezTo>
                  <a:cubicBezTo>
                    <a:pt x="798" y="2529"/>
                    <a:pt x="777" y="2530"/>
                    <a:pt x="755" y="2530"/>
                  </a:cubicBezTo>
                  <a:cubicBezTo>
                    <a:pt x="697" y="2530"/>
                    <a:pt x="639" y="2520"/>
                    <a:pt x="584" y="2501"/>
                  </a:cubicBezTo>
                  <a:cubicBezTo>
                    <a:pt x="433" y="2448"/>
                    <a:pt x="306" y="2332"/>
                    <a:pt x="219" y="2194"/>
                  </a:cubicBezTo>
                  <a:cubicBezTo>
                    <a:pt x="131" y="2056"/>
                    <a:pt x="85" y="1895"/>
                    <a:pt x="61" y="1730"/>
                  </a:cubicBezTo>
                  <a:cubicBezTo>
                    <a:pt x="38" y="1564"/>
                    <a:pt x="37" y="1397"/>
                    <a:pt x="37" y="1229"/>
                  </a:cubicBezTo>
                  <a:cubicBezTo>
                    <a:pt x="37" y="1220"/>
                    <a:pt x="30" y="1213"/>
                    <a:pt x="24" y="1210"/>
                  </a:cubicBezTo>
                  <a:cubicBezTo>
                    <a:pt x="14" y="1210"/>
                    <a:pt x="7" y="1217"/>
                    <a:pt x="7" y="1226"/>
                  </a:cubicBezTo>
                  <a:cubicBezTo>
                    <a:pt x="3" y="1395"/>
                    <a:pt x="1" y="1563"/>
                    <a:pt x="19" y="1733"/>
                  </a:cubicBezTo>
                  <a:cubicBezTo>
                    <a:pt x="40" y="1901"/>
                    <a:pt x="84" y="2073"/>
                    <a:pt x="176" y="2220"/>
                  </a:cubicBezTo>
                  <a:cubicBezTo>
                    <a:pt x="267" y="2366"/>
                    <a:pt x="400" y="2492"/>
                    <a:pt x="566" y="2552"/>
                  </a:cubicBezTo>
                  <a:cubicBezTo>
                    <a:pt x="629" y="2575"/>
                    <a:pt x="695" y="2586"/>
                    <a:pt x="762" y="2586"/>
                  </a:cubicBezTo>
                  <a:cubicBezTo>
                    <a:pt x="784" y="2586"/>
                    <a:pt x="807" y="2585"/>
                    <a:pt x="829" y="2582"/>
                  </a:cubicBezTo>
                  <a:cubicBezTo>
                    <a:pt x="918" y="2572"/>
                    <a:pt x="1002" y="2541"/>
                    <a:pt x="1077" y="2496"/>
                  </a:cubicBezTo>
                  <a:cubicBezTo>
                    <a:pt x="1228" y="2406"/>
                    <a:pt x="1346" y="2265"/>
                    <a:pt x="1407" y="2100"/>
                  </a:cubicBezTo>
                  <a:cubicBezTo>
                    <a:pt x="1416" y="2078"/>
                    <a:pt x="1423" y="2056"/>
                    <a:pt x="1430" y="2033"/>
                  </a:cubicBezTo>
                  <a:lnTo>
                    <a:pt x="1430" y="2033"/>
                  </a:lnTo>
                  <a:cubicBezTo>
                    <a:pt x="1457" y="2044"/>
                    <a:pt x="1485" y="2054"/>
                    <a:pt x="1514" y="2062"/>
                  </a:cubicBezTo>
                  <a:cubicBezTo>
                    <a:pt x="1607" y="2091"/>
                    <a:pt x="1705" y="2106"/>
                    <a:pt x="1804" y="2106"/>
                  </a:cubicBezTo>
                  <a:cubicBezTo>
                    <a:pt x="1879" y="2106"/>
                    <a:pt x="1955" y="2097"/>
                    <a:pt x="2028" y="2080"/>
                  </a:cubicBezTo>
                  <a:cubicBezTo>
                    <a:pt x="2197" y="2041"/>
                    <a:pt x="2352" y="1953"/>
                    <a:pt x="2480" y="1837"/>
                  </a:cubicBezTo>
                  <a:cubicBezTo>
                    <a:pt x="2736" y="1606"/>
                    <a:pt x="2885" y="1259"/>
                    <a:pt x="2862" y="915"/>
                  </a:cubicBezTo>
                  <a:cubicBezTo>
                    <a:pt x="2843" y="572"/>
                    <a:pt x="2687" y="244"/>
                    <a:pt x="2444" y="6"/>
                  </a:cubicBezTo>
                  <a:cubicBezTo>
                    <a:pt x="2440" y="3"/>
                    <a:pt x="2436" y="1"/>
                    <a:pt x="24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554;p57">
              <a:extLst>
                <a:ext uri="{FF2B5EF4-FFF2-40B4-BE49-F238E27FC236}">
                  <a16:creationId xmlns:a16="http://schemas.microsoft.com/office/drawing/2014/main" id="{84B7E444-4A9B-4D85-A026-A4ABD33D7FA8}"/>
                </a:ext>
              </a:extLst>
            </p:cNvPr>
            <p:cNvSpPr/>
            <p:nvPr/>
          </p:nvSpPr>
          <p:spPr>
            <a:xfrm>
              <a:off x="3644946" y="2028479"/>
              <a:ext cx="101546" cy="88409"/>
            </a:xfrm>
            <a:custGeom>
              <a:avLst/>
              <a:gdLst/>
              <a:ahLst/>
              <a:cxnLst/>
              <a:rect l="l" t="t" r="r" b="b"/>
              <a:pathLst>
                <a:path w="2435" h="2120" extrusionOk="0">
                  <a:moveTo>
                    <a:pt x="1271" y="1458"/>
                  </a:moveTo>
                  <a:lnTo>
                    <a:pt x="1271" y="1458"/>
                  </a:lnTo>
                  <a:cubicBezTo>
                    <a:pt x="1297" y="1512"/>
                    <a:pt x="1306" y="1574"/>
                    <a:pt x="1301" y="1635"/>
                  </a:cubicBezTo>
                  <a:lnTo>
                    <a:pt x="1301" y="1635"/>
                  </a:lnTo>
                  <a:cubicBezTo>
                    <a:pt x="1282" y="1578"/>
                    <a:pt x="1271" y="1518"/>
                    <a:pt x="1271" y="1458"/>
                  </a:cubicBezTo>
                  <a:close/>
                  <a:moveTo>
                    <a:pt x="16" y="1"/>
                  </a:moveTo>
                  <a:cubicBezTo>
                    <a:pt x="6" y="2"/>
                    <a:pt x="0" y="10"/>
                    <a:pt x="1" y="20"/>
                  </a:cubicBezTo>
                  <a:cubicBezTo>
                    <a:pt x="43" y="306"/>
                    <a:pt x="12" y="596"/>
                    <a:pt x="15" y="890"/>
                  </a:cubicBezTo>
                  <a:cubicBezTo>
                    <a:pt x="16" y="1037"/>
                    <a:pt x="23" y="1183"/>
                    <a:pt x="53" y="1329"/>
                  </a:cubicBezTo>
                  <a:cubicBezTo>
                    <a:pt x="84" y="1475"/>
                    <a:pt x="132" y="1619"/>
                    <a:pt x="215" y="1746"/>
                  </a:cubicBezTo>
                  <a:cubicBezTo>
                    <a:pt x="297" y="1874"/>
                    <a:pt x="413" y="1980"/>
                    <a:pt x="549" y="2047"/>
                  </a:cubicBezTo>
                  <a:cubicBezTo>
                    <a:pt x="640" y="2092"/>
                    <a:pt x="743" y="2119"/>
                    <a:pt x="845" y="2119"/>
                  </a:cubicBezTo>
                  <a:cubicBezTo>
                    <a:pt x="897" y="2119"/>
                    <a:pt x="948" y="2112"/>
                    <a:pt x="997" y="2098"/>
                  </a:cubicBezTo>
                  <a:cubicBezTo>
                    <a:pt x="1146" y="2056"/>
                    <a:pt x="1260" y="1940"/>
                    <a:pt x="1319" y="1803"/>
                  </a:cubicBezTo>
                  <a:lnTo>
                    <a:pt x="1319" y="1803"/>
                  </a:lnTo>
                  <a:cubicBezTo>
                    <a:pt x="1401" y="1931"/>
                    <a:pt x="1525" y="2031"/>
                    <a:pt x="1672" y="2075"/>
                  </a:cubicBezTo>
                  <a:cubicBezTo>
                    <a:pt x="1726" y="2092"/>
                    <a:pt x="1781" y="2099"/>
                    <a:pt x="1837" y="2099"/>
                  </a:cubicBezTo>
                  <a:cubicBezTo>
                    <a:pt x="1934" y="2099"/>
                    <a:pt x="2030" y="2076"/>
                    <a:pt x="2116" y="2036"/>
                  </a:cubicBezTo>
                  <a:cubicBezTo>
                    <a:pt x="2253" y="1973"/>
                    <a:pt x="2370" y="1862"/>
                    <a:pt x="2430" y="1724"/>
                  </a:cubicBezTo>
                  <a:cubicBezTo>
                    <a:pt x="2434" y="1716"/>
                    <a:pt x="2430" y="1708"/>
                    <a:pt x="2423" y="1703"/>
                  </a:cubicBezTo>
                  <a:cubicBezTo>
                    <a:pt x="2420" y="1702"/>
                    <a:pt x="2418" y="1702"/>
                    <a:pt x="2415" y="1702"/>
                  </a:cubicBezTo>
                  <a:cubicBezTo>
                    <a:pt x="2409" y="1702"/>
                    <a:pt x="2403" y="1705"/>
                    <a:pt x="2401" y="1711"/>
                  </a:cubicBezTo>
                  <a:cubicBezTo>
                    <a:pt x="2339" y="1840"/>
                    <a:pt x="2227" y="1942"/>
                    <a:pt x="2099" y="1997"/>
                  </a:cubicBezTo>
                  <a:cubicBezTo>
                    <a:pt x="2020" y="2032"/>
                    <a:pt x="1933" y="2051"/>
                    <a:pt x="1847" y="2051"/>
                  </a:cubicBezTo>
                  <a:cubicBezTo>
                    <a:pt x="1793" y="2051"/>
                    <a:pt x="1739" y="2043"/>
                    <a:pt x="1687" y="2027"/>
                  </a:cubicBezTo>
                  <a:cubicBezTo>
                    <a:pt x="1539" y="1982"/>
                    <a:pt x="1417" y="1872"/>
                    <a:pt x="1344" y="1737"/>
                  </a:cubicBezTo>
                  <a:lnTo>
                    <a:pt x="1344" y="1737"/>
                  </a:lnTo>
                  <a:cubicBezTo>
                    <a:pt x="1361" y="1681"/>
                    <a:pt x="1368" y="1621"/>
                    <a:pt x="1362" y="1562"/>
                  </a:cubicBezTo>
                  <a:cubicBezTo>
                    <a:pt x="1356" y="1484"/>
                    <a:pt x="1324" y="1406"/>
                    <a:pt x="1271" y="1346"/>
                  </a:cubicBezTo>
                  <a:cubicBezTo>
                    <a:pt x="1266" y="1343"/>
                    <a:pt x="1260" y="1339"/>
                    <a:pt x="1253" y="1338"/>
                  </a:cubicBezTo>
                  <a:cubicBezTo>
                    <a:pt x="1251" y="1337"/>
                    <a:pt x="1249" y="1337"/>
                    <a:pt x="1247" y="1337"/>
                  </a:cubicBezTo>
                  <a:cubicBezTo>
                    <a:pt x="1233" y="1337"/>
                    <a:pt x="1221" y="1347"/>
                    <a:pt x="1219" y="1362"/>
                  </a:cubicBezTo>
                  <a:cubicBezTo>
                    <a:pt x="1201" y="1490"/>
                    <a:pt x="1225" y="1620"/>
                    <a:pt x="1281" y="1734"/>
                  </a:cubicBezTo>
                  <a:lnTo>
                    <a:pt x="1281" y="1734"/>
                  </a:lnTo>
                  <a:cubicBezTo>
                    <a:pt x="1277" y="1746"/>
                    <a:pt x="1272" y="1758"/>
                    <a:pt x="1267" y="1770"/>
                  </a:cubicBezTo>
                  <a:cubicBezTo>
                    <a:pt x="1215" y="1895"/>
                    <a:pt x="1110" y="2002"/>
                    <a:pt x="980" y="2037"/>
                  </a:cubicBezTo>
                  <a:cubicBezTo>
                    <a:pt x="937" y="2048"/>
                    <a:pt x="894" y="2054"/>
                    <a:pt x="851" y="2054"/>
                  </a:cubicBezTo>
                  <a:cubicBezTo>
                    <a:pt x="758" y="2054"/>
                    <a:pt x="664" y="2029"/>
                    <a:pt x="579" y="1987"/>
                  </a:cubicBezTo>
                  <a:cubicBezTo>
                    <a:pt x="454" y="1927"/>
                    <a:pt x="346" y="1831"/>
                    <a:pt x="271" y="1714"/>
                  </a:cubicBezTo>
                  <a:cubicBezTo>
                    <a:pt x="117" y="1475"/>
                    <a:pt x="79" y="1179"/>
                    <a:pt x="72" y="893"/>
                  </a:cubicBezTo>
                  <a:cubicBezTo>
                    <a:pt x="67" y="605"/>
                    <a:pt x="86" y="309"/>
                    <a:pt x="33" y="20"/>
                  </a:cubicBezTo>
                  <a:cubicBezTo>
                    <a:pt x="32" y="10"/>
                    <a:pt x="25" y="5"/>
                    <a:pt x="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555;p57">
              <a:extLst>
                <a:ext uri="{FF2B5EF4-FFF2-40B4-BE49-F238E27FC236}">
                  <a16:creationId xmlns:a16="http://schemas.microsoft.com/office/drawing/2014/main" id="{7EC451EA-EA2B-4DDD-B6DC-E4ED5977C684}"/>
                </a:ext>
              </a:extLst>
            </p:cNvPr>
            <p:cNvSpPr/>
            <p:nvPr/>
          </p:nvSpPr>
          <p:spPr>
            <a:xfrm>
              <a:off x="4063222" y="2292789"/>
              <a:ext cx="133740" cy="99877"/>
            </a:xfrm>
            <a:custGeom>
              <a:avLst/>
              <a:gdLst/>
              <a:ahLst/>
              <a:cxnLst/>
              <a:rect l="l" t="t" r="r" b="b"/>
              <a:pathLst>
                <a:path w="3207" h="2395" extrusionOk="0">
                  <a:moveTo>
                    <a:pt x="1470" y="1153"/>
                  </a:moveTo>
                  <a:cubicBezTo>
                    <a:pt x="1489" y="1153"/>
                    <a:pt x="1508" y="1157"/>
                    <a:pt x="1525" y="1165"/>
                  </a:cubicBezTo>
                  <a:cubicBezTo>
                    <a:pt x="1555" y="1178"/>
                    <a:pt x="1576" y="1201"/>
                    <a:pt x="1597" y="1233"/>
                  </a:cubicBezTo>
                  <a:cubicBezTo>
                    <a:pt x="1618" y="1265"/>
                    <a:pt x="1637" y="1298"/>
                    <a:pt x="1654" y="1333"/>
                  </a:cubicBezTo>
                  <a:cubicBezTo>
                    <a:pt x="1723" y="1471"/>
                    <a:pt x="1750" y="1627"/>
                    <a:pt x="1725" y="1780"/>
                  </a:cubicBezTo>
                  <a:cubicBezTo>
                    <a:pt x="1719" y="1821"/>
                    <a:pt x="1709" y="1861"/>
                    <a:pt x="1697" y="1901"/>
                  </a:cubicBezTo>
                  <a:lnTo>
                    <a:pt x="1697" y="1901"/>
                  </a:lnTo>
                  <a:cubicBezTo>
                    <a:pt x="1595" y="1819"/>
                    <a:pt x="1509" y="1718"/>
                    <a:pt x="1441" y="1607"/>
                  </a:cubicBezTo>
                  <a:cubicBezTo>
                    <a:pt x="1400" y="1540"/>
                    <a:pt x="1365" y="1470"/>
                    <a:pt x="1337" y="1397"/>
                  </a:cubicBezTo>
                  <a:cubicBezTo>
                    <a:pt x="1321" y="1359"/>
                    <a:pt x="1308" y="1327"/>
                    <a:pt x="1311" y="1295"/>
                  </a:cubicBezTo>
                  <a:cubicBezTo>
                    <a:pt x="1312" y="1263"/>
                    <a:pt x="1324" y="1233"/>
                    <a:pt x="1347" y="1208"/>
                  </a:cubicBezTo>
                  <a:cubicBezTo>
                    <a:pt x="1378" y="1173"/>
                    <a:pt x="1425" y="1153"/>
                    <a:pt x="1470" y="1153"/>
                  </a:cubicBezTo>
                  <a:close/>
                  <a:moveTo>
                    <a:pt x="2666" y="0"/>
                  </a:moveTo>
                  <a:cubicBezTo>
                    <a:pt x="2664" y="0"/>
                    <a:pt x="2661" y="1"/>
                    <a:pt x="2658" y="3"/>
                  </a:cubicBezTo>
                  <a:cubicBezTo>
                    <a:pt x="2650" y="7"/>
                    <a:pt x="2647" y="18"/>
                    <a:pt x="2653" y="25"/>
                  </a:cubicBezTo>
                  <a:cubicBezTo>
                    <a:pt x="2827" y="293"/>
                    <a:pt x="3002" y="565"/>
                    <a:pt x="3090" y="869"/>
                  </a:cubicBezTo>
                  <a:cubicBezTo>
                    <a:pt x="3135" y="1020"/>
                    <a:pt x="3153" y="1178"/>
                    <a:pt x="3141" y="1335"/>
                  </a:cubicBezTo>
                  <a:cubicBezTo>
                    <a:pt x="3130" y="1489"/>
                    <a:pt x="3083" y="1643"/>
                    <a:pt x="2996" y="1772"/>
                  </a:cubicBezTo>
                  <a:cubicBezTo>
                    <a:pt x="2846" y="1996"/>
                    <a:pt x="2573" y="2125"/>
                    <a:pt x="2305" y="2125"/>
                  </a:cubicBezTo>
                  <a:cubicBezTo>
                    <a:pt x="2265" y="2125"/>
                    <a:pt x="2225" y="2122"/>
                    <a:pt x="2186" y="2116"/>
                  </a:cubicBezTo>
                  <a:cubicBezTo>
                    <a:pt x="2033" y="2092"/>
                    <a:pt x="1884" y="2035"/>
                    <a:pt x="1756" y="1945"/>
                  </a:cubicBezTo>
                  <a:cubicBezTo>
                    <a:pt x="1755" y="1944"/>
                    <a:pt x="1753" y="1943"/>
                    <a:pt x="1751" y="1941"/>
                  </a:cubicBezTo>
                  <a:lnTo>
                    <a:pt x="1751" y="1941"/>
                  </a:lnTo>
                  <a:cubicBezTo>
                    <a:pt x="1826" y="1737"/>
                    <a:pt x="1816" y="1500"/>
                    <a:pt x="1717" y="1305"/>
                  </a:cubicBezTo>
                  <a:cubicBezTo>
                    <a:pt x="1698" y="1269"/>
                    <a:pt x="1677" y="1233"/>
                    <a:pt x="1655" y="1197"/>
                  </a:cubicBezTo>
                  <a:cubicBezTo>
                    <a:pt x="1631" y="1163"/>
                    <a:pt x="1599" y="1122"/>
                    <a:pt x="1553" y="1103"/>
                  </a:cubicBezTo>
                  <a:cubicBezTo>
                    <a:pt x="1526" y="1091"/>
                    <a:pt x="1497" y="1085"/>
                    <a:pt x="1468" y="1085"/>
                  </a:cubicBezTo>
                  <a:cubicBezTo>
                    <a:pt x="1403" y="1085"/>
                    <a:pt x="1338" y="1115"/>
                    <a:pt x="1295" y="1164"/>
                  </a:cubicBezTo>
                  <a:cubicBezTo>
                    <a:pt x="1264" y="1199"/>
                    <a:pt x="1243" y="1246"/>
                    <a:pt x="1241" y="1294"/>
                  </a:cubicBezTo>
                  <a:cubicBezTo>
                    <a:pt x="1240" y="1343"/>
                    <a:pt x="1258" y="1389"/>
                    <a:pt x="1272" y="1424"/>
                  </a:cubicBezTo>
                  <a:cubicBezTo>
                    <a:pt x="1303" y="1499"/>
                    <a:pt x="1339" y="1574"/>
                    <a:pt x="1383" y="1643"/>
                  </a:cubicBezTo>
                  <a:cubicBezTo>
                    <a:pt x="1460" y="1766"/>
                    <a:pt x="1557" y="1878"/>
                    <a:pt x="1672" y="1965"/>
                  </a:cubicBezTo>
                  <a:lnTo>
                    <a:pt x="1672" y="1965"/>
                  </a:lnTo>
                  <a:cubicBezTo>
                    <a:pt x="1637" y="2047"/>
                    <a:pt x="1586" y="2121"/>
                    <a:pt x="1521" y="2182"/>
                  </a:cubicBezTo>
                  <a:cubicBezTo>
                    <a:pt x="1415" y="2283"/>
                    <a:pt x="1267" y="2334"/>
                    <a:pt x="1120" y="2334"/>
                  </a:cubicBezTo>
                  <a:cubicBezTo>
                    <a:pt x="1114" y="2334"/>
                    <a:pt x="1108" y="2334"/>
                    <a:pt x="1102" y="2334"/>
                  </a:cubicBezTo>
                  <a:cubicBezTo>
                    <a:pt x="947" y="2332"/>
                    <a:pt x="795" y="2280"/>
                    <a:pt x="661" y="2199"/>
                  </a:cubicBezTo>
                  <a:cubicBezTo>
                    <a:pt x="392" y="2034"/>
                    <a:pt x="208" y="1762"/>
                    <a:pt x="32" y="1497"/>
                  </a:cubicBezTo>
                  <a:cubicBezTo>
                    <a:pt x="29" y="1493"/>
                    <a:pt x="25" y="1490"/>
                    <a:pt x="21" y="1490"/>
                  </a:cubicBezTo>
                  <a:cubicBezTo>
                    <a:pt x="17" y="1490"/>
                    <a:pt x="14" y="1492"/>
                    <a:pt x="11" y="1496"/>
                  </a:cubicBezTo>
                  <a:cubicBezTo>
                    <a:pt x="4" y="1499"/>
                    <a:pt x="1" y="1510"/>
                    <a:pt x="6" y="1518"/>
                  </a:cubicBezTo>
                  <a:cubicBezTo>
                    <a:pt x="91" y="1653"/>
                    <a:pt x="178" y="1790"/>
                    <a:pt x="279" y="1916"/>
                  </a:cubicBezTo>
                  <a:cubicBezTo>
                    <a:pt x="379" y="2043"/>
                    <a:pt x="494" y="2160"/>
                    <a:pt x="634" y="2247"/>
                  </a:cubicBezTo>
                  <a:cubicBezTo>
                    <a:pt x="774" y="2333"/>
                    <a:pt x="933" y="2390"/>
                    <a:pt x="1100" y="2394"/>
                  </a:cubicBezTo>
                  <a:cubicBezTo>
                    <a:pt x="1107" y="2395"/>
                    <a:pt x="1115" y="2395"/>
                    <a:pt x="1122" y="2395"/>
                  </a:cubicBezTo>
                  <a:cubicBezTo>
                    <a:pt x="1281" y="2395"/>
                    <a:pt x="1443" y="2340"/>
                    <a:pt x="1562" y="2229"/>
                  </a:cubicBezTo>
                  <a:cubicBezTo>
                    <a:pt x="1631" y="2164"/>
                    <a:pt x="1686" y="2087"/>
                    <a:pt x="1725" y="2003"/>
                  </a:cubicBezTo>
                  <a:lnTo>
                    <a:pt x="1725" y="2003"/>
                  </a:lnTo>
                  <a:cubicBezTo>
                    <a:pt x="1862" y="2095"/>
                    <a:pt x="2017" y="2154"/>
                    <a:pt x="2177" y="2179"/>
                  </a:cubicBezTo>
                  <a:cubicBezTo>
                    <a:pt x="2219" y="2184"/>
                    <a:pt x="2261" y="2187"/>
                    <a:pt x="2303" y="2187"/>
                  </a:cubicBezTo>
                  <a:cubicBezTo>
                    <a:pt x="2427" y="2187"/>
                    <a:pt x="2550" y="2162"/>
                    <a:pt x="2663" y="2113"/>
                  </a:cubicBezTo>
                  <a:cubicBezTo>
                    <a:pt x="2816" y="2050"/>
                    <a:pt x="2952" y="1941"/>
                    <a:pt x="3043" y="1805"/>
                  </a:cubicBezTo>
                  <a:cubicBezTo>
                    <a:pt x="3135" y="1666"/>
                    <a:pt x="3183" y="1502"/>
                    <a:pt x="3194" y="1340"/>
                  </a:cubicBezTo>
                  <a:cubicBezTo>
                    <a:pt x="3207" y="1176"/>
                    <a:pt x="3187" y="1012"/>
                    <a:pt x="3137" y="856"/>
                  </a:cubicBezTo>
                  <a:cubicBezTo>
                    <a:pt x="3041" y="545"/>
                    <a:pt x="2859" y="273"/>
                    <a:pt x="2681" y="8"/>
                  </a:cubicBezTo>
                  <a:cubicBezTo>
                    <a:pt x="2677" y="3"/>
                    <a:pt x="2672" y="0"/>
                    <a:pt x="26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556;p57">
              <a:extLst>
                <a:ext uri="{FF2B5EF4-FFF2-40B4-BE49-F238E27FC236}">
                  <a16:creationId xmlns:a16="http://schemas.microsoft.com/office/drawing/2014/main" id="{165A8DBD-F790-47E1-8BF1-FBB9C77F41A4}"/>
                </a:ext>
              </a:extLst>
            </p:cNvPr>
            <p:cNvSpPr/>
            <p:nvPr/>
          </p:nvSpPr>
          <p:spPr>
            <a:xfrm>
              <a:off x="2743546" y="1693608"/>
              <a:ext cx="113764" cy="79944"/>
            </a:xfrm>
            <a:custGeom>
              <a:avLst/>
              <a:gdLst/>
              <a:ahLst/>
              <a:cxnLst/>
              <a:rect l="l" t="t" r="r" b="b"/>
              <a:pathLst>
                <a:path w="2728" h="1917" extrusionOk="0">
                  <a:moveTo>
                    <a:pt x="1460" y="1004"/>
                  </a:moveTo>
                  <a:cubicBezTo>
                    <a:pt x="1502" y="1194"/>
                    <a:pt x="1443" y="1401"/>
                    <a:pt x="1326" y="1559"/>
                  </a:cubicBezTo>
                  <a:cubicBezTo>
                    <a:pt x="1312" y="1578"/>
                    <a:pt x="1298" y="1596"/>
                    <a:pt x="1283" y="1613"/>
                  </a:cubicBezTo>
                  <a:lnTo>
                    <a:pt x="1283" y="1613"/>
                  </a:lnTo>
                  <a:cubicBezTo>
                    <a:pt x="1191" y="1515"/>
                    <a:pt x="1145" y="1377"/>
                    <a:pt x="1185" y="1251"/>
                  </a:cubicBezTo>
                  <a:cubicBezTo>
                    <a:pt x="1222" y="1124"/>
                    <a:pt x="1334" y="1014"/>
                    <a:pt x="1460" y="1004"/>
                  </a:cubicBezTo>
                  <a:close/>
                  <a:moveTo>
                    <a:pt x="2491" y="0"/>
                  </a:moveTo>
                  <a:cubicBezTo>
                    <a:pt x="2488" y="0"/>
                    <a:pt x="2485" y="1"/>
                    <a:pt x="2482" y="3"/>
                  </a:cubicBezTo>
                  <a:cubicBezTo>
                    <a:pt x="2475" y="7"/>
                    <a:pt x="2472" y="17"/>
                    <a:pt x="2477" y="25"/>
                  </a:cubicBezTo>
                  <a:cubicBezTo>
                    <a:pt x="2643" y="283"/>
                    <a:pt x="2682" y="607"/>
                    <a:pt x="2616" y="902"/>
                  </a:cubicBezTo>
                  <a:cubicBezTo>
                    <a:pt x="2553" y="1197"/>
                    <a:pt x="2381" y="1473"/>
                    <a:pt x="2127" y="1637"/>
                  </a:cubicBezTo>
                  <a:cubicBezTo>
                    <a:pt x="2001" y="1718"/>
                    <a:pt x="1856" y="1773"/>
                    <a:pt x="1708" y="1779"/>
                  </a:cubicBezTo>
                  <a:cubicBezTo>
                    <a:pt x="1698" y="1780"/>
                    <a:pt x="1687" y="1780"/>
                    <a:pt x="1677" y="1780"/>
                  </a:cubicBezTo>
                  <a:cubicBezTo>
                    <a:pt x="1551" y="1780"/>
                    <a:pt x="1428" y="1737"/>
                    <a:pt x="1332" y="1658"/>
                  </a:cubicBezTo>
                  <a:lnTo>
                    <a:pt x="1332" y="1658"/>
                  </a:lnTo>
                  <a:cubicBezTo>
                    <a:pt x="1349" y="1640"/>
                    <a:pt x="1365" y="1620"/>
                    <a:pt x="1380" y="1600"/>
                  </a:cubicBezTo>
                  <a:cubicBezTo>
                    <a:pt x="1513" y="1421"/>
                    <a:pt x="1580" y="1181"/>
                    <a:pt x="1522" y="959"/>
                  </a:cubicBezTo>
                  <a:cubicBezTo>
                    <a:pt x="1517" y="944"/>
                    <a:pt x="1503" y="933"/>
                    <a:pt x="1487" y="933"/>
                  </a:cubicBezTo>
                  <a:cubicBezTo>
                    <a:pt x="1444" y="933"/>
                    <a:pt x="1402" y="940"/>
                    <a:pt x="1361" y="956"/>
                  </a:cubicBezTo>
                  <a:cubicBezTo>
                    <a:pt x="1322" y="972"/>
                    <a:pt x="1286" y="996"/>
                    <a:pt x="1253" y="1023"/>
                  </a:cubicBezTo>
                  <a:cubicBezTo>
                    <a:pt x="1189" y="1077"/>
                    <a:pt x="1143" y="1150"/>
                    <a:pt x="1119" y="1231"/>
                  </a:cubicBezTo>
                  <a:cubicBezTo>
                    <a:pt x="1107" y="1272"/>
                    <a:pt x="1102" y="1314"/>
                    <a:pt x="1102" y="1356"/>
                  </a:cubicBezTo>
                  <a:cubicBezTo>
                    <a:pt x="1105" y="1399"/>
                    <a:pt x="1112" y="1441"/>
                    <a:pt x="1126" y="1480"/>
                  </a:cubicBezTo>
                  <a:cubicBezTo>
                    <a:pt x="1149" y="1549"/>
                    <a:pt x="1188" y="1609"/>
                    <a:pt x="1237" y="1661"/>
                  </a:cubicBezTo>
                  <a:lnTo>
                    <a:pt x="1237" y="1661"/>
                  </a:lnTo>
                  <a:cubicBezTo>
                    <a:pt x="1120" y="1773"/>
                    <a:pt x="967" y="1848"/>
                    <a:pt x="807" y="1855"/>
                  </a:cubicBezTo>
                  <a:cubicBezTo>
                    <a:pt x="797" y="1856"/>
                    <a:pt x="788" y="1856"/>
                    <a:pt x="779" y="1856"/>
                  </a:cubicBezTo>
                  <a:cubicBezTo>
                    <a:pt x="582" y="1856"/>
                    <a:pt x="391" y="1752"/>
                    <a:pt x="261" y="1603"/>
                  </a:cubicBezTo>
                  <a:cubicBezTo>
                    <a:pt x="122" y="1449"/>
                    <a:pt x="42" y="1232"/>
                    <a:pt x="78" y="1024"/>
                  </a:cubicBezTo>
                  <a:cubicBezTo>
                    <a:pt x="79" y="1014"/>
                    <a:pt x="74" y="1006"/>
                    <a:pt x="64" y="1003"/>
                  </a:cubicBezTo>
                  <a:cubicBezTo>
                    <a:pt x="63" y="1003"/>
                    <a:pt x="62" y="1003"/>
                    <a:pt x="61" y="1003"/>
                  </a:cubicBezTo>
                  <a:cubicBezTo>
                    <a:pt x="53" y="1003"/>
                    <a:pt x="45" y="1008"/>
                    <a:pt x="44" y="1017"/>
                  </a:cubicBezTo>
                  <a:cubicBezTo>
                    <a:pt x="0" y="1236"/>
                    <a:pt x="78" y="1467"/>
                    <a:pt x="220" y="1637"/>
                  </a:cubicBezTo>
                  <a:cubicBezTo>
                    <a:pt x="358" y="1800"/>
                    <a:pt x="566" y="1916"/>
                    <a:pt x="788" y="1916"/>
                  </a:cubicBezTo>
                  <a:cubicBezTo>
                    <a:pt x="794" y="1916"/>
                    <a:pt x="801" y="1916"/>
                    <a:pt x="808" y="1916"/>
                  </a:cubicBezTo>
                  <a:cubicBezTo>
                    <a:pt x="989" y="1912"/>
                    <a:pt x="1157" y="1828"/>
                    <a:pt x="1286" y="1706"/>
                  </a:cubicBezTo>
                  <a:lnTo>
                    <a:pt x="1286" y="1706"/>
                  </a:lnTo>
                  <a:cubicBezTo>
                    <a:pt x="1392" y="1795"/>
                    <a:pt x="1532" y="1842"/>
                    <a:pt x="1670" y="1842"/>
                  </a:cubicBezTo>
                  <a:cubicBezTo>
                    <a:pt x="1683" y="1842"/>
                    <a:pt x="1696" y="1842"/>
                    <a:pt x="1709" y="1841"/>
                  </a:cubicBezTo>
                  <a:cubicBezTo>
                    <a:pt x="1872" y="1832"/>
                    <a:pt x="2024" y="1772"/>
                    <a:pt x="2157" y="1685"/>
                  </a:cubicBezTo>
                  <a:cubicBezTo>
                    <a:pt x="2425" y="1511"/>
                    <a:pt x="2602" y="1221"/>
                    <a:pt x="2664" y="913"/>
                  </a:cubicBezTo>
                  <a:cubicBezTo>
                    <a:pt x="2727" y="606"/>
                    <a:pt x="2679" y="272"/>
                    <a:pt x="2505" y="8"/>
                  </a:cubicBezTo>
                  <a:cubicBezTo>
                    <a:pt x="2502" y="3"/>
                    <a:pt x="2496" y="0"/>
                    <a:pt x="24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557;p57">
              <a:extLst>
                <a:ext uri="{FF2B5EF4-FFF2-40B4-BE49-F238E27FC236}">
                  <a16:creationId xmlns:a16="http://schemas.microsoft.com/office/drawing/2014/main" id="{9B5D1B6A-8312-4C60-953A-75BA43A7E1C2}"/>
                </a:ext>
              </a:extLst>
            </p:cNvPr>
            <p:cNvSpPr/>
            <p:nvPr/>
          </p:nvSpPr>
          <p:spPr>
            <a:xfrm>
              <a:off x="2655637" y="1928476"/>
              <a:ext cx="111638" cy="75190"/>
            </a:xfrm>
            <a:custGeom>
              <a:avLst/>
              <a:gdLst/>
              <a:ahLst/>
              <a:cxnLst/>
              <a:rect l="l" t="t" r="r" b="b"/>
              <a:pathLst>
                <a:path w="2677" h="1803" extrusionOk="0">
                  <a:moveTo>
                    <a:pt x="2530" y="1"/>
                  </a:moveTo>
                  <a:cubicBezTo>
                    <a:pt x="2527" y="1"/>
                    <a:pt x="2524" y="1"/>
                    <a:pt x="2522" y="2"/>
                  </a:cubicBezTo>
                  <a:cubicBezTo>
                    <a:pt x="2515" y="7"/>
                    <a:pt x="2512" y="17"/>
                    <a:pt x="2516" y="24"/>
                  </a:cubicBezTo>
                  <a:cubicBezTo>
                    <a:pt x="2613" y="204"/>
                    <a:pt x="2629" y="419"/>
                    <a:pt x="2581" y="613"/>
                  </a:cubicBezTo>
                  <a:cubicBezTo>
                    <a:pt x="2532" y="809"/>
                    <a:pt x="2418" y="989"/>
                    <a:pt x="2253" y="1101"/>
                  </a:cubicBezTo>
                  <a:cubicBezTo>
                    <a:pt x="2123" y="1188"/>
                    <a:pt x="1965" y="1230"/>
                    <a:pt x="1807" y="1230"/>
                  </a:cubicBezTo>
                  <a:cubicBezTo>
                    <a:pt x="1765" y="1230"/>
                    <a:pt x="1723" y="1227"/>
                    <a:pt x="1682" y="1221"/>
                  </a:cubicBezTo>
                  <a:cubicBezTo>
                    <a:pt x="1487" y="1195"/>
                    <a:pt x="1301" y="1100"/>
                    <a:pt x="1176" y="951"/>
                  </a:cubicBezTo>
                  <a:lnTo>
                    <a:pt x="1176" y="951"/>
                  </a:lnTo>
                  <a:cubicBezTo>
                    <a:pt x="1176" y="951"/>
                    <a:pt x="1176" y="951"/>
                    <a:pt x="1176" y="951"/>
                  </a:cubicBezTo>
                  <a:lnTo>
                    <a:pt x="1176" y="951"/>
                  </a:lnTo>
                  <a:lnTo>
                    <a:pt x="1176" y="951"/>
                  </a:lnTo>
                  <a:lnTo>
                    <a:pt x="1176" y="951"/>
                  </a:lnTo>
                  <a:cubicBezTo>
                    <a:pt x="1174" y="949"/>
                    <a:pt x="1172" y="946"/>
                    <a:pt x="1171" y="944"/>
                  </a:cubicBezTo>
                  <a:cubicBezTo>
                    <a:pt x="1164" y="936"/>
                    <a:pt x="1154" y="931"/>
                    <a:pt x="1144" y="931"/>
                  </a:cubicBezTo>
                  <a:cubicBezTo>
                    <a:pt x="1139" y="931"/>
                    <a:pt x="1134" y="932"/>
                    <a:pt x="1130" y="934"/>
                  </a:cubicBezTo>
                  <a:cubicBezTo>
                    <a:pt x="1112" y="941"/>
                    <a:pt x="1104" y="961"/>
                    <a:pt x="1112" y="979"/>
                  </a:cubicBezTo>
                  <a:cubicBezTo>
                    <a:pt x="1175" y="1128"/>
                    <a:pt x="1155" y="1304"/>
                    <a:pt x="1078" y="1446"/>
                  </a:cubicBezTo>
                  <a:cubicBezTo>
                    <a:pt x="1003" y="1587"/>
                    <a:pt x="868" y="1703"/>
                    <a:pt x="709" y="1733"/>
                  </a:cubicBezTo>
                  <a:cubicBezTo>
                    <a:pt x="678" y="1739"/>
                    <a:pt x="648" y="1743"/>
                    <a:pt x="617" y="1743"/>
                  </a:cubicBezTo>
                  <a:cubicBezTo>
                    <a:pt x="487" y="1743"/>
                    <a:pt x="357" y="1689"/>
                    <a:pt x="256" y="1603"/>
                  </a:cubicBezTo>
                  <a:cubicBezTo>
                    <a:pt x="130" y="1499"/>
                    <a:pt x="41" y="1341"/>
                    <a:pt x="44" y="1175"/>
                  </a:cubicBezTo>
                  <a:cubicBezTo>
                    <a:pt x="44" y="1167"/>
                    <a:pt x="37" y="1159"/>
                    <a:pt x="27" y="1155"/>
                  </a:cubicBezTo>
                  <a:cubicBezTo>
                    <a:pt x="18" y="1155"/>
                    <a:pt x="10" y="1162"/>
                    <a:pt x="10" y="1170"/>
                  </a:cubicBezTo>
                  <a:cubicBezTo>
                    <a:pt x="0" y="1350"/>
                    <a:pt x="88" y="1524"/>
                    <a:pt x="221" y="1641"/>
                  </a:cubicBezTo>
                  <a:cubicBezTo>
                    <a:pt x="332" y="1739"/>
                    <a:pt x="477" y="1803"/>
                    <a:pt x="628" y="1803"/>
                  </a:cubicBezTo>
                  <a:cubicBezTo>
                    <a:pt x="658" y="1803"/>
                    <a:pt x="689" y="1800"/>
                    <a:pt x="719" y="1795"/>
                  </a:cubicBezTo>
                  <a:cubicBezTo>
                    <a:pt x="902" y="1762"/>
                    <a:pt x="1053" y="1633"/>
                    <a:pt x="1138" y="1476"/>
                  </a:cubicBezTo>
                  <a:cubicBezTo>
                    <a:pt x="1201" y="1359"/>
                    <a:pt x="1232" y="1219"/>
                    <a:pt x="1213" y="1084"/>
                  </a:cubicBezTo>
                  <a:lnTo>
                    <a:pt x="1213" y="1084"/>
                  </a:lnTo>
                  <a:cubicBezTo>
                    <a:pt x="1343" y="1195"/>
                    <a:pt x="1507" y="1264"/>
                    <a:pt x="1673" y="1287"/>
                  </a:cubicBezTo>
                  <a:cubicBezTo>
                    <a:pt x="1715" y="1293"/>
                    <a:pt x="1758" y="1296"/>
                    <a:pt x="1801" y="1296"/>
                  </a:cubicBezTo>
                  <a:cubicBezTo>
                    <a:pt x="1973" y="1296"/>
                    <a:pt x="2146" y="1249"/>
                    <a:pt x="2287" y="1150"/>
                  </a:cubicBezTo>
                  <a:cubicBezTo>
                    <a:pt x="2467" y="1027"/>
                    <a:pt x="2584" y="832"/>
                    <a:pt x="2630" y="625"/>
                  </a:cubicBezTo>
                  <a:cubicBezTo>
                    <a:pt x="2676" y="418"/>
                    <a:pt x="2651" y="193"/>
                    <a:pt x="2545" y="9"/>
                  </a:cubicBezTo>
                  <a:cubicBezTo>
                    <a:pt x="2542" y="4"/>
                    <a:pt x="2536" y="1"/>
                    <a:pt x="25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558;p57">
              <a:extLst>
                <a:ext uri="{FF2B5EF4-FFF2-40B4-BE49-F238E27FC236}">
                  <a16:creationId xmlns:a16="http://schemas.microsoft.com/office/drawing/2014/main" id="{E0085160-A8ED-46E5-B4B6-EDF510635229}"/>
                </a:ext>
              </a:extLst>
            </p:cNvPr>
            <p:cNvSpPr/>
            <p:nvPr/>
          </p:nvSpPr>
          <p:spPr>
            <a:xfrm>
              <a:off x="2287780" y="2042407"/>
              <a:ext cx="90828" cy="37991"/>
            </a:xfrm>
            <a:custGeom>
              <a:avLst/>
              <a:gdLst/>
              <a:ahLst/>
              <a:cxnLst/>
              <a:rect l="l" t="t" r="r" b="b"/>
              <a:pathLst>
                <a:path w="2178" h="911" extrusionOk="0">
                  <a:moveTo>
                    <a:pt x="118" y="1"/>
                  </a:moveTo>
                  <a:cubicBezTo>
                    <a:pt x="113" y="1"/>
                    <a:pt x="108" y="3"/>
                    <a:pt x="105" y="9"/>
                  </a:cubicBezTo>
                  <a:cubicBezTo>
                    <a:pt x="19" y="144"/>
                    <a:pt x="0" y="318"/>
                    <a:pt x="43" y="473"/>
                  </a:cubicBezTo>
                  <a:cubicBezTo>
                    <a:pt x="87" y="630"/>
                    <a:pt x="188" y="774"/>
                    <a:pt x="337" y="849"/>
                  </a:cubicBezTo>
                  <a:cubicBezTo>
                    <a:pt x="416" y="891"/>
                    <a:pt x="505" y="911"/>
                    <a:pt x="594" y="911"/>
                  </a:cubicBezTo>
                  <a:cubicBezTo>
                    <a:pt x="669" y="911"/>
                    <a:pt x="744" y="897"/>
                    <a:pt x="814" y="870"/>
                  </a:cubicBezTo>
                  <a:cubicBezTo>
                    <a:pt x="956" y="818"/>
                    <a:pt x="1083" y="716"/>
                    <a:pt x="1152" y="579"/>
                  </a:cubicBezTo>
                  <a:lnTo>
                    <a:pt x="1152" y="579"/>
                  </a:lnTo>
                  <a:cubicBezTo>
                    <a:pt x="1237" y="617"/>
                    <a:pt x="1330" y="636"/>
                    <a:pt x="1423" y="636"/>
                  </a:cubicBezTo>
                  <a:cubicBezTo>
                    <a:pt x="1431" y="636"/>
                    <a:pt x="1439" y="636"/>
                    <a:pt x="1448" y="636"/>
                  </a:cubicBezTo>
                  <a:cubicBezTo>
                    <a:pt x="1559" y="632"/>
                    <a:pt x="1671" y="603"/>
                    <a:pt x="1771" y="554"/>
                  </a:cubicBezTo>
                  <a:cubicBezTo>
                    <a:pt x="1871" y="506"/>
                    <a:pt x="1962" y="437"/>
                    <a:pt x="2032" y="350"/>
                  </a:cubicBezTo>
                  <a:cubicBezTo>
                    <a:pt x="2104" y="266"/>
                    <a:pt x="2155" y="163"/>
                    <a:pt x="2176" y="53"/>
                  </a:cubicBezTo>
                  <a:cubicBezTo>
                    <a:pt x="2177" y="45"/>
                    <a:pt x="2172" y="37"/>
                    <a:pt x="2162" y="35"/>
                  </a:cubicBezTo>
                  <a:cubicBezTo>
                    <a:pt x="2161" y="34"/>
                    <a:pt x="2159" y="34"/>
                    <a:pt x="2157" y="34"/>
                  </a:cubicBezTo>
                  <a:cubicBezTo>
                    <a:pt x="2150" y="34"/>
                    <a:pt x="2145" y="39"/>
                    <a:pt x="2143" y="46"/>
                  </a:cubicBezTo>
                  <a:cubicBezTo>
                    <a:pt x="2120" y="147"/>
                    <a:pt x="2068" y="243"/>
                    <a:pt x="1997" y="319"/>
                  </a:cubicBezTo>
                  <a:cubicBezTo>
                    <a:pt x="1927" y="396"/>
                    <a:pt x="1841" y="459"/>
                    <a:pt x="1746" y="501"/>
                  </a:cubicBezTo>
                  <a:cubicBezTo>
                    <a:pt x="1649" y="546"/>
                    <a:pt x="1542" y="570"/>
                    <a:pt x="1436" y="570"/>
                  </a:cubicBezTo>
                  <a:cubicBezTo>
                    <a:pt x="1336" y="570"/>
                    <a:pt x="1237" y="549"/>
                    <a:pt x="1150" y="501"/>
                  </a:cubicBezTo>
                  <a:lnTo>
                    <a:pt x="1147" y="500"/>
                  </a:lnTo>
                  <a:cubicBezTo>
                    <a:pt x="1143" y="499"/>
                    <a:pt x="1138" y="498"/>
                    <a:pt x="1134" y="498"/>
                  </a:cubicBezTo>
                  <a:cubicBezTo>
                    <a:pt x="1121" y="498"/>
                    <a:pt x="1109" y="506"/>
                    <a:pt x="1104" y="519"/>
                  </a:cubicBezTo>
                  <a:cubicBezTo>
                    <a:pt x="1047" y="652"/>
                    <a:pt x="926" y="754"/>
                    <a:pt x="788" y="803"/>
                  </a:cubicBezTo>
                  <a:cubicBezTo>
                    <a:pt x="724" y="826"/>
                    <a:pt x="655" y="839"/>
                    <a:pt x="587" y="839"/>
                  </a:cubicBezTo>
                  <a:cubicBezTo>
                    <a:pt x="510" y="839"/>
                    <a:pt x="433" y="823"/>
                    <a:pt x="364" y="788"/>
                  </a:cubicBezTo>
                  <a:cubicBezTo>
                    <a:pt x="235" y="723"/>
                    <a:pt x="139" y="597"/>
                    <a:pt x="95" y="457"/>
                  </a:cubicBezTo>
                  <a:cubicBezTo>
                    <a:pt x="53" y="316"/>
                    <a:pt x="57" y="156"/>
                    <a:pt x="131" y="24"/>
                  </a:cubicBezTo>
                  <a:cubicBezTo>
                    <a:pt x="135" y="16"/>
                    <a:pt x="132" y="7"/>
                    <a:pt x="127" y="3"/>
                  </a:cubicBezTo>
                  <a:cubicBezTo>
                    <a:pt x="124" y="2"/>
                    <a:pt x="121" y="1"/>
                    <a:pt x="1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559;p57">
              <a:extLst>
                <a:ext uri="{FF2B5EF4-FFF2-40B4-BE49-F238E27FC236}">
                  <a16:creationId xmlns:a16="http://schemas.microsoft.com/office/drawing/2014/main" id="{3A6EC65E-485D-462B-8EC7-479E1A1CBE3D}"/>
                </a:ext>
              </a:extLst>
            </p:cNvPr>
            <p:cNvSpPr/>
            <p:nvPr/>
          </p:nvSpPr>
          <p:spPr>
            <a:xfrm>
              <a:off x="2052703" y="2314891"/>
              <a:ext cx="148252" cy="69351"/>
            </a:xfrm>
            <a:custGeom>
              <a:avLst/>
              <a:gdLst/>
              <a:ahLst/>
              <a:cxnLst/>
              <a:rect l="l" t="t" r="r" b="b"/>
              <a:pathLst>
                <a:path w="3555" h="1663" extrusionOk="0">
                  <a:moveTo>
                    <a:pt x="1963" y="115"/>
                  </a:moveTo>
                  <a:cubicBezTo>
                    <a:pt x="1982" y="229"/>
                    <a:pt x="1988" y="343"/>
                    <a:pt x="1974" y="458"/>
                  </a:cubicBezTo>
                  <a:cubicBezTo>
                    <a:pt x="1957" y="582"/>
                    <a:pt x="1928" y="706"/>
                    <a:pt x="1875" y="820"/>
                  </a:cubicBezTo>
                  <a:cubicBezTo>
                    <a:pt x="1855" y="863"/>
                    <a:pt x="1833" y="905"/>
                    <a:pt x="1810" y="947"/>
                  </a:cubicBezTo>
                  <a:lnTo>
                    <a:pt x="1810" y="947"/>
                  </a:lnTo>
                  <a:cubicBezTo>
                    <a:pt x="1746" y="889"/>
                    <a:pt x="1694" y="818"/>
                    <a:pt x="1664" y="738"/>
                  </a:cubicBezTo>
                  <a:cubicBezTo>
                    <a:pt x="1616" y="612"/>
                    <a:pt x="1630" y="466"/>
                    <a:pt x="1692" y="344"/>
                  </a:cubicBezTo>
                  <a:cubicBezTo>
                    <a:pt x="1746" y="233"/>
                    <a:pt x="1845" y="142"/>
                    <a:pt x="1963" y="115"/>
                  </a:cubicBezTo>
                  <a:close/>
                  <a:moveTo>
                    <a:pt x="3536" y="0"/>
                  </a:moveTo>
                  <a:cubicBezTo>
                    <a:pt x="3531" y="0"/>
                    <a:pt x="3525" y="3"/>
                    <a:pt x="3522" y="9"/>
                  </a:cubicBezTo>
                  <a:cubicBezTo>
                    <a:pt x="3388" y="263"/>
                    <a:pt x="3251" y="519"/>
                    <a:pt x="3059" y="729"/>
                  </a:cubicBezTo>
                  <a:cubicBezTo>
                    <a:pt x="2869" y="936"/>
                    <a:pt x="2616" y="1101"/>
                    <a:pt x="2335" y="1122"/>
                  </a:cubicBezTo>
                  <a:cubicBezTo>
                    <a:pt x="2317" y="1124"/>
                    <a:pt x="2300" y="1124"/>
                    <a:pt x="2283" y="1124"/>
                  </a:cubicBezTo>
                  <a:cubicBezTo>
                    <a:pt x="2163" y="1124"/>
                    <a:pt x="2041" y="1093"/>
                    <a:pt x="1934" y="1035"/>
                  </a:cubicBezTo>
                  <a:cubicBezTo>
                    <a:pt x="1910" y="1021"/>
                    <a:pt x="1886" y="1006"/>
                    <a:pt x="1863" y="989"/>
                  </a:cubicBezTo>
                  <a:lnTo>
                    <a:pt x="1863" y="989"/>
                  </a:lnTo>
                  <a:cubicBezTo>
                    <a:pt x="1889" y="943"/>
                    <a:pt x="1913" y="896"/>
                    <a:pt x="1935" y="847"/>
                  </a:cubicBezTo>
                  <a:cubicBezTo>
                    <a:pt x="1992" y="728"/>
                    <a:pt x="2023" y="597"/>
                    <a:pt x="2043" y="465"/>
                  </a:cubicBezTo>
                  <a:cubicBezTo>
                    <a:pt x="2058" y="333"/>
                    <a:pt x="2048" y="198"/>
                    <a:pt x="2022" y="68"/>
                  </a:cubicBezTo>
                  <a:cubicBezTo>
                    <a:pt x="2019" y="53"/>
                    <a:pt x="2005" y="42"/>
                    <a:pt x="1989" y="42"/>
                  </a:cubicBezTo>
                  <a:cubicBezTo>
                    <a:pt x="1988" y="42"/>
                    <a:pt x="1987" y="42"/>
                    <a:pt x="1985" y="42"/>
                  </a:cubicBezTo>
                  <a:lnTo>
                    <a:pt x="1984" y="42"/>
                  </a:lnTo>
                  <a:cubicBezTo>
                    <a:pt x="1825" y="64"/>
                    <a:pt x="1698" y="181"/>
                    <a:pt x="1631" y="316"/>
                  </a:cubicBezTo>
                  <a:cubicBezTo>
                    <a:pt x="1564" y="452"/>
                    <a:pt x="1547" y="616"/>
                    <a:pt x="1604" y="761"/>
                  </a:cubicBezTo>
                  <a:cubicBezTo>
                    <a:pt x="1640" y="856"/>
                    <a:pt x="1702" y="937"/>
                    <a:pt x="1778" y="1002"/>
                  </a:cubicBezTo>
                  <a:lnTo>
                    <a:pt x="1778" y="1002"/>
                  </a:lnTo>
                  <a:cubicBezTo>
                    <a:pt x="1747" y="1050"/>
                    <a:pt x="1714" y="1097"/>
                    <a:pt x="1677" y="1140"/>
                  </a:cubicBezTo>
                  <a:cubicBezTo>
                    <a:pt x="1657" y="1166"/>
                    <a:pt x="1636" y="1190"/>
                    <a:pt x="1615" y="1212"/>
                  </a:cubicBezTo>
                  <a:cubicBezTo>
                    <a:pt x="1593" y="1234"/>
                    <a:pt x="1572" y="1259"/>
                    <a:pt x="1548" y="1280"/>
                  </a:cubicBezTo>
                  <a:cubicBezTo>
                    <a:pt x="1500" y="1320"/>
                    <a:pt x="1453" y="1363"/>
                    <a:pt x="1400" y="1396"/>
                  </a:cubicBezTo>
                  <a:cubicBezTo>
                    <a:pt x="1350" y="1436"/>
                    <a:pt x="1293" y="1463"/>
                    <a:pt x="1238" y="1494"/>
                  </a:cubicBezTo>
                  <a:cubicBezTo>
                    <a:pt x="1209" y="1508"/>
                    <a:pt x="1179" y="1518"/>
                    <a:pt x="1151" y="1531"/>
                  </a:cubicBezTo>
                  <a:cubicBezTo>
                    <a:pt x="1122" y="1544"/>
                    <a:pt x="1093" y="1553"/>
                    <a:pt x="1062" y="1561"/>
                  </a:cubicBezTo>
                  <a:cubicBezTo>
                    <a:pt x="960" y="1593"/>
                    <a:pt x="854" y="1608"/>
                    <a:pt x="746" y="1608"/>
                  </a:cubicBezTo>
                  <a:cubicBezTo>
                    <a:pt x="727" y="1608"/>
                    <a:pt x="708" y="1608"/>
                    <a:pt x="689" y="1607"/>
                  </a:cubicBezTo>
                  <a:cubicBezTo>
                    <a:pt x="439" y="1593"/>
                    <a:pt x="183" y="1489"/>
                    <a:pt x="35" y="1281"/>
                  </a:cubicBezTo>
                  <a:cubicBezTo>
                    <a:pt x="32" y="1277"/>
                    <a:pt x="26" y="1274"/>
                    <a:pt x="20" y="1274"/>
                  </a:cubicBezTo>
                  <a:cubicBezTo>
                    <a:pt x="17" y="1274"/>
                    <a:pt x="13" y="1275"/>
                    <a:pt x="10" y="1277"/>
                  </a:cubicBezTo>
                  <a:cubicBezTo>
                    <a:pt x="4" y="1281"/>
                    <a:pt x="1" y="1291"/>
                    <a:pt x="6" y="1299"/>
                  </a:cubicBezTo>
                  <a:cubicBezTo>
                    <a:pt x="157" y="1522"/>
                    <a:pt x="423" y="1640"/>
                    <a:pt x="684" y="1660"/>
                  </a:cubicBezTo>
                  <a:cubicBezTo>
                    <a:pt x="710" y="1662"/>
                    <a:pt x="736" y="1663"/>
                    <a:pt x="762" y="1663"/>
                  </a:cubicBezTo>
                  <a:cubicBezTo>
                    <a:pt x="869" y="1663"/>
                    <a:pt x="977" y="1649"/>
                    <a:pt x="1078" y="1618"/>
                  </a:cubicBezTo>
                  <a:cubicBezTo>
                    <a:pt x="1109" y="1610"/>
                    <a:pt x="1142" y="1600"/>
                    <a:pt x="1172" y="1587"/>
                  </a:cubicBezTo>
                  <a:cubicBezTo>
                    <a:pt x="1203" y="1574"/>
                    <a:pt x="1234" y="1562"/>
                    <a:pt x="1263" y="1549"/>
                  </a:cubicBezTo>
                  <a:cubicBezTo>
                    <a:pt x="1323" y="1517"/>
                    <a:pt x="1382" y="1489"/>
                    <a:pt x="1435" y="1450"/>
                  </a:cubicBezTo>
                  <a:cubicBezTo>
                    <a:pt x="1492" y="1415"/>
                    <a:pt x="1542" y="1369"/>
                    <a:pt x="1592" y="1328"/>
                  </a:cubicBezTo>
                  <a:cubicBezTo>
                    <a:pt x="1617" y="1306"/>
                    <a:pt x="1639" y="1281"/>
                    <a:pt x="1662" y="1257"/>
                  </a:cubicBezTo>
                  <a:cubicBezTo>
                    <a:pt x="1685" y="1234"/>
                    <a:pt x="1708" y="1209"/>
                    <a:pt x="1727" y="1183"/>
                  </a:cubicBezTo>
                  <a:cubicBezTo>
                    <a:pt x="1765" y="1139"/>
                    <a:pt x="1799" y="1092"/>
                    <a:pt x="1830" y="1043"/>
                  </a:cubicBezTo>
                  <a:lnTo>
                    <a:pt x="1830" y="1043"/>
                  </a:lnTo>
                  <a:cubicBezTo>
                    <a:pt x="1854" y="1059"/>
                    <a:pt x="1879" y="1075"/>
                    <a:pt x="1904" y="1088"/>
                  </a:cubicBezTo>
                  <a:cubicBezTo>
                    <a:pt x="2019" y="1148"/>
                    <a:pt x="2147" y="1181"/>
                    <a:pt x="2276" y="1181"/>
                  </a:cubicBezTo>
                  <a:cubicBezTo>
                    <a:pt x="2297" y="1181"/>
                    <a:pt x="2318" y="1180"/>
                    <a:pt x="2339" y="1179"/>
                  </a:cubicBezTo>
                  <a:cubicBezTo>
                    <a:pt x="2487" y="1167"/>
                    <a:pt x="2630" y="1116"/>
                    <a:pt x="2758" y="1042"/>
                  </a:cubicBezTo>
                  <a:cubicBezTo>
                    <a:pt x="2886" y="968"/>
                    <a:pt x="2998" y="871"/>
                    <a:pt x="3095" y="762"/>
                  </a:cubicBezTo>
                  <a:cubicBezTo>
                    <a:pt x="3289" y="541"/>
                    <a:pt x="3420" y="281"/>
                    <a:pt x="3550" y="24"/>
                  </a:cubicBezTo>
                  <a:cubicBezTo>
                    <a:pt x="3555" y="16"/>
                    <a:pt x="3553" y="5"/>
                    <a:pt x="3544" y="2"/>
                  </a:cubicBezTo>
                  <a:cubicBezTo>
                    <a:pt x="3542" y="1"/>
                    <a:pt x="3539" y="0"/>
                    <a:pt x="3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560;p57">
              <a:extLst>
                <a:ext uri="{FF2B5EF4-FFF2-40B4-BE49-F238E27FC236}">
                  <a16:creationId xmlns:a16="http://schemas.microsoft.com/office/drawing/2014/main" id="{230D0F5E-4682-4EF5-BD65-30D7AD504D5F}"/>
                </a:ext>
              </a:extLst>
            </p:cNvPr>
            <p:cNvSpPr/>
            <p:nvPr/>
          </p:nvSpPr>
          <p:spPr>
            <a:xfrm>
              <a:off x="3534976" y="1824804"/>
              <a:ext cx="8132" cy="27774"/>
            </a:xfrm>
            <a:custGeom>
              <a:avLst/>
              <a:gdLst/>
              <a:ahLst/>
              <a:cxnLst/>
              <a:rect l="l" t="t" r="r" b="b"/>
              <a:pathLst>
                <a:path w="195" h="666" extrusionOk="0">
                  <a:moveTo>
                    <a:pt x="38" y="1"/>
                  </a:moveTo>
                  <a:cubicBezTo>
                    <a:pt x="36" y="1"/>
                    <a:pt x="34" y="1"/>
                    <a:pt x="31" y="1"/>
                  </a:cubicBezTo>
                  <a:cubicBezTo>
                    <a:pt x="13" y="4"/>
                    <a:pt x="0" y="23"/>
                    <a:pt x="3" y="43"/>
                  </a:cubicBezTo>
                  <a:lnTo>
                    <a:pt x="122" y="637"/>
                  </a:lnTo>
                  <a:cubicBezTo>
                    <a:pt x="126" y="654"/>
                    <a:pt x="141" y="665"/>
                    <a:pt x="157" y="665"/>
                  </a:cubicBezTo>
                  <a:cubicBezTo>
                    <a:pt x="159" y="665"/>
                    <a:pt x="163" y="665"/>
                    <a:pt x="164" y="664"/>
                  </a:cubicBezTo>
                  <a:cubicBezTo>
                    <a:pt x="182" y="660"/>
                    <a:pt x="195" y="642"/>
                    <a:pt x="191" y="622"/>
                  </a:cubicBezTo>
                  <a:lnTo>
                    <a:pt x="73" y="28"/>
                  </a:lnTo>
                  <a:cubicBezTo>
                    <a:pt x="69" y="12"/>
                    <a:pt x="54" y="1"/>
                    <a:pt x="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561;p57">
              <a:extLst>
                <a:ext uri="{FF2B5EF4-FFF2-40B4-BE49-F238E27FC236}">
                  <a16:creationId xmlns:a16="http://schemas.microsoft.com/office/drawing/2014/main" id="{0F3EF34B-FB42-447E-912A-1D0D30E77603}"/>
                </a:ext>
              </a:extLst>
            </p:cNvPr>
            <p:cNvSpPr/>
            <p:nvPr/>
          </p:nvSpPr>
          <p:spPr>
            <a:xfrm>
              <a:off x="3557204" y="1822260"/>
              <a:ext cx="10801" cy="22853"/>
            </a:xfrm>
            <a:custGeom>
              <a:avLst/>
              <a:gdLst/>
              <a:ahLst/>
              <a:cxnLst/>
              <a:rect l="l" t="t" r="r" b="b"/>
              <a:pathLst>
                <a:path w="259" h="548" extrusionOk="0">
                  <a:moveTo>
                    <a:pt x="40" y="1"/>
                  </a:moveTo>
                  <a:cubicBezTo>
                    <a:pt x="36" y="1"/>
                    <a:pt x="32" y="2"/>
                    <a:pt x="28" y="3"/>
                  </a:cubicBezTo>
                  <a:cubicBezTo>
                    <a:pt x="10" y="10"/>
                    <a:pt x="0" y="31"/>
                    <a:pt x="7" y="49"/>
                  </a:cubicBezTo>
                  <a:lnTo>
                    <a:pt x="186" y="524"/>
                  </a:lnTo>
                  <a:cubicBezTo>
                    <a:pt x="191" y="538"/>
                    <a:pt x="204" y="548"/>
                    <a:pt x="218" y="548"/>
                  </a:cubicBezTo>
                  <a:cubicBezTo>
                    <a:pt x="223" y="548"/>
                    <a:pt x="228" y="547"/>
                    <a:pt x="231" y="545"/>
                  </a:cubicBezTo>
                  <a:cubicBezTo>
                    <a:pt x="250" y="538"/>
                    <a:pt x="259" y="518"/>
                    <a:pt x="252" y="500"/>
                  </a:cubicBezTo>
                  <a:lnTo>
                    <a:pt x="73" y="24"/>
                  </a:lnTo>
                  <a:cubicBezTo>
                    <a:pt x="68" y="10"/>
                    <a:pt x="54" y="1"/>
                    <a:pt x="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562;p57">
              <a:extLst>
                <a:ext uri="{FF2B5EF4-FFF2-40B4-BE49-F238E27FC236}">
                  <a16:creationId xmlns:a16="http://schemas.microsoft.com/office/drawing/2014/main" id="{8CC60E54-8522-4047-BD54-DFDEB7DF1B05}"/>
                </a:ext>
              </a:extLst>
            </p:cNvPr>
            <p:cNvSpPr/>
            <p:nvPr/>
          </p:nvSpPr>
          <p:spPr>
            <a:xfrm>
              <a:off x="2550631" y="1863337"/>
              <a:ext cx="15221" cy="18307"/>
            </a:xfrm>
            <a:custGeom>
              <a:avLst/>
              <a:gdLst/>
              <a:ahLst/>
              <a:cxnLst/>
              <a:rect l="l" t="t" r="r" b="b"/>
              <a:pathLst>
                <a:path w="365" h="439" extrusionOk="0">
                  <a:moveTo>
                    <a:pt x="324" y="0"/>
                  </a:moveTo>
                  <a:cubicBezTo>
                    <a:pt x="314" y="0"/>
                    <a:pt x="304" y="5"/>
                    <a:pt x="297" y="14"/>
                  </a:cubicBezTo>
                  <a:lnTo>
                    <a:pt x="12" y="381"/>
                  </a:lnTo>
                  <a:cubicBezTo>
                    <a:pt x="0" y="396"/>
                    <a:pt x="2" y="418"/>
                    <a:pt x="18" y="430"/>
                  </a:cubicBezTo>
                  <a:cubicBezTo>
                    <a:pt x="25" y="435"/>
                    <a:pt x="32" y="438"/>
                    <a:pt x="41" y="438"/>
                  </a:cubicBezTo>
                  <a:cubicBezTo>
                    <a:pt x="51" y="438"/>
                    <a:pt x="62" y="434"/>
                    <a:pt x="68" y="424"/>
                  </a:cubicBezTo>
                  <a:lnTo>
                    <a:pt x="353" y="58"/>
                  </a:lnTo>
                  <a:cubicBezTo>
                    <a:pt x="365" y="42"/>
                    <a:pt x="362" y="19"/>
                    <a:pt x="346" y="8"/>
                  </a:cubicBezTo>
                  <a:cubicBezTo>
                    <a:pt x="339" y="3"/>
                    <a:pt x="332" y="0"/>
                    <a:pt x="3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563;p57">
              <a:extLst>
                <a:ext uri="{FF2B5EF4-FFF2-40B4-BE49-F238E27FC236}">
                  <a16:creationId xmlns:a16="http://schemas.microsoft.com/office/drawing/2014/main" id="{B3C99785-DA49-42EE-A74E-D45472727A3A}"/>
                </a:ext>
              </a:extLst>
            </p:cNvPr>
            <p:cNvSpPr/>
            <p:nvPr/>
          </p:nvSpPr>
          <p:spPr>
            <a:xfrm>
              <a:off x="2586328" y="1862002"/>
              <a:ext cx="3003" cy="25230"/>
            </a:xfrm>
            <a:custGeom>
              <a:avLst/>
              <a:gdLst/>
              <a:ahLst/>
              <a:cxnLst/>
              <a:rect l="l" t="t" r="r" b="b"/>
              <a:pathLst>
                <a:path w="72" h="605" extrusionOk="0">
                  <a:moveTo>
                    <a:pt x="36" y="0"/>
                  </a:moveTo>
                  <a:cubicBezTo>
                    <a:pt x="16" y="0"/>
                    <a:pt x="1" y="16"/>
                    <a:pt x="1" y="35"/>
                  </a:cubicBezTo>
                  <a:lnTo>
                    <a:pt x="1" y="569"/>
                  </a:lnTo>
                  <a:cubicBezTo>
                    <a:pt x="1" y="589"/>
                    <a:pt x="16" y="604"/>
                    <a:pt x="36" y="604"/>
                  </a:cubicBezTo>
                  <a:cubicBezTo>
                    <a:pt x="56" y="604"/>
                    <a:pt x="71" y="589"/>
                    <a:pt x="71" y="569"/>
                  </a:cubicBezTo>
                  <a:lnTo>
                    <a:pt x="71" y="35"/>
                  </a:lnTo>
                  <a:cubicBezTo>
                    <a:pt x="71" y="16"/>
                    <a:pt x="56" y="0"/>
                    <a:pt x="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564;p57">
              <a:extLst>
                <a:ext uri="{FF2B5EF4-FFF2-40B4-BE49-F238E27FC236}">
                  <a16:creationId xmlns:a16="http://schemas.microsoft.com/office/drawing/2014/main" id="{1A6576F1-9EDA-4A04-A295-4E10C6827CBC}"/>
                </a:ext>
              </a:extLst>
            </p:cNvPr>
            <p:cNvSpPr/>
            <p:nvPr/>
          </p:nvSpPr>
          <p:spPr>
            <a:xfrm>
              <a:off x="3896620" y="2280570"/>
              <a:ext cx="15680" cy="45122"/>
            </a:xfrm>
            <a:custGeom>
              <a:avLst/>
              <a:gdLst/>
              <a:ahLst/>
              <a:cxnLst/>
              <a:rect l="l" t="t" r="r" b="b"/>
              <a:pathLst>
                <a:path w="376" h="1082" extrusionOk="0">
                  <a:moveTo>
                    <a:pt x="39" y="1"/>
                  </a:moveTo>
                  <a:cubicBezTo>
                    <a:pt x="36" y="1"/>
                    <a:pt x="33" y="1"/>
                    <a:pt x="29" y="2"/>
                  </a:cubicBezTo>
                  <a:cubicBezTo>
                    <a:pt x="10" y="7"/>
                    <a:pt x="0" y="28"/>
                    <a:pt x="5" y="46"/>
                  </a:cubicBezTo>
                  <a:lnTo>
                    <a:pt x="302" y="1056"/>
                  </a:lnTo>
                  <a:cubicBezTo>
                    <a:pt x="306" y="1071"/>
                    <a:pt x="321" y="1082"/>
                    <a:pt x="337" y="1082"/>
                  </a:cubicBezTo>
                  <a:cubicBezTo>
                    <a:pt x="341" y="1082"/>
                    <a:pt x="343" y="1082"/>
                    <a:pt x="347" y="1079"/>
                  </a:cubicBezTo>
                  <a:cubicBezTo>
                    <a:pt x="365" y="1073"/>
                    <a:pt x="375" y="1053"/>
                    <a:pt x="370" y="1035"/>
                  </a:cubicBezTo>
                  <a:lnTo>
                    <a:pt x="73" y="25"/>
                  </a:lnTo>
                  <a:cubicBezTo>
                    <a:pt x="69" y="11"/>
                    <a:pt x="55" y="1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565;p57">
              <a:extLst>
                <a:ext uri="{FF2B5EF4-FFF2-40B4-BE49-F238E27FC236}">
                  <a16:creationId xmlns:a16="http://schemas.microsoft.com/office/drawing/2014/main" id="{8976B8F8-DF90-4C81-BFBB-01FC09B118FB}"/>
                </a:ext>
              </a:extLst>
            </p:cNvPr>
            <p:cNvSpPr/>
            <p:nvPr/>
          </p:nvSpPr>
          <p:spPr>
            <a:xfrm>
              <a:off x="3918848" y="2288077"/>
              <a:ext cx="18307" cy="27732"/>
            </a:xfrm>
            <a:custGeom>
              <a:avLst/>
              <a:gdLst/>
              <a:ahLst/>
              <a:cxnLst/>
              <a:rect l="l" t="t" r="r" b="b"/>
              <a:pathLst>
                <a:path w="439" h="665" extrusionOk="0">
                  <a:moveTo>
                    <a:pt x="41" y="0"/>
                  </a:moveTo>
                  <a:cubicBezTo>
                    <a:pt x="35" y="0"/>
                    <a:pt x="28" y="2"/>
                    <a:pt x="22" y="6"/>
                  </a:cubicBezTo>
                  <a:cubicBezTo>
                    <a:pt x="6" y="15"/>
                    <a:pt x="0" y="37"/>
                    <a:pt x="11" y="54"/>
                  </a:cubicBezTo>
                  <a:lnTo>
                    <a:pt x="367" y="647"/>
                  </a:lnTo>
                  <a:cubicBezTo>
                    <a:pt x="373" y="658"/>
                    <a:pt x="386" y="664"/>
                    <a:pt x="397" y="664"/>
                  </a:cubicBezTo>
                  <a:cubicBezTo>
                    <a:pt x="404" y="664"/>
                    <a:pt x="410" y="662"/>
                    <a:pt x="415" y="659"/>
                  </a:cubicBezTo>
                  <a:cubicBezTo>
                    <a:pt x="432" y="651"/>
                    <a:pt x="438" y="628"/>
                    <a:pt x="428" y="611"/>
                  </a:cubicBezTo>
                  <a:lnTo>
                    <a:pt x="70" y="17"/>
                  </a:lnTo>
                  <a:cubicBezTo>
                    <a:pt x="64" y="6"/>
                    <a:pt x="53" y="0"/>
                    <a:pt x="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566;p57">
              <a:extLst>
                <a:ext uri="{FF2B5EF4-FFF2-40B4-BE49-F238E27FC236}">
                  <a16:creationId xmlns:a16="http://schemas.microsoft.com/office/drawing/2014/main" id="{7729C53E-7F2A-4CD3-8190-D952C102A07C}"/>
                </a:ext>
              </a:extLst>
            </p:cNvPr>
            <p:cNvSpPr/>
            <p:nvPr/>
          </p:nvSpPr>
          <p:spPr>
            <a:xfrm>
              <a:off x="4049877" y="2176898"/>
              <a:ext cx="28149" cy="25230"/>
            </a:xfrm>
            <a:custGeom>
              <a:avLst/>
              <a:gdLst/>
              <a:ahLst/>
              <a:cxnLst/>
              <a:rect l="l" t="t" r="r" b="b"/>
              <a:pathLst>
                <a:path w="675" h="605" extrusionOk="0">
                  <a:moveTo>
                    <a:pt x="40" y="0"/>
                  </a:moveTo>
                  <a:cubicBezTo>
                    <a:pt x="30" y="0"/>
                    <a:pt x="21" y="4"/>
                    <a:pt x="13" y="12"/>
                  </a:cubicBezTo>
                  <a:cubicBezTo>
                    <a:pt x="1" y="26"/>
                    <a:pt x="2" y="48"/>
                    <a:pt x="17" y="62"/>
                  </a:cubicBezTo>
                  <a:lnTo>
                    <a:pt x="612" y="595"/>
                  </a:lnTo>
                  <a:cubicBezTo>
                    <a:pt x="618" y="602"/>
                    <a:pt x="627" y="604"/>
                    <a:pt x="635" y="604"/>
                  </a:cubicBezTo>
                  <a:cubicBezTo>
                    <a:pt x="646" y="604"/>
                    <a:pt x="654" y="600"/>
                    <a:pt x="662" y="593"/>
                  </a:cubicBezTo>
                  <a:cubicBezTo>
                    <a:pt x="674" y="578"/>
                    <a:pt x="673" y="556"/>
                    <a:pt x="658" y="543"/>
                  </a:cubicBezTo>
                  <a:lnTo>
                    <a:pt x="63" y="9"/>
                  </a:lnTo>
                  <a:cubicBezTo>
                    <a:pt x="57" y="3"/>
                    <a:pt x="48" y="0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567;p57">
              <a:extLst>
                <a:ext uri="{FF2B5EF4-FFF2-40B4-BE49-F238E27FC236}">
                  <a16:creationId xmlns:a16="http://schemas.microsoft.com/office/drawing/2014/main" id="{10949522-38A3-4D31-B1BA-9F6B97567C13}"/>
                </a:ext>
              </a:extLst>
            </p:cNvPr>
            <p:cNvSpPr/>
            <p:nvPr/>
          </p:nvSpPr>
          <p:spPr>
            <a:xfrm>
              <a:off x="4060094" y="2146830"/>
              <a:ext cx="28066" cy="27732"/>
            </a:xfrm>
            <a:custGeom>
              <a:avLst/>
              <a:gdLst/>
              <a:ahLst/>
              <a:cxnLst/>
              <a:rect l="l" t="t" r="r" b="b"/>
              <a:pathLst>
                <a:path w="673" h="665" extrusionOk="0">
                  <a:moveTo>
                    <a:pt x="40" y="1"/>
                  </a:moveTo>
                  <a:cubicBezTo>
                    <a:pt x="31" y="1"/>
                    <a:pt x="22" y="4"/>
                    <a:pt x="15" y="12"/>
                  </a:cubicBezTo>
                  <a:cubicBezTo>
                    <a:pt x="1" y="24"/>
                    <a:pt x="1" y="47"/>
                    <a:pt x="15" y="60"/>
                  </a:cubicBezTo>
                  <a:lnTo>
                    <a:pt x="609" y="654"/>
                  </a:lnTo>
                  <a:cubicBezTo>
                    <a:pt x="616" y="662"/>
                    <a:pt x="625" y="665"/>
                    <a:pt x="633" y="665"/>
                  </a:cubicBezTo>
                  <a:cubicBezTo>
                    <a:pt x="643" y="665"/>
                    <a:pt x="652" y="662"/>
                    <a:pt x="658" y="654"/>
                  </a:cubicBezTo>
                  <a:cubicBezTo>
                    <a:pt x="673" y="642"/>
                    <a:pt x="673" y="620"/>
                    <a:pt x="658" y="605"/>
                  </a:cubicBezTo>
                  <a:lnTo>
                    <a:pt x="64" y="12"/>
                  </a:lnTo>
                  <a:cubicBezTo>
                    <a:pt x="58" y="4"/>
                    <a:pt x="49" y="1"/>
                    <a:pt x="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568;p57">
              <a:extLst>
                <a:ext uri="{FF2B5EF4-FFF2-40B4-BE49-F238E27FC236}">
                  <a16:creationId xmlns:a16="http://schemas.microsoft.com/office/drawing/2014/main" id="{4559520A-2D61-4FBC-B492-ED416477B95E}"/>
                </a:ext>
              </a:extLst>
            </p:cNvPr>
            <p:cNvSpPr/>
            <p:nvPr/>
          </p:nvSpPr>
          <p:spPr>
            <a:xfrm>
              <a:off x="2340825" y="2228567"/>
              <a:ext cx="18307" cy="27774"/>
            </a:xfrm>
            <a:custGeom>
              <a:avLst/>
              <a:gdLst/>
              <a:ahLst/>
              <a:cxnLst/>
              <a:rect l="l" t="t" r="r" b="b"/>
              <a:pathLst>
                <a:path w="439" h="666" extrusionOk="0">
                  <a:moveTo>
                    <a:pt x="398" y="1"/>
                  </a:moveTo>
                  <a:cubicBezTo>
                    <a:pt x="386" y="1"/>
                    <a:pt x="375" y="7"/>
                    <a:pt x="368" y="18"/>
                  </a:cubicBezTo>
                  <a:lnTo>
                    <a:pt x="11" y="612"/>
                  </a:lnTo>
                  <a:cubicBezTo>
                    <a:pt x="1" y="629"/>
                    <a:pt x="6" y="650"/>
                    <a:pt x="24" y="661"/>
                  </a:cubicBezTo>
                  <a:cubicBezTo>
                    <a:pt x="29" y="664"/>
                    <a:pt x="35" y="666"/>
                    <a:pt x="41" y="666"/>
                  </a:cubicBezTo>
                  <a:cubicBezTo>
                    <a:pt x="55" y="666"/>
                    <a:pt x="66" y="658"/>
                    <a:pt x="72" y="648"/>
                  </a:cubicBezTo>
                  <a:lnTo>
                    <a:pt x="428" y="54"/>
                  </a:lnTo>
                  <a:cubicBezTo>
                    <a:pt x="438" y="37"/>
                    <a:pt x="433" y="17"/>
                    <a:pt x="416" y="6"/>
                  </a:cubicBezTo>
                  <a:cubicBezTo>
                    <a:pt x="411" y="3"/>
                    <a:pt x="404" y="1"/>
                    <a:pt x="3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569;p57">
              <a:extLst>
                <a:ext uri="{FF2B5EF4-FFF2-40B4-BE49-F238E27FC236}">
                  <a16:creationId xmlns:a16="http://schemas.microsoft.com/office/drawing/2014/main" id="{AFAF7F2D-89A5-4EDF-8583-26763AEE14B0}"/>
                </a:ext>
              </a:extLst>
            </p:cNvPr>
            <p:cNvSpPr/>
            <p:nvPr/>
          </p:nvSpPr>
          <p:spPr>
            <a:xfrm>
              <a:off x="2375272" y="2228567"/>
              <a:ext cx="5588" cy="32695"/>
            </a:xfrm>
            <a:custGeom>
              <a:avLst/>
              <a:gdLst/>
              <a:ahLst/>
              <a:cxnLst/>
              <a:rect l="l" t="t" r="r" b="b"/>
              <a:pathLst>
                <a:path w="134" h="784" extrusionOk="0">
                  <a:moveTo>
                    <a:pt x="98" y="1"/>
                  </a:moveTo>
                  <a:cubicBezTo>
                    <a:pt x="79" y="1"/>
                    <a:pt x="63" y="15"/>
                    <a:pt x="62" y="33"/>
                  </a:cubicBezTo>
                  <a:lnTo>
                    <a:pt x="2" y="746"/>
                  </a:lnTo>
                  <a:cubicBezTo>
                    <a:pt x="1" y="766"/>
                    <a:pt x="15" y="782"/>
                    <a:pt x="34" y="783"/>
                  </a:cubicBezTo>
                  <a:lnTo>
                    <a:pt x="37" y="783"/>
                  </a:lnTo>
                  <a:cubicBezTo>
                    <a:pt x="55" y="783"/>
                    <a:pt x="70" y="770"/>
                    <a:pt x="73" y="751"/>
                  </a:cubicBezTo>
                  <a:lnTo>
                    <a:pt x="132" y="38"/>
                  </a:lnTo>
                  <a:cubicBezTo>
                    <a:pt x="133" y="20"/>
                    <a:pt x="120" y="2"/>
                    <a:pt x="100" y="1"/>
                  </a:cubicBezTo>
                  <a:cubicBezTo>
                    <a:pt x="99" y="1"/>
                    <a:pt x="99" y="1"/>
                    <a:pt x="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570;p57">
              <a:extLst>
                <a:ext uri="{FF2B5EF4-FFF2-40B4-BE49-F238E27FC236}">
                  <a16:creationId xmlns:a16="http://schemas.microsoft.com/office/drawing/2014/main" id="{AA8ADAE6-064F-4956-96B0-DF18778B74D8}"/>
                </a:ext>
              </a:extLst>
            </p:cNvPr>
            <p:cNvSpPr/>
            <p:nvPr/>
          </p:nvSpPr>
          <p:spPr>
            <a:xfrm>
              <a:off x="1924718" y="2273147"/>
              <a:ext cx="23228" cy="15388"/>
            </a:xfrm>
            <a:custGeom>
              <a:avLst/>
              <a:gdLst/>
              <a:ahLst/>
              <a:cxnLst/>
              <a:rect l="l" t="t" r="r" b="b"/>
              <a:pathLst>
                <a:path w="557" h="369" extrusionOk="0">
                  <a:moveTo>
                    <a:pt x="516" y="1"/>
                  </a:moveTo>
                  <a:cubicBezTo>
                    <a:pt x="510" y="1"/>
                    <a:pt x="503" y="3"/>
                    <a:pt x="497" y="6"/>
                  </a:cubicBezTo>
                  <a:lnTo>
                    <a:pt x="22" y="303"/>
                  </a:lnTo>
                  <a:cubicBezTo>
                    <a:pt x="5" y="313"/>
                    <a:pt x="0" y="334"/>
                    <a:pt x="11" y="352"/>
                  </a:cubicBezTo>
                  <a:cubicBezTo>
                    <a:pt x="17" y="363"/>
                    <a:pt x="28" y="369"/>
                    <a:pt x="41" y="369"/>
                  </a:cubicBezTo>
                  <a:cubicBezTo>
                    <a:pt x="47" y="369"/>
                    <a:pt x="53" y="368"/>
                    <a:pt x="58" y="364"/>
                  </a:cubicBezTo>
                  <a:lnTo>
                    <a:pt x="534" y="67"/>
                  </a:lnTo>
                  <a:cubicBezTo>
                    <a:pt x="551" y="57"/>
                    <a:pt x="556" y="35"/>
                    <a:pt x="545" y="18"/>
                  </a:cubicBezTo>
                  <a:cubicBezTo>
                    <a:pt x="540" y="7"/>
                    <a:pt x="528" y="1"/>
                    <a:pt x="5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571;p57">
              <a:extLst>
                <a:ext uri="{FF2B5EF4-FFF2-40B4-BE49-F238E27FC236}">
                  <a16:creationId xmlns:a16="http://schemas.microsoft.com/office/drawing/2014/main" id="{535BC2AF-B264-45E4-AA0E-F34E65BD8DDD}"/>
                </a:ext>
              </a:extLst>
            </p:cNvPr>
            <p:cNvSpPr/>
            <p:nvPr/>
          </p:nvSpPr>
          <p:spPr>
            <a:xfrm>
              <a:off x="1934560" y="2297919"/>
              <a:ext cx="18307" cy="25355"/>
            </a:xfrm>
            <a:custGeom>
              <a:avLst/>
              <a:gdLst/>
              <a:ahLst/>
              <a:cxnLst/>
              <a:rect l="l" t="t" r="r" b="b"/>
              <a:pathLst>
                <a:path w="439" h="608" extrusionOk="0">
                  <a:moveTo>
                    <a:pt x="398" y="0"/>
                  </a:moveTo>
                  <a:cubicBezTo>
                    <a:pt x="386" y="0"/>
                    <a:pt x="375" y="6"/>
                    <a:pt x="368" y="17"/>
                  </a:cubicBezTo>
                  <a:lnTo>
                    <a:pt x="11" y="551"/>
                  </a:lnTo>
                  <a:cubicBezTo>
                    <a:pt x="1" y="568"/>
                    <a:pt x="5" y="590"/>
                    <a:pt x="21" y="600"/>
                  </a:cubicBezTo>
                  <a:cubicBezTo>
                    <a:pt x="29" y="605"/>
                    <a:pt x="35" y="607"/>
                    <a:pt x="41" y="607"/>
                  </a:cubicBezTo>
                  <a:cubicBezTo>
                    <a:pt x="53" y="607"/>
                    <a:pt x="65" y="600"/>
                    <a:pt x="71" y="590"/>
                  </a:cubicBezTo>
                  <a:lnTo>
                    <a:pt x="428" y="56"/>
                  </a:lnTo>
                  <a:cubicBezTo>
                    <a:pt x="438" y="39"/>
                    <a:pt x="435" y="17"/>
                    <a:pt x="417" y="6"/>
                  </a:cubicBezTo>
                  <a:cubicBezTo>
                    <a:pt x="411" y="2"/>
                    <a:pt x="404" y="0"/>
                    <a:pt x="3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572;p57">
              <a:extLst>
                <a:ext uri="{FF2B5EF4-FFF2-40B4-BE49-F238E27FC236}">
                  <a16:creationId xmlns:a16="http://schemas.microsoft.com/office/drawing/2014/main" id="{912B2BB9-3547-4477-B448-A815D23E9018}"/>
                </a:ext>
              </a:extLst>
            </p:cNvPr>
            <p:cNvSpPr/>
            <p:nvPr/>
          </p:nvSpPr>
          <p:spPr>
            <a:xfrm>
              <a:off x="2263801" y="2813862"/>
              <a:ext cx="676915" cy="594970"/>
            </a:xfrm>
            <a:custGeom>
              <a:avLst/>
              <a:gdLst/>
              <a:ahLst/>
              <a:cxnLst/>
              <a:rect l="l" t="t" r="r" b="b"/>
              <a:pathLst>
                <a:path w="16232" h="14267" extrusionOk="0">
                  <a:moveTo>
                    <a:pt x="2560" y="1"/>
                  </a:moveTo>
                  <a:cubicBezTo>
                    <a:pt x="2560" y="1"/>
                    <a:pt x="2048" y="1594"/>
                    <a:pt x="1253" y="2369"/>
                  </a:cubicBezTo>
                  <a:cubicBezTo>
                    <a:pt x="856" y="2756"/>
                    <a:pt x="351" y="3078"/>
                    <a:pt x="0" y="3537"/>
                  </a:cubicBezTo>
                  <a:cubicBezTo>
                    <a:pt x="44" y="3656"/>
                    <a:pt x="89" y="3773"/>
                    <a:pt x="133" y="3891"/>
                  </a:cubicBezTo>
                  <a:cubicBezTo>
                    <a:pt x="706" y="5435"/>
                    <a:pt x="1271" y="6981"/>
                    <a:pt x="1832" y="8527"/>
                  </a:cubicBezTo>
                  <a:cubicBezTo>
                    <a:pt x="2120" y="7452"/>
                    <a:pt x="2191" y="6336"/>
                    <a:pt x="1910" y="5147"/>
                  </a:cubicBezTo>
                  <a:cubicBezTo>
                    <a:pt x="1494" y="3274"/>
                    <a:pt x="3165" y="1971"/>
                    <a:pt x="4859" y="1796"/>
                  </a:cubicBezTo>
                  <a:cubicBezTo>
                    <a:pt x="5035" y="1779"/>
                    <a:pt x="5209" y="1771"/>
                    <a:pt x="5379" y="1771"/>
                  </a:cubicBezTo>
                  <a:cubicBezTo>
                    <a:pt x="7498" y="1771"/>
                    <a:pt x="9173" y="3009"/>
                    <a:pt x="10970" y="3906"/>
                  </a:cubicBezTo>
                  <a:cubicBezTo>
                    <a:pt x="11622" y="4161"/>
                    <a:pt x="12498" y="4433"/>
                    <a:pt x="12785" y="5069"/>
                  </a:cubicBezTo>
                  <a:cubicBezTo>
                    <a:pt x="13365" y="6238"/>
                    <a:pt x="12038" y="7465"/>
                    <a:pt x="12500" y="8728"/>
                  </a:cubicBezTo>
                  <a:cubicBezTo>
                    <a:pt x="12771" y="9567"/>
                    <a:pt x="13607" y="10348"/>
                    <a:pt x="13871" y="11289"/>
                  </a:cubicBezTo>
                  <a:cubicBezTo>
                    <a:pt x="14185" y="12234"/>
                    <a:pt x="14122" y="13198"/>
                    <a:pt x="13798" y="14124"/>
                  </a:cubicBezTo>
                  <a:lnTo>
                    <a:pt x="13828" y="14191"/>
                  </a:lnTo>
                  <a:cubicBezTo>
                    <a:pt x="13828" y="14191"/>
                    <a:pt x="14069" y="14267"/>
                    <a:pt x="14421" y="14267"/>
                  </a:cubicBezTo>
                  <a:cubicBezTo>
                    <a:pt x="14504" y="14267"/>
                    <a:pt x="14592" y="14263"/>
                    <a:pt x="14685" y="14252"/>
                  </a:cubicBezTo>
                  <a:cubicBezTo>
                    <a:pt x="14714" y="14000"/>
                    <a:pt x="14756" y="13752"/>
                    <a:pt x="14798" y="13504"/>
                  </a:cubicBezTo>
                  <a:cubicBezTo>
                    <a:pt x="14816" y="13399"/>
                    <a:pt x="14830" y="13296"/>
                    <a:pt x="14845" y="13193"/>
                  </a:cubicBezTo>
                  <a:cubicBezTo>
                    <a:pt x="14843" y="13141"/>
                    <a:pt x="14836" y="13091"/>
                    <a:pt x="14835" y="13039"/>
                  </a:cubicBezTo>
                  <a:cubicBezTo>
                    <a:pt x="14808" y="12374"/>
                    <a:pt x="14844" y="11692"/>
                    <a:pt x="14985" y="11040"/>
                  </a:cubicBezTo>
                  <a:cubicBezTo>
                    <a:pt x="14999" y="10632"/>
                    <a:pt x="15016" y="10222"/>
                    <a:pt x="15053" y="9815"/>
                  </a:cubicBezTo>
                  <a:cubicBezTo>
                    <a:pt x="14875" y="9279"/>
                    <a:pt x="14779" y="8774"/>
                    <a:pt x="14807" y="8421"/>
                  </a:cubicBezTo>
                  <a:cubicBezTo>
                    <a:pt x="14893" y="7316"/>
                    <a:pt x="16232" y="6075"/>
                    <a:pt x="14801" y="3876"/>
                  </a:cubicBezTo>
                  <a:cubicBezTo>
                    <a:pt x="13767" y="2289"/>
                    <a:pt x="14061" y="1886"/>
                    <a:pt x="14061" y="1886"/>
                  </a:cubicBezTo>
                  <a:lnTo>
                    <a:pt x="2560" y="1"/>
                  </a:lnTo>
                  <a:close/>
                </a:path>
              </a:pathLst>
            </a:custGeom>
            <a:solidFill>
              <a:srgbClr val="8550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573;p57">
              <a:extLst>
                <a:ext uri="{FF2B5EF4-FFF2-40B4-BE49-F238E27FC236}">
                  <a16:creationId xmlns:a16="http://schemas.microsoft.com/office/drawing/2014/main" id="{E43FD366-B25D-465A-9169-4F0D963EF5C2}"/>
                </a:ext>
              </a:extLst>
            </p:cNvPr>
            <p:cNvSpPr/>
            <p:nvPr/>
          </p:nvSpPr>
          <p:spPr>
            <a:xfrm>
              <a:off x="2260298" y="2887717"/>
              <a:ext cx="595053" cy="530414"/>
            </a:xfrm>
            <a:custGeom>
              <a:avLst/>
              <a:gdLst/>
              <a:ahLst/>
              <a:cxnLst/>
              <a:rect l="l" t="t" r="r" b="b"/>
              <a:pathLst>
                <a:path w="14269" h="12719" extrusionOk="0">
                  <a:moveTo>
                    <a:pt x="5462" y="0"/>
                  </a:moveTo>
                  <a:cubicBezTo>
                    <a:pt x="5291" y="0"/>
                    <a:pt x="5118" y="8"/>
                    <a:pt x="4942" y="25"/>
                  </a:cubicBezTo>
                  <a:cubicBezTo>
                    <a:pt x="3248" y="200"/>
                    <a:pt x="1577" y="1503"/>
                    <a:pt x="1993" y="3376"/>
                  </a:cubicBezTo>
                  <a:cubicBezTo>
                    <a:pt x="2583" y="5877"/>
                    <a:pt x="1632" y="8051"/>
                    <a:pt x="343" y="10202"/>
                  </a:cubicBezTo>
                  <a:cubicBezTo>
                    <a:pt x="1" y="10726"/>
                    <a:pt x="2" y="11415"/>
                    <a:pt x="221" y="12104"/>
                  </a:cubicBezTo>
                  <a:cubicBezTo>
                    <a:pt x="560" y="12191"/>
                    <a:pt x="939" y="12250"/>
                    <a:pt x="1351" y="12265"/>
                  </a:cubicBezTo>
                  <a:lnTo>
                    <a:pt x="1810" y="10468"/>
                  </a:lnTo>
                  <a:lnTo>
                    <a:pt x="2175" y="12334"/>
                  </a:lnTo>
                  <a:cubicBezTo>
                    <a:pt x="2175" y="12334"/>
                    <a:pt x="2797" y="12719"/>
                    <a:pt x="4880" y="12719"/>
                  </a:cubicBezTo>
                  <a:cubicBezTo>
                    <a:pt x="5569" y="12719"/>
                    <a:pt x="6416" y="12677"/>
                    <a:pt x="7454" y="12565"/>
                  </a:cubicBezTo>
                  <a:cubicBezTo>
                    <a:pt x="8677" y="12433"/>
                    <a:pt x="9599" y="12397"/>
                    <a:pt x="10300" y="12397"/>
                  </a:cubicBezTo>
                  <a:cubicBezTo>
                    <a:pt x="11141" y="12397"/>
                    <a:pt x="11665" y="12449"/>
                    <a:pt x="12012" y="12449"/>
                  </a:cubicBezTo>
                  <a:cubicBezTo>
                    <a:pt x="12365" y="12449"/>
                    <a:pt x="12535" y="12395"/>
                    <a:pt x="12669" y="12180"/>
                  </a:cubicBezTo>
                  <a:cubicBezTo>
                    <a:pt x="13046" y="11578"/>
                    <a:pt x="12487" y="9217"/>
                    <a:pt x="12486" y="9217"/>
                  </a:cubicBezTo>
                  <a:lnTo>
                    <a:pt x="12486" y="9217"/>
                  </a:lnTo>
                  <a:lnTo>
                    <a:pt x="13881" y="12353"/>
                  </a:lnTo>
                  <a:cubicBezTo>
                    <a:pt x="14205" y="11429"/>
                    <a:pt x="14268" y="10463"/>
                    <a:pt x="13953" y="9518"/>
                  </a:cubicBezTo>
                  <a:cubicBezTo>
                    <a:pt x="13690" y="8577"/>
                    <a:pt x="12854" y="7796"/>
                    <a:pt x="12583" y="6957"/>
                  </a:cubicBezTo>
                  <a:cubicBezTo>
                    <a:pt x="12121" y="5694"/>
                    <a:pt x="13448" y="4467"/>
                    <a:pt x="12867" y="3298"/>
                  </a:cubicBezTo>
                  <a:cubicBezTo>
                    <a:pt x="12580" y="2662"/>
                    <a:pt x="11705" y="2389"/>
                    <a:pt x="11053" y="2135"/>
                  </a:cubicBezTo>
                  <a:cubicBezTo>
                    <a:pt x="9255" y="1238"/>
                    <a:pt x="7581" y="0"/>
                    <a:pt x="5462" y="0"/>
                  </a:cubicBezTo>
                  <a:close/>
                </a:path>
              </a:pathLst>
            </a:custGeom>
            <a:solidFill>
              <a:srgbClr val="7742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574;p57">
              <a:extLst>
                <a:ext uri="{FF2B5EF4-FFF2-40B4-BE49-F238E27FC236}">
                  <a16:creationId xmlns:a16="http://schemas.microsoft.com/office/drawing/2014/main" id="{248D47D2-7223-4C60-A0D5-B4B2D7F95D7B}"/>
                </a:ext>
              </a:extLst>
            </p:cNvPr>
            <p:cNvSpPr/>
            <p:nvPr/>
          </p:nvSpPr>
          <p:spPr>
            <a:xfrm>
              <a:off x="2548879" y="3179885"/>
              <a:ext cx="245378" cy="57883"/>
            </a:xfrm>
            <a:custGeom>
              <a:avLst/>
              <a:gdLst/>
              <a:ahLst/>
              <a:cxnLst/>
              <a:rect l="l" t="t" r="r" b="b"/>
              <a:pathLst>
                <a:path w="5884" h="1388" extrusionOk="0">
                  <a:moveTo>
                    <a:pt x="1721" y="0"/>
                  </a:moveTo>
                  <a:cubicBezTo>
                    <a:pt x="763" y="0"/>
                    <a:pt x="0" y="104"/>
                    <a:pt x="0" y="104"/>
                  </a:cubicBezTo>
                  <a:cubicBezTo>
                    <a:pt x="0" y="104"/>
                    <a:pt x="1076" y="1388"/>
                    <a:pt x="1202" y="1388"/>
                  </a:cubicBezTo>
                  <a:cubicBezTo>
                    <a:pt x="1202" y="1388"/>
                    <a:pt x="1203" y="1388"/>
                    <a:pt x="1203" y="1388"/>
                  </a:cubicBezTo>
                  <a:cubicBezTo>
                    <a:pt x="1324" y="1383"/>
                    <a:pt x="5883" y="991"/>
                    <a:pt x="4267" y="367"/>
                  </a:cubicBezTo>
                  <a:cubicBezTo>
                    <a:pt x="3518" y="78"/>
                    <a:pt x="2547" y="0"/>
                    <a:pt x="1721" y="0"/>
                  </a:cubicBezTo>
                  <a:close/>
                </a:path>
              </a:pathLst>
            </a:custGeom>
            <a:solidFill>
              <a:srgbClr val="5278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575;p57">
              <a:extLst>
                <a:ext uri="{FF2B5EF4-FFF2-40B4-BE49-F238E27FC236}">
                  <a16:creationId xmlns:a16="http://schemas.microsoft.com/office/drawing/2014/main" id="{AF92EBCA-42C3-4804-8672-A05E59EE8D2D}"/>
                </a:ext>
              </a:extLst>
            </p:cNvPr>
            <p:cNvSpPr/>
            <p:nvPr/>
          </p:nvSpPr>
          <p:spPr>
            <a:xfrm>
              <a:off x="2397708" y="3173880"/>
              <a:ext cx="359517" cy="372028"/>
            </a:xfrm>
            <a:custGeom>
              <a:avLst/>
              <a:gdLst/>
              <a:ahLst/>
              <a:cxnLst/>
              <a:rect l="l" t="t" r="r" b="b"/>
              <a:pathLst>
                <a:path w="8621" h="8921" extrusionOk="0">
                  <a:moveTo>
                    <a:pt x="3703" y="0"/>
                  </a:moveTo>
                  <a:lnTo>
                    <a:pt x="3699" y="310"/>
                  </a:lnTo>
                  <a:lnTo>
                    <a:pt x="1412" y="838"/>
                  </a:lnTo>
                  <a:cubicBezTo>
                    <a:pt x="1412" y="838"/>
                    <a:pt x="777" y="1011"/>
                    <a:pt x="1" y="1864"/>
                  </a:cubicBezTo>
                  <a:lnTo>
                    <a:pt x="760" y="6784"/>
                  </a:lnTo>
                  <a:lnTo>
                    <a:pt x="1549" y="8920"/>
                  </a:lnTo>
                  <a:lnTo>
                    <a:pt x="8502" y="8848"/>
                  </a:lnTo>
                  <a:cubicBezTo>
                    <a:pt x="8620" y="7165"/>
                    <a:pt x="8361" y="2355"/>
                    <a:pt x="8300" y="692"/>
                  </a:cubicBezTo>
                  <a:cubicBezTo>
                    <a:pt x="7930" y="616"/>
                    <a:pt x="6946" y="272"/>
                    <a:pt x="6946" y="272"/>
                  </a:cubicBezTo>
                  <a:lnTo>
                    <a:pt x="6927" y="77"/>
                  </a:lnTo>
                  <a:cubicBezTo>
                    <a:pt x="6654" y="103"/>
                    <a:pt x="6376" y="113"/>
                    <a:pt x="6096" y="113"/>
                  </a:cubicBezTo>
                  <a:cubicBezTo>
                    <a:pt x="5293" y="113"/>
                    <a:pt x="4473" y="31"/>
                    <a:pt x="3703" y="0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576;p57">
              <a:extLst>
                <a:ext uri="{FF2B5EF4-FFF2-40B4-BE49-F238E27FC236}">
                  <a16:creationId xmlns:a16="http://schemas.microsoft.com/office/drawing/2014/main" id="{D815053B-359F-4FCB-9BDC-C7DD3F04E1F0}"/>
                </a:ext>
              </a:extLst>
            </p:cNvPr>
            <p:cNvSpPr/>
            <p:nvPr/>
          </p:nvSpPr>
          <p:spPr>
            <a:xfrm>
              <a:off x="1926970" y="3921147"/>
              <a:ext cx="246629" cy="126609"/>
            </a:xfrm>
            <a:custGeom>
              <a:avLst/>
              <a:gdLst/>
              <a:ahLst/>
              <a:cxnLst/>
              <a:rect l="l" t="t" r="r" b="b"/>
              <a:pathLst>
                <a:path w="5914" h="3036" extrusionOk="0">
                  <a:moveTo>
                    <a:pt x="4739" y="1"/>
                  </a:moveTo>
                  <a:cubicBezTo>
                    <a:pt x="4560" y="1"/>
                    <a:pt x="4395" y="59"/>
                    <a:pt x="4261" y="136"/>
                  </a:cubicBezTo>
                  <a:cubicBezTo>
                    <a:pt x="3962" y="305"/>
                    <a:pt x="3558" y="678"/>
                    <a:pt x="3024" y="678"/>
                  </a:cubicBezTo>
                  <a:cubicBezTo>
                    <a:pt x="2974" y="678"/>
                    <a:pt x="2923" y="674"/>
                    <a:pt x="2871" y="667"/>
                  </a:cubicBezTo>
                  <a:cubicBezTo>
                    <a:pt x="2537" y="622"/>
                    <a:pt x="2254" y="559"/>
                    <a:pt x="1996" y="559"/>
                  </a:cubicBezTo>
                  <a:cubicBezTo>
                    <a:pt x="1783" y="559"/>
                    <a:pt x="1586" y="602"/>
                    <a:pt x="1390" y="736"/>
                  </a:cubicBezTo>
                  <a:cubicBezTo>
                    <a:pt x="1221" y="852"/>
                    <a:pt x="1108" y="871"/>
                    <a:pt x="1005" y="871"/>
                  </a:cubicBezTo>
                  <a:cubicBezTo>
                    <a:pt x="955" y="871"/>
                    <a:pt x="906" y="866"/>
                    <a:pt x="855" y="866"/>
                  </a:cubicBezTo>
                  <a:cubicBezTo>
                    <a:pt x="743" y="866"/>
                    <a:pt x="617" y="888"/>
                    <a:pt x="420" y="1027"/>
                  </a:cubicBezTo>
                  <a:cubicBezTo>
                    <a:pt x="0" y="1322"/>
                    <a:pt x="187" y="1727"/>
                    <a:pt x="389" y="1727"/>
                  </a:cubicBezTo>
                  <a:cubicBezTo>
                    <a:pt x="413" y="1727"/>
                    <a:pt x="439" y="1721"/>
                    <a:pt x="463" y="1707"/>
                  </a:cubicBezTo>
                  <a:cubicBezTo>
                    <a:pt x="679" y="1588"/>
                    <a:pt x="1058" y="1587"/>
                    <a:pt x="1071" y="1587"/>
                  </a:cubicBezTo>
                  <a:cubicBezTo>
                    <a:pt x="1071" y="1587"/>
                    <a:pt x="1071" y="1587"/>
                    <a:pt x="1071" y="1587"/>
                  </a:cubicBezTo>
                  <a:cubicBezTo>
                    <a:pt x="4317" y="2258"/>
                    <a:pt x="3807" y="2916"/>
                    <a:pt x="3941" y="3036"/>
                  </a:cubicBezTo>
                  <a:cubicBezTo>
                    <a:pt x="3941" y="3036"/>
                    <a:pt x="3942" y="3036"/>
                    <a:pt x="3943" y="3036"/>
                  </a:cubicBezTo>
                  <a:cubicBezTo>
                    <a:pt x="4005" y="3036"/>
                    <a:pt x="5521" y="2682"/>
                    <a:pt x="5913" y="2123"/>
                  </a:cubicBezTo>
                  <a:cubicBezTo>
                    <a:pt x="5719" y="2008"/>
                    <a:pt x="5718" y="769"/>
                    <a:pt x="5588" y="563"/>
                  </a:cubicBezTo>
                  <a:cubicBezTo>
                    <a:pt x="5321" y="140"/>
                    <a:pt x="5015" y="1"/>
                    <a:pt x="4739" y="1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577;p57">
              <a:extLst>
                <a:ext uri="{FF2B5EF4-FFF2-40B4-BE49-F238E27FC236}">
                  <a16:creationId xmlns:a16="http://schemas.microsoft.com/office/drawing/2014/main" id="{B5DE6553-FC37-4A3F-9CAE-EF1BEE856538}"/>
                </a:ext>
              </a:extLst>
            </p:cNvPr>
            <p:cNvSpPr/>
            <p:nvPr/>
          </p:nvSpPr>
          <p:spPr>
            <a:xfrm>
              <a:off x="1979515" y="3872188"/>
              <a:ext cx="247463" cy="127735"/>
            </a:xfrm>
            <a:custGeom>
              <a:avLst/>
              <a:gdLst/>
              <a:ahLst/>
              <a:cxnLst/>
              <a:rect l="l" t="t" r="r" b="b"/>
              <a:pathLst>
                <a:path w="5934" h="3063" extrusionOk="0">
                  <a:moveTo>
                    <a:pt x="4715" y="0"/>
                  </a:moveTo>
                  <a:cubicBezTo>
                    <a:pt x="4525" y="0"/>
                    <a:pt x="4351" y="67"/>
                    <a:pt x="4212" y="152"/>
                  </a:cubicBezTo>
                  <a:cubicBezTo>
                    <a:pt x="3914" y="337"/>
                    <a:pt x="3511" y="739"/>
                    <a:pt x="2955" y="739"/>
                  </a:cubicBezTo>
                  <a:cubicBezTo>
                    <a:pt x="2919" y="739"/>
                    <a:pt x="2881" y="737"/>
                    <a:pt x="2843" y="734"/>
                  </a:cubicBezTo>
                  <a:cubicBezTo>
                    <a:pt x="2534" y="703"/>
                    <a:pt x="2268" y="656"/>
                    <a:pt x="2026" y="656"/>
                  </a:cubicBezTo>
                  <a:cubicBezTo>
                    <a:pt x="1788" y="656"/>
                    <a:pt x="1574" y="702"/>
                    <a:pt x="1365" y="856"/>
                  </a:cubicBezTo>
                  <a:cubicBezTo>
                    <a:pt x="1178" y="994"/>
                    <a:pt x="1058" y="1005"/>
                    <a:pt x="942" y="1005"/>
                  </a:cubicBezTo>
                  <a:cubicBezTo>
                    <a:pt x="921" y="1005"/>
                    <a:pt x="899" y="1005"/>
                    <a:pt x="877" y="1005"/>
                  </a:cubicBezTo>
                  <a:cubicBezTo>
                    <a:pt x="754" y="1005"/>
                    <a:pt x="622" y="1017"/>
                    <a:pt x="405" y="1182"/>
                  </a:cubicBezTo>
                  <a:cubicBezTo>
                    <a:pt x="0" y="1490"/>
                    <a:pt x="195" y="1882"/>
                    <a:pt x="394" y="1882"/>
                  </a:cubicBezTo>
                  <a:cubicBezTo>
                    <a:pt x="421" y="1882"/>
                    <a:pt x="448" y="1875"/>
                    <a:pt x="473" y="1860"/>
                  </a:cubicBezTo>
                  <a:cubicBezTo>
                    <a:pt x="688" y="1730"/>
                    <a:pt x="1076" y="1718"/>
                    <a:pt x="1076" y="1718"/>
                  </a:cubicBezTo>
                  <a:cubicBezTo>
                    <a:pt x="4344" y="2272"/>
                    <a:pt x="3858" y="2948"/>
                    <a:pt x="3995" y="3063"/>
                  </a:cubicBezTo>
                  <a:cubicBezTo>
                    <a:pt x="3995" y="3063"/>
                    <a:pt x="3995" y="3063"/>
                    <a:pt x="3996" y="3063"/>
                  </a:cubicBezTo>
                  <a:cubicBezTo>
                    <a:pt x="4049" y="3063"/>
                    <a:pt x="5562" y="2654"/>
                    <a:pt x="5934" y="2080"/>
                  </a:cubicBezTo>
                  <a:cubicBezTo>
                    <a:pt x="5737" y="1974"/>
                    <a:pt x="5692" y="735"/>
                    <a:pt x="5553" y="533"/>
                  </a:cubicBezTo>
                  <a:cubicBezTo>
                    <a:pt x="5282" y="133"/>
                    <a:pt x="4983" y="0"/>
                    <a:pt x="4715" y="0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578;p57">
              <a:extLst>
                <a:ext uri="{FF2B5EF4-FFF2-40B4-BE49-F238E27FC236}">
                  <a16:creationId xmlns:a16="http://schemas.microsoft.com/office/drawing/2014/main" id="{CC3D563F-08B0-412E-8A14-D1B768DA068F}"/>
                </a:ext>
              </a:extLst>
            </p:cNvPr>
            <p:cNvSpPr/>
            <p:nvPr/>
          </p:nvSpPr>
          <p:spPr>
            <a:xfrm>
              <a:off x="2023970" y="3879736"/>
              <a:ext cx="440462" cy="273485"/>
            </a:xfrm>
            <a:custGeom>
              <a:avLst/>
              <a:gdLst/>
              <a:ahLst/>
              <a:cxnLst/>
              <a:rect l="l" t="t" r="r" b="b"/>
              <a:pathLst>
                <a:path w="10562" h="6558" extrusionOk="0">
                  <a:moveTo>
                    <a:pt x="3533" y="1"/>
                  </a:moveTo>
                  <a:cubicBezTo>
                    <a:pt x="3142" y="563"/>
                    <a:pt x="1992" y="1573"/>
                    <a:pt x="1344" y="1796"/>
                  </a:cubicBezTo>
                  <a:cubicBezTo>
                    <a:pt x="695" y="2018"/>
                    <a:pt x="1" y="2577"/>
                    <a:pt x="159" y="3244"/>
                  </a:cubicBezTo>
                  <a:cubicBezTo>
                    <a:pt x="247" y="3611"/>
                    <a:pt x="573" y="3867"/>
                    <a:pt x="885" y="4081"/>
                  </a:cubicBezTo>
                  <a:cubicBezTo>
                    <a:pt x="3241" y="5689"/>
                    <a:pt x="5033" y="6557"/>
                    <a:pt x="7207" y="6557"/>
                  </a:cubicBezTo>
                  <a:cubicBezTo>
                    <a:pt x="8212" y="6557"/>
                    <a:pt x="9299" y="6371"/>
                    <a:pt x="10562" y="5988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829C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579;p57">
              <a:extLst>
                <a:ext uri="{FF2B5EF4-FFF2-40B4-BE49-F238E27FC236}">
                  <a16:creationId xmlns:a16="http://schemas.microsoft.com/office/drawing/2014/main" id="{65029FFB-572A-48CC-A053-103C43EC17C1}"/>
                </a:ext>
              </a:extLst>
            </p:cNvPr>
            <p:cNvSpPr/>
            <p:nvPr/>
          </p:nvSpPr>
          <p:spPr>
            <a:xfrm>
              <a:off x="2162088" y="3197567"/>
              <a:ext cx="667574" cy="935554"/>
            </a:xfrm>
            <a:custGeom>
              <a:avLst/>
              <a:gdLst/>
              <a:ahLst/>
              <a:cxnLst/>
              <a:rect l="l" t="t" r="r" b="b"/>
              <a:pathLst>
                <a:path w="16008" h="22434" extrusionOk="0">
                  <a:moveTo>
                    <a:pt x="8953" y="0"/>
                  </a:moveTo>
                  <a:lnTo>
                    <a:pt x="0" y="21568"/>
                  </a:lnTo>
                  <a:cubicBezTo>
                    <a:pt x="0" y="21568"/>
                    <a:pt x="3117" y="22434"/>
                    <a:pt x="5701" y="22434"/>
                  </a:cubicBezTo>
                  <a:cubicBezTo>
                    <a:pt x="5814" y="22434"/>
                    <a:pt x="5926" y="22432"/>
                    <a:pt x="6036" y="22429"/>
                  </a:cubicBezTo>
                  <a:cubicBezTo>
                    <a:pt x="12662" y="22225"/>
                    <a:pt x="14070" y="21229"/>
                    <a:pt x="14070" y="21229"/>
                  </a:cubicBezTo>
                  <a:cubicBezTo>
                    <a:pt x="14070" y="21229"/>
                    <a:pt x="16007" y="20053"/>
                    <a:pt x="15888" y="17759"/>
                  </a:cubicBezTo>
                  <a:cubicBezTo>
                    <a:pt x="15767" y="15464"/>
                    <a:pt x="13528" y="21"/>
                    <a:pt x="13528" y="21"/>
                  </a:cubicBezTo>
                  <a:cubicBezTo>
                    <a:pt x="13242" y="216"/>
                    <a:pt x="12657" y="282"/>
                    <a:pt x="11998" y="282"/>
                  </a:cubicBezTo>
                  <a:cubicBezTo>
                    <a:pt x="10634" y="282"/>
                    <a:pt x="8953" y="0"/>
                    <a:pt x="89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580;p57">
              <a:extLst>
                <a:ext uri="{FF2B5EF4-FFF2-40B4-BE49-F238E27FC236}">
                  <a16:creationId xmlns:a16="http://schemas.microsoft.com/office/drawing/2014/main" id="{15255127-6EC0-42FF-BBD9-78136FC33892}"/>
                </a:ext>
              </a:extLst>
            </p:cNvPr>
            <p:cNvSpPr/>
            <p:nvPr/>
          </p:nvSpPr>
          <p:spPr>
            <a:xfrm>
              <a:off x="2357214" y="3458708"/>
              <a:ext cx="499221" cy="149754"/>
            </a:xfrm>
            <a:custGeom>
              <a:avLst/>
              <a:gdLst/>
              <a:ahLst/>
              <a:cxnLst/>
              <a:rect l="l" t="t" r="r" b="b"/>
              <a:pathLst>
                <a:path w="11971" h="3591" extrusionOk="0">
                  <a:moveTo>
                    <a:pt x="11970" y="0"/>
                  </a:moveTo>
                  <a:cubicBezTo>
                    <a:pt x="9511" y="868"/>
                    <a:pt x="6769" y="1066"/>
                    <a:pt x="4775" y="1066"/>
                  </a:cubicBezTo>
                  <a:cubicBezTo>
                    <a:pt x="3097" y="1066"/>
                    <a:pt x="1949" y="925"/>
                    <a:pt x="1949" y="925"/>
                  </a:cubicBezTo>
                  <a:lnTo>
                    <a:pt x="1949" y="925"/>
                  </a:lnTo>
                  <a:cubicBezTo>
                    <a:pt x="1949" y="925"/>
                    <a:pt x="0" y="3404"/>
                    <a:pt x="2052" y="3543"/>
                  </a:cubicBezTo>
                  <a:cubicBezTo>
                    <a:pt x="2567" y="3578"/>
                    <a:pt x="3442" y="3591"/>
                    <a:pt x="4465" y="3591"/>
                  </a:cubicBezTo>
                  <a:cubicBezTo>
                    <a:pt x="7519" y="3591"/>
                    <a:pt x="11885" y="3474"/>
                    <a:pt x="11885" y="3474"/>
                  </a:cubicBezTo>
                  <a:lnTo>
                    <a:pt x="119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581;p57">
              <a:extLst>
                <a:ext uri="{FF2B5EF4-FFF2-40B4-BE49-F238E27FC236}">
                  <a16:creationId xmlns:a16="http://schemas.microsoft.com/office/drawing/2014/main" id="{49548F6A-C209-45D6-9DA2-882729E7DB54}"/>
                </a:ext>
              </a:extLst>
            </p:cNvPr>
            <p:cNvSpPr/>
            <p:nvPr/>
          </p:nvSpPr>
          <p:spPr>
            <a:xfrm>
              <a:off x="2544417" y="3514005"/>
              <a:ext cx="221107" cy="24271"/>
            </a:xfrm>
            <a:custGeom>
              <a:avLst/>
              <a:gdLst/>
              <a:ahLst/>
              <a:cxnLst/>
              <a:rect l="l" t="t" r="r" b="b"/>
              <a:pathLst>
                <a:path w="5302" h="582" extrusionOk="0">
                  <a:moveTo>
                    <a:pt x="5301" y="1"/>
                  </a:moveTo>
                  <a:lnTo>
                    <a:pt x="0" y="513"/>
                  </a:lnTo>
                  <a:cubicBezTo>
                    <a:pt x="0" y="513"/>
                    <a:pt x="508" y="581"/>
                    <a:pt x="1312" y="581"/>
                  </a:cubicBezTo>
                  <a:cubicBezTo>
                    <a:pt x="2316" y="581"/>
                    <a:pt x="3783" y="475"/>
                    <a:pt x="5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582;p57">
              <a:extLst>
                <a:ext uri="{FF2B5EF4-FFF2-40B4-BE49-F238E27FC236}">
                  <a16:creationId xmlns:a16="http://schemas.microsoft.com/office/drawing/2014/main" id="{D6FD2D7C-3066-4254-9B5D-6B27A7EEC72A}"/>
                </a:ext>
              </a:extLst>
            </p:cNvPr>
            <p:cNvSpPr/>
            <p:nvPr/>
          </p:nvSpPr>
          <p:spPr>
            <a:xfrm>
              <a:off x="2545042" y="3545866"/>
              <a:ext cx="298924" cy="23604"/>
            </a:xfrm>
            <a:custGeom>
              <a:avLst/>
              <a:gdLst/>
              <a:ahLst/>
              <a:cxnLst/>
              <a:rect l="l" t="t" r="r" b="b"/>
              <a:pathLst>
                <a:path w="7168" h="566" extrusionOk="0">
                  <a:moveTo>
                    <a:pt x="7167" y="0"/>
                  </a:moveTo>
                  <a:lnTo>
                    <a:pt x="1" y="487"/>
                  </a:lnTo>
                  <a:cubicBezTo>
                    <a:pt x="1" y="487"/>
                    <a:pt x="949" y="566"/>
                    <a:pt x="2239" y="566"/>
                  </a:cubicBezTo>
                  <a:cubicBezTo>
                    <a:pt x="3737" y="566"/>
                    <a:pt x="5697" y="459"/>
                    <a:pt x="71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583;p57">
              <a:extLst>
                <a:ext uri="{FF2B5EF4-FFF2-40B4-BE49-F238E27FC236}">
                  <a16:creationId xmlns:a16="http://schemas.microsoft.com/office/drawing/2014/main" id="{25DA5D78-466F-4DBD-9757-FAF5B9758112}"/>
                </a:ext>
              </a:extLst>
            </p:cNvPr>
            <p:cNvSpPr/>
            <p:nvPr/>
          </p:nvSpPr>
          <p:spPr>
            <a:xfrm>
              <a:off x="2086148" y="3183263"/>
              <a:ext cx="493382" cy="966622"/>
            </a:xfrm>
            <a:custGeom>
              <a:avLst/>
              <a:gdLst/>
              <a:ahLst/>
              <a:cxnLst/>
              <a:rect l="l" t="t" r="r" b="b"/>
              <a:pathLst>
                <a:path w="11831" h="23179" extrusionOk="0">
                  <a:moveTo>
                    <a:pt x="11096" y="0"/>
                  </a:moveTo>
                  <a:cubicBezTo>
                    <a:pt x="11096" y="0"/>
                    <a:pt x="10223" y="75"/>
                    <a:pt x="8723" y="514"/>
                  </a:cubicBezTo>
                  <a:cubicBezTo>
                    <a:pt x="7223" y="954"/>
                    <a:pt x="5132" y="5580"/>
                    <a:pt x="5132" y="5580"/>
                  </a:cubicBezTo>
                  <a:cubicBezTo>
                    <a:pt x="5132" y="5580"/>
                    <a:pt x="1704" y="17543"/>
                    <a:pt x="853" y="19285"/>
                  </a:cubicBezTo>
                  <a:cubicBezTo>
                    <a:pt x="1" y="21026"/>
                    <a:pt x="1056" y="21211"/>
                    <a:pt x="1056" y="21211"/>
                  </a:cubicBezTo>
                  <a:cubicBezTo>
                    <a:pt x="1056" y="21211"/>
                    <a:pt x="1816" y="22232"/>
                    <a:pt x="3761" y="22796"/>
                  </a:cubicBezTo>
                  <a:cubicBezTo>
                    <a:pt x="4673" y="23060"/>
                    <a:pt x="5787" y="23178"/>
                    <a:pt x="6769" y="23178"/>
                  </a:cubicBezTo>
                  <a:cubicBezTo>
                    <a:pt x="7880" y="23178"/>
                    <a:pt x="8822" y="23027"/>
                    <a:pt x="9113" y="22764"/>
                  </a:cubicBezTo>
                  <a:cubicBezTo>
                    <a:pt x="9660" y="22267"/>
                    <a:pt x="11638" y="14152"/>
                    <a:pt x="11734" y="12019"/>
                  </a:cubicBezTo>
                  <a:cubicBezTo>
                    <a:pt x="11831" y="9887"/>
                    <a:pt x="11206" y="4472"/>
                    <a:pt x="11253" y="3384"/>
                  </a:cubicBezTo>
                  <a:cubicBezTo>
                    <a:pt x="11300" y="2296"/>
                    <a:pt x="11096" y="0"/>
                    <a:pt x="11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584;p57">
              <a:extLst>
                <a:ext uri="{FF2B5EF4-FFF2-40B4-BE49-F238E27FC236}">
                  <a16:creationId xmlns:a16="http://schemas.microsoft.com/office/drawing/2014/main" id="{496902A4-9ABA-452B-8048-5F1A2399DE84}"/>
                </a:ext>
              </a:extLst>
            </p:cNvPr>
            <p:cNvSpPr/>
            <p:nvPr/>
          </p:nvSpPr>
          <p:spPr>
            <a:xfrm>
              <a:off x="2086190" y="3214748"/>
              <a:ext cx="371694" cy="935053"/>
            </a:xfrm>
            <a:custGeom>
              <a:avLst/>
              <a:gdLst/>
              <a:ahLst/>
              <a:cxnLst/>
              <a:rect l="l" t="t" r="r" b="b"/>
              <a:pathLst>
                <a:path w="8913" h="22422" extrusionOk="0">
                  <a:moveTo>
                    <a:pt x="8267" y="1"/>
                  </a:moveTo>
                  <a:lnTo>
                    <a:pt x="8267" y="1"/>
                  </a:lnTo>
                  <a:cubicBezTo>
                    <a:pt x="6833" y="1061"/>
                    <a:pt x="5131" y="4824"/>
                    <a:pt x="5131" y="4824"/>
                  </a:cubicBezTo>
                  <a:cubicBezTo>
                    <a:pt x="5131" y="4824"/>
                    <a:pt x="1702" y="16786"/>
                    <a:pt x="852" y="18528"/>
                  </a:cubicBezTo>
                  <a:cubicBezTo>
                    <a:pt x="1" y="20270"/>
                    <a:pt x="1055" y="20454"/>
                    <a:pt x="1055" y="20454"/>
                  </a:cubicBezTo>
                  <a:cubicBezTo>
                    <a:pt x="1055" y="20454"/>
                    <a:pt x="1817" y="21477"/>
                    <a:pt x="3760" y="22040"/>
                  </a:cubicBezTo>
                  <a:cubicBezTo>
                    <a:pt x="4606" y="22285"/>
                    <a:pt x="5626" y="22404"/>
                    <a:pt x="6553" y="22421"/>
                  </a:cubicBezTo>
                  <a:cubicBezTo>
                    <a:pt x="6442" y="20888"/>
                    <a:pt x="6586" y="19320"/>
                    <a:pt x="6984" y="17813"/>
                  </a:cubicBezTo>
                  <a:cubicBezTo>
                    <a:pt x="8439" y="11810"/>
                    <a:pt x="8913" y="5970"/>
                    <a:pt x="8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585;p57">
              <a:extLst>
                <a:ext uri="{FF2B5EF4-FFF2-40B4-BE49-F238E27FC236}">
                  <a16:creationId xmlns:a16="http://schemas.microsoft.com/office/drawing/2014/main" id="{25EA7881-EA69-49F7-A57A-A9CDBA909DAE}"/>
                </a:ext>
              </a:extLst>
            </p:cNvPr>
            <p:cNvSpPr/>
            <p:nvPr/>
          </p:nvSpPr>
          <p:spPr>
            <a:xfrm>
              <a:off x="2687373" y="3185223"/>
              <a:ext cx="238246" cy="906237"/>
            </a:xfrm>
            <a:custGeom>
              <a:avLst/>
              <a:gdLst/>
              <a:ahLst/>
              <a:cxnLst/>
              <a:rect l="l" t="t" r="r" b="b"/>
              <a:pathLst>
                <a:path w="5713" h="21731" extrusionOk="0">
                  <a:moveTo>
                    <a:pt x="0" y="0"/>
                  </a:moveTo>
                  <a:cubicBezTo>
                    <a:pt x="0" y="0"/>
                    <a:pt x="679" y="1169"/>
                    <a:pt x="782" y="2969"/>
                  </a:cubicBezTo>
                  <a:cubicBezTo>
                    <a:pt x="885" y="4767"/>
                    <a:pt x="1203" y="11429"/>
                    <a:pt x="1311" y="13273"/>
                  </a:cubicBezTo>
                  <a:cubicBezTo>
                    <a:pt x="1417" y="15118"/>
                    <a:pt x="1139" y="21105"/>
                    <a:pt x="1344" y="21405"/>
                  </a:cubicBezTo>
                  <a:cubicBezTo>
                    <a:pt x="1440" y="21544"/>
                    <a:pt x="2016" y="21731"/>
                    <a:pt x="2693" y="21731"/>
                  </a:cubicBezTo>
                  <a:cubicBezTo>
                    <a:pt x="3474" y="21731"/>
                    <a:pt x="4388" y="21481"/>
                    <a:pt x="4850" y="20620"/>
                  </a:cubicBezTo>
                  <a:cubicBezTo>
                    <a:pt x="5713" y="19014"/>
                    <a:pt x="4667" y="9564"/>
                    <a:pt x="4641" y="9251"/>
                  </a:cubicBezTo>
                  <a:cubicBezTo>
                    <a:pt x="4615" y="8936"/>
                    <a:pt x="4302" y="2364"/>
                    <a:pt x="3944" y="1851"/>
                  </a:cubicBezTo>
                  <a:cubicBezTo>
                    <a:pt x="3584" y="1338"/>
                    <a:pt x="2393" y="47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586;p57">
              <a:extLst>
                <a:ext uri="{FF2B5EF4-FFF2-40B4-BE49-F238E27FC236}">
                  <a16:creationId xmlns:a16="http://schemas.microsoft.com/office/drawing/2014/main" id="{86027123-6233-4B5C-9F46-BC54EBA5865F}"/>
                </a:ext>
              </a:extLst>
            </p:cNvPr>
            <p:cNvSpPr/>
            <p:nvPr/>
          </p:nvSpPr>
          <p:spPr>
            <a:xfrm>
              <a:off x="2552090" y="3117331"/>
              <a:ext cx="134532" cy="61261"/>
            </a:xfrm>
            <a:custGeom>
              <a:avLst/>
              <a:gdLst/>
              <a:ahLst/>
              <a:cxnLst/>
              <a:rect l="l" t="t" r="r" b="b"/>
              <a:pathLst>
                <a:path w="3226" h="1469" extrusionOk="0">
                  <a:moveTo>
                    <a:pt x="13" y="1"/>
                  </a:moveTo>
                  <a:lnTo>
                    <a:pt x="1" y="1357"/>
                  </a:lnTo>
                  <a:cubicBezTo>
                    <a:pt x="772" y="1387"/>
                    <a:pt x="1594" y="1469"/>
                    <a:pt x="2397" y="1469"/>
                  </a:cubicBezTo>
                  <a:cubicBezTo>
                    <a:pt x="2676" y="1469"/>
                    <a:pt x="2953" y="1459"/>
                    <a:pt x="3225" y="1433"/>
                  </a:cubicBezTo>
                  <a:lnTo>
                    <a:pt x="3090" y="27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F58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587;p57">
              <a:extLst>
                <a:ext uri="{FF2B5EF4-FFF2-40B4-BE49-F238E27FC236}">
                  <a16:creationId xmlns:a16="http://schemas.microsoft.com/office/drawing/2014/main" id="{2214FE59-1BC7-42F3-B1B7-B7E1FD2BAEAE}"/>
                </a:ext>
              </a:extLst>
            </p:cNvPr>
            <p:cNvSpPr/>
            <p:nvPr/>
          </p:nvSpPr>
          <p:spPr>
            <a:xfrm>
              <a:off x="2411803" y="2713401"/>
              <a:ext cx="415899" cy="443923"/>
            </a:xfrm>
            <a:custGeom>
              <a:avLst/>
              <a:gdLst/>
              <a:ahLst/>
              <a:cxnLst/>
              <a:rect l="l" t="t" r="r" b="b"/>
              <a:pathLst>
                <a:path w="9973" h="10645" extrusionOk="0">
                  <a:moveTo>
                    <a:pt x="5585" y="0"/>
                  </a:moveTo>
                  <a:cubicBezTo>
                    <a:pt x="5133" y="0"/>
                    <a:pt x="4648" y="42"/>
                    <a:pt x="4132" y="127"/>
                  </a:cubicBezTo>
                  <a:cubicBezTo>
                    <a:pt x="1197" y="610"/>
                    <a:pt x="0" y="3061"/>
                    <a:pt x="460" y="6291"/>
                  </a:cubicBezTo>
                  <a:cubicBezTo>
                    <a:pt x="919" y="9521"/>
                    <a:pt x="3201" y="10615"/>
                    <a:pt x="5477" y="10644"/>
                  </a:cubicBezTo>
                  <a:cubicBezTo>
                    <a:pt x="5496" y="10645"/>
                    <a:pt x="5515" y="10645"/>
                    <a:pt x="5534" y="10645"/>
                  </a:cubicBezTo>
                  <a:cubicBezTo>
                    <a:pt x="7925" y="10645"/>
                    <a:pt x="9624" y="8849"/>
                    <a:pt x="9776" y="6891"/>
                  </a:cubicBezTo>
                  <a:cubicBezTo>
                    <a:pt x="9972" y="4362"/>
                    <a:pt x="9445" y="2580"/>
                    <a:pt x="9445" y="2580"/>
                  </a:cubicBezTo>
                  <a:cubicBezTo>
                    <a:pt x="9086" y="918"/>
                    <a:pt x="7705" y="0"/>
                    <a:pt x="5585" y="0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588;p57">
              <a:extLst>
                <a:ext uri="{FF2B5EF4-FFF2-40B4-BE49-F238E27FC236}">
                  <a16:creationId xmlns:a16="http://schemas.microsoft.com/office/drawing/2014/main" id="{D1D55FCC-9C5D-4E89-8232-CE7F421F70A2}"/>
                </a:ext>
              </a:extLst>
            </p:cNvPr>
            <p:cNvSpPr/>
            <p:nvPr/>
          </p:nvSpPr>
          <p:spPr>
            <a:xfrm>
              <a:off x="2648214" y="2874914"/>
              <a:ext cx="57633" cy="151964"/>
            </a:xfrm>
            <a:custGeom>
              <a:avLst/>
              <a:gdLst/>
              <a:ahLst/>
              <a:cxnLst/>
              <a:rect l="l" t="t" r="r" b="b"/>
              <a:pathLst>
                <a:path w="1382" h="3644" extrusionOk="0">
                  <a:moveTo>
                    <a:pt x="366" y="1"/>
                  </a:moveTo>
                  <a:cubicBezTo>
                    <a:pt x="347" y="1"/>
                    <a:pt x="329" y="12"/>
                    <a:pt x="327" y="31"/>
                  </a:cubicBezTo>
                  <a:cubicBezTo>
                    <a:pt x="293" y="257"/>
                    <a:pt x="0" y="2247"/>
                    <a:pt x="140" y="2513"/>
                  </a:cubicBezTo>
                  <a:cubicBezTo>
                    <a:pt x="187" y="2602"/>
                    <a:pt x="275" y="2685"/>
                    <a:pt x="441" y="2685"/>
                  </a:cubicBezTo>
                  <a:cubicBezTo>
                    <a:pt x="544" y="2685"/>
                    <a:pt x="678" y="2653"/>
                    <a:pt x="850" y="2569"/>
                  </a:cubicBezTo>
                  <a:cubicBezTo>
                    <a:pt x="860" y="2565"/>
                    <a:pt x="866" y="2562"/>
                    <a:pt x="870" y="2560"/>
                  </a:cubicBezTo>
                  <a:cubicBezTo>
                    <a:pt x="920" y="2539"/>
                    <a:pt x="967" y="2528"/>
                    <a:pt x="1010" y="2528"/>
                  </a:cubicBezTo>
                  <a:cubicBezTo>
                    <a:pt x="1076" y="2528"/>
                    <a:pt x="1132" y="2553"/>
                    <a:pt x="1177" y="2604"/>
                  </a:cubicBezTo>
                  <a:cubicBezTo>
                    <a:pt x="1297" y="2741"/>
                    <a:pt x="1304" y="3038"/>
                    <a:pt x="1192" y="3227"/>
                  </a:cubicBezTo>
                  <a:cubicBezTo>
                    <a:pt x="1048" y="3466"/>
                    <a:pt x="760" y="3575"/>
                    <a:pt x="757" y="3576"/>
                  </a:cubicBezTo>
                  <a:cubicBezTo>
                    <a:pt x="739" y="3583"/>
                    <a:pt x="730" y="3602"/>
                    <a:pt x="736" y="3620"/>
                  </a:cubicBezTo>
                  <a:cubicBezTo>
                    <a:pt x="741" y="3634"/>
                    <a:pt x="754" y="3642"/>
                    <a:pt x="766" y="3643"/>
                  </a:cubicBezTo>
                  <a:cubicBezTo>
                    <a:pt x="770" y="3643"/>
                    <a:pt x="775" y="3642"/>
                    <a:pt x="783" y="3641"/>
                  </a:cubicBezTo>
                  <a:cubicBezTo>
                    <a:pt x="796" y="3637"/>
                    <a:pt x="1098" y="3524"/>
                    <a:pt x="1255" y="3262"/>
                  </a:cubicBezTo>
                  <a:cubicBezTo>
                    <a:pt x="1382" y="3046"/>
                    <a:pt x="1371" y="2716"/>
                    <a:pt x="1231" y="2557"/>
                  </a:cubicBezTo>
                  <a:cubicBezTo>
                    <a:pt x="1173" y="2490"/>
                    <a:pt x="1099" y="2457"/>
                    <a:pt x="1013" y="2457"/>
                  </a:cubicBezTo>
                  <a:cubicBezTo>
                    <a:pt x="961" y="2457"/>
                    <a:pt x="904" y="2470"/>
                    <a:pt x="844" y="2495"/>
                  </a:cubicBezTo>
                  <a:cubicBezTo>
                    <a:pt x="839" y="2497"/>
                    <a:pt x="833" y="2500"/>
                    <a:pt x="822" y="2506"/>
                  </a:cubicBezTo>
                  <a:cubicBezTo>
                    <a:pt x="670" y="2579"/>
                    <a:pt x="544" y="2616"/>
                    <a:pt x="443" y="2616"/>
                  </a:cubicBezTo>
                  <a:cubicBezTo>
                    <a:pt x="331" y="2616"/>
                    <a:pt x="251" y="2571"/>
                    <a:pt x="203" y="2481"/>
                  </a:cubicBezTo>
                  <a:cubicBezTo>
                    <a:pt x="94" y="2272"/>
                    <a:pt x="307" y="650"/>
                    <a:pt x="397" y="41"/>
                  </a:cubicBezTo>
                  <a:cubicBezTo>
                    <a:pt x="400" y="22"/>
                    <a:pt x="387" y="4"/>
                    <a:pt x="368" y="1"/>
                  </a:cubicBezTo>
                  <a:cubicBezTo>
                    <a:pt x="367" y="1"/>
                    <a:pt x="366" y="1"/>
                    <a:pt x="366" y="1"/>
                  </a:cubicBezTo>
                  <a:close/>
                </a:path>
              </a:pathLst>
            </a:custGeom>
            <a:solidFill>
              <a:srgbClr val="7636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589;p57">
              <a:extLst>
                <a:ext uri="{FF2B5EF4-FFF2-40B4-BE49-F238E27FC236}">
                  <a16:creationId xmlns:a16="http://schemas.microsoft.com/office/drawing/2014/main" id="{CF842F3C-A265-4740-951C-F8D81F33646D}"/>
                </a:ext>
              </a:extLst>
            </p:cNvPr>
            <p:cNvSpPr/>
            <p:nvPr/>
          </p:nvSpPr>
          <p:spPr>
            <a:xfrm>
              <a:off x="2636413" y="3048480"/>
              <a:ext cx="39909" cy="27649"/>
            </a:xfrm>
            <a:custGeom>
              <a:avLst/>
              <a:gdLst/>
              <a:ahLst/>
              <a:cxnLst/>
              <a:rect l="l" t="t" r="r" b="b"/>
              <a:pathLst>
                <a:path w="957" h="663" extrusionOk="0">
                  <a:moveTo>
                    <a:pt x="1" y="0"/>
                  </a:moveTo>
                  <a:lnTo>
                    <a:pt x="1" y="0"/>
                  </a:lnTo>
                  <a:cubicBezTo>
                    <a:pt x="37" y="219"/>
                    <a:pt x="138" y="512"/>
                    <a:pt x="414" y="628"/>
                  </a:cubicBezTo>
                  <a:cubicBezTo>
                    <a:pt x="471" y="652"/>
                    <a:pt x="526" y="662"/>
                    <a:pt x="579" y="662"/>
                  </a:cubicBezTo>
                  <a:cubicBezTo>
                    <a:pt x="728" y="662"/>
                    <a:pt x="856" y="577"/>
                    <a:pt x="956" y="476"/>
                  </a:cubicBezTo>
                  <a:cubicBezTo>
                    <a:pt x="675" y="251"/>
                    <a:pt x="323" y="104"/>
                    <a:pt x="1" y="0"/>
                  </a:cubicBezTo>
                  <a:close/>
                </a:path>
              </a:pathLst>
            </a:custGeom>
            <a:solidFill>
              <a:srgbClr val="B04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590;p57">
              <a:extLst>
                <a:ext uri="{FF2B5EF4-FFF2-40B4-BE49-F238E27FC236}">
                  <a16:creationId xmlns:a16="http://schemas.microsoft.com/office/drawing/2014/main" id="{0D79E17E-F9C4-4813-A4FA-571D76DD4DD2}"/>
                </a:ext>
              </a:extLst>
            </p:cNvPr>
            <p:cNvSpPr/>
            <p:nvPr/>
          </p:nvSpPr>
          <p:spPr>
            <a:xfrm>
              <a:off x="2635370" y="3037554"/>
              <a:ext cx="50835" cy="30818"/>
            </a:xfrm>
            <a:custGeom>
              <a:avLst/>
              <a:gdLst/>
              <a:ahLst/>
              <a:cxnLst/>
              <a:rect l="l" t="t" r="r" b="b"/>
              <a:pathLst>
                <a:path w="1219" h="739" extrusionOk="0">
                  <a:moveTo>
                    <a:pt x="5" y="1"/>
                  </a:moveTo>
                  <a:cubicBezTo>
                    <a:pt x="5" y="1"/>
                    <a:pt x="1" y="113"/>
                    <a:pt x="26" y="262"/>
                  </a:cubicBezTo>
                  <a:cubicBezTo>
                    <a:pt x="347" y="365"/>
                    <a:pt x="702" y="512"/>
                    <a:pt x="981" y="738"/>
                  </a:cubicBezTo>
                  <a:cubicBezTo>
                    <a:pt x="1131" y="589"/>
                    <a:pt x="1219" y="403"/>
                    <a:pt x="1219" y="403"/>
                  </a:cubicBezTo>
                  <a:cubicBezTo>
                    <a:pt x="822" y="64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591;p57">
              <a:extLst>
                <a:ext uri="{FF2B5EF4-FFF2-40B4-BE49-F238E27FC236}">
                  <a16:creationId xmlns:a16="http://schemas.microsoft.com/office/drawing/2014/main" id="{2DFD82A6-8E6B-40F3-82C3-17A4DE74553C}"/>
                </a:ext>
              </a:extLst>
            </p:cNvPr>
            <p:cNvSpPr/>
            <p:nvPr/>
          </p:nvSpPr>
          <p:spPr>
            <a:xfrm>
              <a:off x="2504049" y="3012199"/>
              <a:ext cx="100044" cy="55715"/>
            </a:xfrm>
            <a:custGeom>
              <a:avLst/>
              <a:gdLst/>
              <a:ahLst/>
              <a:cxnLst/>
              <a:rect l="l" t="t" r="r" b="b"/>
              <a:pathLst>
                <a:path w="2399" h="1336" extrusionOk="0">
                  <a:moveTo>
                    <a:pt x="834" y="1"/>
                  </a:moveTo>
                  <a:cubicBezTo>
                    <a:pt x="452" y="1"/>
                    <a:pt x="155" y="130"/>
                    <a:pt x="92" y="358"/>
                  </a:cubicBezTo>
                  <a:cubicBezTo>
                    <a:pt x="0" y="685"/>
                    <a:pt x="421" y="1087"/>
                    <a:pt x="1034" y="1260"/>
                  </a:cubicBezTo>
                  <a:cubicBezTo>
                    <a:pt x="1219" y="1311"/>
                    <a:pt x="1400" y="1336"/>
                    <a:pt x="1566" y="1336"/>
                  </a:cubicBezTo>
                  <a:cubicBezTo>
                    <a:pt x="1947" y="1336"/>
                    <a:pt x="2244" y="1206"/>
                    <a:pt x="2307" y="979"/>
                  </a:cubicBezTo>
                  <a:cubicBezTo>
                    <a:pt x="2399" y="651"/>
                    <a:pt x="1977" y="247"/>
                    <a:pt x="1366" y="76"/>
                  </a:cubicBezTo>
                  <a:cubicBezTo>
                    <a:pt x="1181" y="25"/>
                    <a:pt x="999" y="1"/>
                    <a:pt x="834" y="1"/>
                  </a:cubicBezTo>
                  <a:close/>
                </a:path>
              </a:pathLst>
            </a:custGeom>
            <a:solidFill>
              <a:srgbClr val="F58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592;p57">
              <a:extLst>
                <a:ext uri="{FF2B5EF4-FFF2-40B4-BE49-F238E27FC236}">
                  <a16:creationId xmlns:a16="http://schemas.microsoft.com/office/drawing/2014/main" id="{525EA70D-440A-48C5-9313-FA5E77A9B5DB}"/>
                </a:ext>
              </a:extLst>
            </p:cNvPr>
            <p:cNvSpPr/>
            <p:nvPr/>
          </p:nvSpPr>
          <p:spPr>
            <a:xfrm>
              <a:off x="2708975" y="3026628"/>
              <a:ext cx="99002" cy="52503"/>
            </a:xfrm>
            <a:custGeom>
              <a:avLst/>
              <a:gdLst/>
              <a:ahLst/>
              <a:cxnLst/>
              <a:rect l="l" t="t" r="r" b="b"/>
              <a:pathLst>
                <a:path w="2374" h="1259" extrusionOk="0">
                  <a:moveTo>
                    <a:pt x="1395" y="0"/>
                  </a:moveTo>
                  <a:cubicBezTo>
                    <a:pt x="1301" y="0"/>
                    <a:pt x="1202" y="7"/>
                    <a:pt x="1102" y="21"/>
                  </a:cubicBezTo>
                  <a:cubicBezTo>
                    <a:pt x="474" y="109"/>
                    <a:pt x="1" y="451"/>
                    <a:pt x="48" y="787"/>
                  </a:cubicBezTo>
                  <a:cubicBezTo>
                    <a:pt x="87" y="1070"/>
                    <a:pt x="482" y="1258"/>
                    <a:pt x="982" y="1258"/>
                  </a:cubicBezTo>
                  <a:cubicBezTo>
                    <a:pt x="1076" y="1258"/>
                    <a:pt x="1173" y="1252"/>
                    <a:pt x="1272" y="1238"/>
                  </a:cubicBezTo>
                  <a:cubicBezTo>
                    <a:pt x="1901" y="1149"/>
                    <a:pt x="2373" y="807"/>
                    <a:pt x="2327" y="471"/>
                  </a:cubicBezTo>
                  <a:cubicBezTo>
                    <a:pt x="2287" y="188"/>
                    <a:pt x="1893" y="0"/>
                    <a:pt x="1395" y="0"/>
                  </a:cubicBezTo>
                  <a:close/>
                </a:path>
              </a:pathLst>
            </a:custGeom>
            <a:solidFill>
              <a:srgbClr val="F58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593;p57">
              <a:extLst>
                <a:ext uri="{FF2B5EF4-FFF2-40B4-BE49-F238E27FC236}">
                  <a16:creationId xmlns:a16="http://schemas.microsoft.com/office/drawing/2014/main" id="{8811928F-B45E-4C1E-8DB8-BCA19BF9F916}"/>
                </a:ext>
              </a:extLst>
            </p:cNvPr>
            <p:cNvSpPr/>
            <p:nvPr/>
          </p:nvSpPr>
          <p:spPr>
            <a:xfrm>
              <a:off x="2369809" y="2947560"/>
              <a:ext cx="99877" cy="112347"/>
            </a:xfrm>
            <a:custGeom>
              <a:avLst/>
              <a:gdLst/>
              <a:ahLst/>
              <a:cxnLst/>
              <a:rect l="l" t="t" r="r" b="b"/>
              <a:pathLst>
                <a:path w="2395" h="2694" extrusionOk="0">
                  <a:moveTo>
                    <a:pt x="1254" y="1"/>
                  </a:moveTo>
                  <a:cubicBezTo>
                    <a:pt x="788" y="1"/>
                    <a:pt x="256" y="217"/>
                    <a:pt x="136" y="1148"/>
                  </a:cubicBezTo>
                  <a:cubicBezTo>
                    <a:pt x="0" y="2194"/>
                    <a:pt x="610" y="2693"/>
                    <a:pt x="1259" y="2693"/>
                  </a:cubicBezTo>
                  <a:cubicBezTo>
                    <a:pt x="1688" y="2693"/>
                    <a:pt x="2133" y="2476"/>
                    <a:pt x="2395" y="2056"/>
                  </a:cubicBezTo>
                  <a:lnTo>
                    <a:pt x="2009" y="161"/>
                  </a:lnTo>
                  <a:cubicBezTo>
                    <a:pt x="2009" y="161"/>
                    <a:pt x="1656" y="1"/>
                    <a:pt x="1254" y="1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594;p57">
              <a:extLst>
                <a:ext uri="{FF2B5EF4-FFF2-40B4-BE49-F238E27FC236}">
                  <a16:creationId xmlns:a16="http://schemas.microsoft.com/office/drawing/2014/main" id="{60E22C62-D34C-43F4-9D41-AEB9B838C97B}"/>
                </a:ext>
              </a:extLst>
            </p:cNvPr>
            <p:cNvSpPr/>
            <p:nvPr/>
          </p:nvSpPr>
          <p:spPr>
            <a:xfrm>
              <a:off x="2387324" y="2970079"/>
              <a:ext cx="78234" cy="65515"/>
            </a:xfrm>
            <a:custGeom>
              <a:avLst/>
              <a:gdLst/>
              <a:ahLst/>
              <a:cxnLst/>
              <a:rect l="l" t="t" r="r" b="b"/>
              <a:pathLst>
                <a:path w="1876" h="1571" extrusionOk="0">
                  <a:moveTo>
                    <a:pt x="727" y="0"/>
                  </a:moveTo>
                  <a:cubicBezTo>
                    <a:pt x="695" y="0"/>
                    <a:pt x="662" y="3"/>
                    <a:pt x="630" y="7"/>
                  </a:cubicBezTo>
                  <a:cubicBezTo>
                    <a:pt x="259" y="59"/>
                    <a:pt x="23" y="377"/>
                    <a:pt x="13" y="390"/>
                  </a:cubicBezTo>
                  <a:cubicBezTo>
                    <a:pt x="1" y="406"/>
                    <a:pt x="5" y="428"/>
                    <a:pt x="20" y="439"/>
                  </a:cubicBezTo>
                  <a:cubicBezTo>
                    <a:pt x="27" y="444"/>
                    <a:pt x="34" y="447"/>
                    <a:pt x="41" y="447"/>
                  </a:cubicBezTo>
                  <a:cubicBezTo>
                    <a:pt x="52" y="447"/>
                    <a:pt x="63" y="441"/>
                    <a:pt x="70" y="432"/>
                  </a:cubicBezTo>
                  <a:cubicBezTo>
                    <a:pt x="72" y="429"/>
                    <a:pt x="300" y="125"/>
                    <a:pt x="640" y="78"/>
                  </a:cubicBezTo>
                  <a:cubicBezTo>
                    <a:pt x="670" y="73"/>
                    <a:pt x="701" y="71"/>
                    <a:pt x="731" y="71"/>
                  </a:cubicBezTo>
                  <a:cubicBezTo>
                    <a:pt x="899" y="71"/>
                    <a:pt x="1067" y="137"/>
                    <a:pt x="1232" y="266"/>
                  </a:cubicBezTo>
                  <a:cubicBezTo>
                    <a:pt x="1785" y="701"/>
                    <a:pt x="1348" y="1510"/>
                    <a:pt x="1344" y="1518"/>
                  </a:cubicBezTo>
                  <a:cubicBezTo>
                    <a:pt x="1334" y="1535"/>
                    <a:pt x="1341" y="1557"/>
                    <a:pt x="1358" y="1567"/>
                  </a:cubicBezTo>
                  <a:cubicBezTo>
                    <a:pt x="1363" y="1569"/>
                    <a:pt x="1368" y="1570"/>
                    <a:pt x="1373" y="1570"/>
                  </a:cubicBezTo>
                  <a:cubicBezTo>
                    <a:pt x="1374" y="1570"/>
                    <a:pt x="1376" y="1570"/>
                    <a:pt x="1377" y="1570"/>
                  </a:cubicBezTo>
                  <a:cubicBezTo>
                    <a:pt x="1388" y="1570"/>
                    <a:pt x="1400" y="1563"/>
                    <a:pt x="1405" y="1551"/>
                  </a:cubicBezTo>
                  <a:cubicBezTo>
                    <a:pt x="1410" y="1543"/>
                    <a:pt x="1876" y="682"/>
                    <a:pt x="1275" y="210"/>
                  </a:cubicBezTo>
                  <a:cubicBezTo>
                    <a:pt x="1095" y="71"/>
                    <a:pt x="912" y="0"/>
                    <a:pt x="727" y="0"/>
                  </a:cubicBezTo>
                  <a:close/>
                </a:path>
              </a:pathLst>
            </a:custGeom>
            <a:solidFill>
              <a:srgbClr val="7636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595;p57">
              <a:extLst>
                <a:ext uri="{FF2B5EF4-FFF2-40B4-BE49-F238E27FC236}">
                  <a16:creationId xmlns:a16="http://schemas.microsoft.com/office/drawing/2014/main" id="{13A928B2-6B22-4F33-85A2-22612334387E}"/>
                </a:ext>
              </a:extLst>
            </p:cNvPr>
            <p:cNvSpPr/>
            <p:nvPr/>
          </p:nvSpPr>
          <p:spPr>
            <a:xfrm>
              <a:off x="2409259" y="2995351"/>
              <a:ext cx="44288" cy="12219"/>
            </a:xfrm>
            <a:custGeom>
              <a:avLst/>
              <a:gdLst/>
              <a:ahLst/>
              <a:cxnLst/>
              <a:rect l="l" t="t" r="r" b="b"/>
              <a:pathLst>
                <a:path w="1062" h="293" extrusionOk="0">
                  <a:moveTo>
                    <a:pt x="542" y="1"/>
                  </a:moveTo>
                  <a:cubicBezTo>
                    <a:pt x="265" y="1"/>
                    <a:pt x="26" y="148"/>
                    <a:pt x="22" y="151"/>
                  </a:cubicBezTo>
                  <a:cubicBezTo>
                    <a:pt x="6" y="161"/>
                    <a:pt x="1" y="182"/>
                    <a:pt x="11" y="199"/>
                  </a:cubicBezTo>
                  <a:cubicBezTo>
                    <a:pt x="18" y="208"/>
                    <a:pt x="29" y="214"/>
                    <a:pt x="39" y="215"/>
                  </a:cubicBezTo>
                  <a:cubicBezTo>
                    <a:pt x="47" y="215"/>
                    <a:pt x="53" y="214"/>
                    <a:pt x="60" y="212"/>
                  </a:cubicBezTo>
                  <a:cubicBezTo>
                    <a:pt x="63" y="209"/>
                    <a:pt x="286" y="72"/>
                    <a:pt x="541" y="72"/>
                  </a:cubicBezTo>
                  <a:cubicBezTo>
                    <a:pt x="694" y="72"/>
                    <a:pt x="859" y="121"/>
                    <a:pt x="995" y="280"/>
                  </a:cubicBezTo>
                  <a:cubicBezTo>
                    <a:pt x="1002" y="288"/>
                    <a:pt x="1012" y="293"/>
                    <a:pt x="1022" y="293"/>
                  </a:cubicBezTo>
                  <a:cubicBezTo>
                    <a:pt x="1030" y="293"/>
                    <a:pt x="1038" y="290"/>
                    <a:pt x="1045" y="284"/>
                  </a:cubicBezTo>
                  <a:cubicBezTo>
                    <a:pt x="1058" y="271"/>
                    <a:pt x="1061" y="249"/>
                    <a:pt x="1048" y="234"/>
                  </a:cubicBezTo>
                  <a:cubicBezTo>
                    <a:pt x="895" y="56"/>
                    <a:pt x="712" y="1"/>
                    <a:pt x="542" y="1"/>
                  </a:cubicBezTo>
                  <a:close/>
                </a:path>
              </a:pathLst>
            </a:custGeom>
            <a:solidFill>
              <a:srgbClr val="7636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596;p57">
              <a:extLst>
                <a:ext uri="{FF2B5EF4-FFF2-40B4-BE49-F238E27FC236}">
                  <a16:creationId xmlns:a16="http://schemas.microsoft.com/office/drawing/2014/main" id="{3EE7B919-597D-4690-8774-BC27A3EF77A1}"/>
                </a:ext>
              </a:extLst>
            </p:cNvPr>
            <p:cNvSpPr/>
            <p:nvPr/>
          </p:nvSpPr>
          <p:spPr>
            <a:xfrm>
              <a:off x="2504341" y="2892137"/>
              <a:ext cx="82613" cy="41452"/>
            </a:xfrm>
            <a:custGeom>
              <a:avLst/>
              <a:gdLst/>
              <a:ahLst/>
              <a:cxnLst/>
              <a:rect l="l" t="t" r="r" b="b"/>
              <a:pathLst>
                <a:path w="1981" h="994" extrusionOk="0">
                  <a:moveTo>
                    <a:pt x="1532" y="0"/>
                  </a:moveTo>
                  <a:cubicBezTo>
                    <a:pt x="1362" y="0"/>
                    <a:pt x="1118" y="60"/>
                    <a:pt x="765" y="212"/>
                  </a:cubicBezTo>
                  <a:cubicBezTo>
                    <a:pt x="0" y="540"/>
                    <a:pt x="323" y="876"/>
                    <a:pt x="323" y="876"/>
                  </a:cubicBezTo>
                  <a:cubicBezTo>
                    <a:pt x="397" y="957"/>
                    <a:pt x="500" y="994"/>
                    <a:pt x="633" y="994"/>
                  </a:cubicBezTo>
                  <a:cubicBezTo>
                    <a:pt x="816" y="994"/>
                    <a:pt x="1058" y="924"/>
                    <a:pt x="1359" y="801"/>
                  </a:cubicBezTo>
                  <a:cubicBezTo>
                    <a:pt x="1792" y="625"/>
                    <a:pt x="1980" y="374"/>
                    <a:pt x="1885" y="189"/>
                  </a:cubicBezTo>
                  <a:cubicBezTo>
                    <a:pt x="1829" y="81"/>
                    <a:pt x="1730" y="0"/>
                    <a:pt x="1532" y="0"/>
                  </a:cubicBezTo>
                  <a:close/>
                </a:path>
              </a:pathLst>
            </a:custGeom>
            <a:solidFill>
              <a:srgbClr val="8550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597;p57">
              <a:extLst>
                <a:ext uri="{FF2B5EF4-FFF2-40B4-BE49-F238E27FC236}">
                  <a16:creationId xmlns:a16="http://schemas.microsoft.com/office/drawing/2014/main" id="{7481159D-860A-43E0-B5BC-C114E44EE22D}"/>
                </a:ext>
              </a:extLst>
            </p:cNvPr>
            <p:cNvSpPr/>
            <p:nvPr/>
          </p:nvSpPr>
          <p:spPr>
            <a:xfrm>
              <a:off x="2728825" y="2897892"/>
              <a:ext cx="83280" cy="41577"/>
            </a:xfrm>
            <a:custGeom>
              <a:avLst/>
              <a:gdLst/>
              <a:ahLst/>
              <a:cxnLst/>
              <a:rect l="l" t="t" r="r" b="b"/>
              <a:pathLst>
                <a:path w="1997" h="997" extrusionOk="0">
                  <a:moveTo>
                    <a:pt x="409" y="1"/>
                  </a:moveTo>
                  <a:cubicBezTo>
                    <a:pt x="213" y="1"/>
                    <a:pt x="122" y="81"/>
                    <a:pt x="77" y="190"/>
                  </a:cubicBezTo>
                  <a:cubicBezTo>
                    <a:pt x="0" y="373"/>
                    <a:pt x="213" y="624"/>
                    <a:pt x="663" y="803"/>
                  </a:cubicBezTo>
                  <a:cubicBezTo>
                    <a:pt x="977" y="926"/>
                    <a:pt x="1224" y="997"/>
                    <a:pt x="1408" y="997"/>
                  </a:cubicBezTo>
                  <a:cubicBezTo>
                    <a:pt x="1540" y="997"/>
                    <a:pt x="1639" y="960"/>
                    <a:pt x="1705" y="880"/>
                  </a:cubicBezTo>
                  <a:cubicBezTo>
                    <a:pt x="1705" y="880"/>
                    <a:pt x="1996" y="545"/>
                    <a:pt x="1199" y="215"/>
                  </a:cubicBezTo>
                  <a:cubicBezTo>
                    <a:pt x="830" y="61"/>
                    <a:pt x="580" y="1"/>
                    <a:pt x="409" y="1"/>
                  </a:cubicBezTo>
                  <a:close/>
                </a:path>
              </a:pathLst>
            </a:custGeom>
            <a:solidFill>
              <a:srgbClr val="8550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598;p57">
              <a:extLst>
                <a:ext uri="{FF2B5EF4-FFF2-40B4-BE49-F238E27FC236}">
                  <a16:creationId xmlns:a16="http://schemas.microsoft.com/office/drawing/2014/main" id="{3B368F74-9CFA-4A18-9C3E-0E42D63FB451}"/>
                </a:ext>
              </a:extLst>
            </p:cNvPr>
            <p:cNvSpPr/>
            <p:nvPr/>
          </p:nvSpPr>
          <p:spPr>
            <a:xfrm>
              <a:off x="2573692" y="2962490"/>
              <a:ext cx="31027" cy="35948"/>
            </a:xfrm>
            <a:custGeom>
              <a:avLst/>
              <a:gdLst/>
              <a:ahLst/>
              <a:cxnLst/>
              <a:rect l="l" t="t" r="r" b="b"/>
              <a:pathLst>
                <a:path w="744" h="862" extrusionOk="0">
                  <a:moveTo>
                    <a:pt x="382" y="0"/>
                  </a:moveTo>
                  <a:cubicBezTo>
                    <a:pt x="196" y="0"/>
                    <a:pt x="36" y="177"/>
                    <a:pt x="19" y="404"/>
                  </a:cubicBezTo>
                  <a:cubicBezTo>
                    <a:pt x="0" y="641"/>
                    <a:pt x="142" y="845"/>
                    <a:pt x="338" y="861"/>
                  </a:cubicBezTo>
                  <a:cubicBezTo>
                    <a:pt x="346" y="862"/>
                    <a:pt x="354" y="862"/>
                    <a:pt x="362" y="862"/>
                  </a:cubicBezTo>
                  <a:cubicBezTo>
                    <a:pt x="547" y="862"/>
                    <a:pt x="708" y="687"/>
                    <a:pt x="725" y="459"/>
                  </a:cubicBezTo>
                  <a:cubicBezTo>
                    <a:pt x="743" y="220"/>
                    <a:pt x="601" y="16"/>
                    <a:pt x="406" y="1"/>
                  </a:cubicBezTo>
                  <a:cubicBezTo>
                    <a:pt x="398" y="1"/>
                    <a:pt x="390" y="0"/>
                    <a:pt x="3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599;p57">
              <a:extLst>
                <a:ext uri="{FF2B5EF4-FFF2-40B4-BE49-F238E27FC236}">
                  <a16:creationId xmlns:a16="http://schemas.microsoft.com/office/drawing/2014/main" id="{0B9E3F62-BBA5-4C2C-8465-77B25D3FBF6A}"/>
                </a:ext>
              </a:extLst>
            </p:cNvPr>
            <p:cNvSpPr/>
            <p:nvPr/>
          </p:nvSpPr>
          <p:spPr>
            <a:xfrm>
              <a:off x="2728116" y="2966702"/>
              <a:ext cx="30985" cy="35948"/>
            </a:xfrm>
            <a:custGeom>
              <a:avLst/>
              <a:gdLst/>
              <a:ahLst/>
              <a:cxnLst/>
              <a:rect l="l" t="t" r="r" b="b"/>
              <a:pathLst>
                <a:path w="743" h="862" extrusionOk="0">
                  <a:moveTo>
                    <a:pt x="382" y="0"/>
                  </a:moveTo>
                  <a:cubicBezTo>
                    <a:pt x="196" y="0"/>
                    <a:pt x="36" y="176"/>
                    <a:pt x="18" y="404"/>
                  </a:cubicBezTo>
                  <a:cubicBezTo>
                    <a:pt x="0" y="640"/>
                    <a:pt x="142" y="845"/>
                    <a:pt x="338" y="861"/>
                  </a:cubicBezTo>
                  <a:cubicBezTo>
                    <a:pt x="346" y="862"/>
                    <a:pt x="354" y="862"/>
                    <a:pt x="361" y="862"/>
                  </a:cubicBezTo>
                  <a:cubicBezTo>
                    <a:pt x="546" y="862"/>
                    <a:pt x="707" y="686"/>
                    <a:pt x="725" y="458"/>
                  </a:cubicBezTo>
                  <a:cubicBezTo>
                    <a:pt x="742" y="221"/>
                    <a:pt x="600" y="16"/>
                    <a:pt x="406" y="1"/>
                  </a:cubicBezTo>
                  <a:cubicBezTo>
                    <a:pt x="398" y="1"/>
                    <a:pt x="390" y="0"/>
                    <a:pt x="3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600;p57">
              <a:extLst>
                <a:ext uri="{FF2B5EF4-FFF2-40B4-BE49-F238E27FC236}">
                  <a16:creationId xmlns:a16="http://schemas.microsoft.com/office/drawing/2014/main" id="{0F53B9B5-5861-4855-A18A-261E72313063}"/>
                </a:ext>
              </a:extLst>
            </p:cNvPr>
            <p:cNvSpPr/>
            <p:nvPr/>
          </p:nvSpPr>
          <p:spPr>
            <a:xfrm>
              <a:off x="2306296" y="2662774"/>
              <a:ext cx="593718" cy="302093"/>
            </a:xfrm>
            <a:custGeom>
              <a:avLst/>
              <a:gdLst/>
              <a:ahLst/>
              <a:cxnLst/>
              <a:rect l="l" t="t" r="r" b="b"/>
              <a:pathLst>
                <a:path w="14237" h="7244" extrusionOk="0">
                  <a:moveTo>
                    <a:pt x="5945" y="0"/>
                  </a:moveTo>
                  <a:cubicBezTo>
                    <a:pt x="4968" y="0"/>
                    <a:pt x="3960" y="316"/>
                    <a:pt x="2588" y="1269"/>
                  </a:cubicBezTo>
                  <a:cubicBezTo>
                    <a:pt x="177" y="2945"/>
                    <a:pt x="1" y="7244"/>
                    <a:pt x="1990" y="7244"/>
                  </a:cubicBezTo>
                  <a:cubicBezTo>
                    <a:pt x="2154" y="7244"/>
                    <a:pt x="2333" y="7214"/>
                    <a:pt x="2527" y="7152"/>
                  </a:cubicBezTo>
                  <a:cubicBezTo>
                    <a:pt x="2527" y="7152"/>
                    <a:pt x="7032" y="6180"/>
                    <a:pt x="8297" y="2658"/>
                  </a:cubicBezTo>
                  <a:cubicBezTo>
                    <a:pt x="8297" y="2658"/>
                    <a:pt x="11022" y="6585"/>
                    <a:pt x="12728" y="6585"/>
                  </a:cubicBezTo>
                  <a:cubicBezTo>
                    <a:pt x="12947" y="6585"/>
                    <a:pt x="13149" y="6520"/>
                    <a:pt x="13327" y="6375"/>
                  </a:cubicBezTo>
                  <a:cubicBezTo>
                    <a:pt x="13327" y="6375"/>
                    <a:pt x="14236" y="2708"/>
                    <a:pt x="11415" y="1147"/>
                  </a:cubicBezTo>
                  <a:cubicBezTo>
                    <a:pt x="10354" y="560"/>
                    <a:pt x="9411" y="467"/>
                    <a:pt x="8922" y="467"/>
                  </a:cubicBezTo>
                  <a:cubicBezTo>
                    <a:pt x="8698" y="467"/>
                    <a:pt x="8569" y="487"/>
                    <a:pt x="8569" y="487"/>
                  </a:cubicBezTo>
                  <a:cubicBezTo>
                    <a:pt x="7582" y="228"/>
                    <a:pt x="6775" y="0"/>
                    <a:pt x="5945" y="0"/>
                  </a:cubicBezTo>
                  <a:close/>
                </a:path>
              </a:pathLst>
            </a:custGeom>
            <a:solidFill>
              <a:srgbClr val="8550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601;p57">
              <a:extLst>
                <a:ext uri="{FF2B5EF4-FFF2-40B4-BE49-F238E27FC236}">
                  <a16:creationId xmlns:a16="http://schemas.microsoft.com/office/drawing/2014/main" id="{36FC45E7-2665-41EF-BBB6-CD5E8D7A8785}"/>
                </a:ext>
              </a:extLst>
            </p:cNvPr>
            <p:cNvSpPr/>
            <p:nvPr/>
          </p:nvSpPr>
          <p:spPr>
            <a:xfrm>
              <a:off x="2307714" y="2740799"/>
              <a:ext cx="370110" cy="221107"/>
            </a:xfrm>
            <a:custGeom>
              <a:avLst/>
              <a:gdLst/>
              <a:ahLst/>
              <a:cxnLst/>
              <a:rect l="l" t="t" r="r" b="b"/>
              <a:pathLst>
                <a:path w="8875" h="5302" extrusionOk="0">
                  <a:moveTo>
                    <a:pt x="8804" y="0"/>
                  </a:moveTo>
                  <a:cubicBezTo>
                    <a:pt x="8229" y="1757"/>
                    <a:pt x="6983" y="3294"/>
                    <a:pt x="5381" y="4217"/>
                  </a:cubicBezTo>
                  <a:cubicBezTo>
                    <a:pt x="4231" y="4880"/>
                    <a:pt x="2898" y="5227"/>
                    <a:pt x="1568" y="5227"/>
                  </a:cubicBezTo>
                  <a:cubicBezTo>
                    <a:pt x="1047" y="5227"/>
                    <a:pt x="526" y="5174"/>
                    <a:pt x="16" y="5065"/>
                  </a:cubicBezTo>
                  <a:lnTo>
                    <a:pt x="1" y="5138"/>
                  </a:lnTo>
                  <a:cubicBezTo>
                    <a:pt x="323" y="5207"/>
                    <a:pt x="648" y="5253"/>
                    <a:pt x="976" y="5279"/>
                  </a:cubicBezTo>
                  <a:cubicBezTo>
                    <a:pt x="1173" y="5294"/>
                    <a:pt x="1371" y="5302"/>
                    <a:pt x="1568" y="5302"/>
                  </a:cubicBezTo>
                  <a:cubicBezTo>
                    <a:pt x="2912" y="5302"/>
                    <a:pt x="4257" y="4952"/>
                    <a:pt x="5419" y="4283"/>
                  </a:cubicBezTo>
                  <a:cubicBezTo>
                    <a:pt x="7036" y="3351"/>
                    <a:pt x="8296" y="1799"/>
                    <a:pt x="8875" y="23"/>
                  </a:cubicBezTo>
                  <a:lnTo>
                    <a:pt x="8804" y="0"/>
                  </a:lnTo>
                  <a:close/>
                </a:path>
              </a:pathLst>
            </a:custGeom>
            <a:solidFill>
              <a:srgbClr val="8550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602;p57">
              <a:extLst>
                <a:ext uri="{FF2B5EF4-FFF2-40B4-BE49-F238E27FC236}">
                  <a16:creationId xmlns:a16="http://schemas.microsoft.com/office/drawing/2014/main" id="{BE5173F7-CE28-46CA-A3FC-895F3C8622B8}"/>
                </a:ext>
              </a:extLst>
            </p:cNvPr>
            <p:cNvSpPr/>
            <p:nvPr/>
          </p:nvSpPr>
          <p:spPr>
            <a:xfrm>
              <a:off x="2620607" y="2689755"/>
              <a:ext cx="225152" cy="259431"/>
            </a:xfrm>
            <a:custGeom>
              <a:avLst/>
              <a:gdLst/>
              <a:ahLst/>
              <a:cxnLst/>
              <a:rect l="l" t="t" r="r" b="b"/>
              <a:pathLst>
                <a:path w="5399" h="6221" extrusionOk="0">
                  <a:moveTo>
                    <a:pt x="75" y="0"/>
                  </a:moveTo>
                  <a:lnTo>
                    <a:pt x="1" y="14"/>
                  </a:lnTo>
                  <a:cubicBezTo>
                    <a:pt x="559" y="2829"/>
                    <a:pt x="2668" y="5265"/>
                    <a:pt x="5375" y="6220"/>
                  </a:cubicBezTo>
                  <a:lnTo>
                    <a:pt x="5399" y="6150"/>
                  </a:lnTo>
                  <a:cubicBezTo>
                    <a:pt x="2718" y="5202"/>
                    <a:pt x="627" y="2789"/>
                    <a:pt x="75" y="0"/>
                  </a:cubicBezTo>
                  <a:close/>
                </a:path>
              </a:pathLst>
            </a:custGeom>
            <a:solidFill>
              <a:srgbClr val="8550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603;p57">
              <a:extLst>
                <a:ext uri="{FF2B5EF4-FFF2-40B4-BE49-F238E27FC236}">
                  <a16:creationId xmlns:a16="http://schemas.microsoft.com/office/drawing/2014/main" id="{1E351817-D5DE-4DD9-9925-F3C918AE79AB}"/>
                </a:ext>
              </a:extLst>
            </p:cNvPr>
            <p:cNvSpPr/>
            <p:nvPr/>
          </p:nvSpPr>
          <p:spPr>
            <a:xfrm>
              <a:off x="2677198" y="3366253"/>
              <a:ext cx="148711" cy="246086"/>
            </a:xfrm>
            <a:custGeom>
              <a:avLst/>
              <a:gdLst/>
              <a:ahLst/>
              <a:cxnLst/>
              <a:rect l="l" t="t" r="r" b="b"/>
              <a:pathLst>
                <a:path w="3566" h="5901" extrusionOk="0">
                  <a:moveTo>
                    <a:pt x="2260" y="1"/>
                  </a:moveTo>
                  <a:cubicBezTo>
                    <a:pt x="1750" y="1"/>
                    <a:pt x="1" y="5257"/>
                    <a:pt x="1535" y="5858"/>
                  </a:cubicBezTo>
                  <a:cubicBezTo>
                    <a:pt x="1608" y="5886"/>
                    <a:pt x="1680" y="5900"/>
                    <a:pt x="1748" y="5900"/>
                  </a:cubicBezTo>
                  <a:cubicBezTo>
                    <a:pt x="3135" y="5900"/>
                    <a:pt x="3565" y="325"/>
                    <a:pt x="2279" y="3"/>
                  </a:cubicBezTo>
                  <a:cubicBezTo>
                    <a:pt x="2273" y="1"/>
                    <a:pt x="2267" y="1"/>
                    <a:pt x="22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604;p57">
              <a:extLst>
                <a:ext uri="{FF2B5EF4-FFF2-40B4-BE49-F238E27FC236}">
                  <a16:creationId xmlns:a16="http://schemas.microsoft.com/office/drawing/2014/main" id="{DED812B3-FF91-40FB-B906-3496CDD9EB5E}"/>
                </a:ext>
              </a:extLst>
            </p:cNvPr>
            <p:cNvSpPr/>
            <p:nvPr/>
          </p:nvSpPr>
          <p:spPr>
            <a:xfrm>
              <a:off x="2484490" y="3366253"/>
              <a:ext cx="148753" cy="246086"/>
            </a:xfrm>
            <a:custGeom>
              <a:avLst/>
              <a:gdLst/>
              <a:ahLst/>
              <a:cxnLst/>
              <a:rect l="l" t="t" r="r" b="b"/>
              <a:pathLst>
                <a:path w="3567" h="5901" extrusionOk="0">
                  <a:moveTo>
                    <a:pt x="1307" y="1"/>
                  </a:moveTo>
                  <a:cubicBezTo>
                    <a:pt x="1300" y="1"/>
                    <a:pt x="1294" y="1"/>
                    <a:pt x="1288" y="3"/>
                  </a:cubicBezTo>
                  <a:cubicBezTo>
                    <a:pt x="1" y="325"/>
                    <a:pt x="431" y="5900"/>
                    <a:pt x="1818" y="5900"/>
                  </a:cubicBezTo>
                  <a:cubicBezTo>
                    <a:pt x="1886" y="5900"/>
                    <a:pt x="1958" y="5886"/>
                    <a:pt x="2031" y="5858"/>
                  </a:cubicBezTo>
                  <a:cubicBezTo>
                    <a:pt x="3566" y="5257"/>
                    <a:pt x="1817" y="1"/>
                    <a:pt x="13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605;p57">
              <a:extLst>
                <a:ext uri="{FF2B5EF4-FFF2-40B4-BE49-F238E27FC236}">
                  <a16:creationId xmlns:a16="http://schemas.microsoft.com/office/drawing/2014/main" id="{678B191F-620B-4ED4-9175-1480A9D8EC37}"/>
                </a:ext>
              </a:extLst>
            </p:cNvPr>
            <p:cNvSpPr/>
            <p:nvPr/>
          </p:nvSpPr>
          <p:spPr>
            <a:xfrm>
              <a:off x="2383362" y="3354451"/>
              <a:ext cx="255470" cy="194500"/>
            </a:xfrm>
            <a:custGeom>
              <a:avLst/>
              <a:gdLst/>
              <a:ahLst/>
              <a:cxnLst/>
              <a:rect l="l" t="t" r="r" b="b"/>
              <a:pathLst>
                <a:path w="6126" h="4664" extrusionOk="0">
                  <a:moveTo>
                    <a:pt x="6092" y="1"/>
                  </a:moveTo>
                  <a:cubicBezTo>
                    <a:pt x="4133" y="266"/>
                    <a:pt x="1046" y="1013"/>
                    <a:pt x="1" y="1271"/>
                  </a:cubicBezTo>
                  <a:cubicBezTo>
                    <a:pt x="202" y="2413"/>
                    <a:pt x="551" y="3531"/>
                    <a:pt x="808" y="4663"/>
                  </a:cubicBezTo>
                  <a:cubicBezTo>
                    <a:pt x="3473" y="3920"/>
                    <a:pt x="6125" y="2101"/>
                    <a:pt x="6125" y="2101"/>
                  </a:cubicBezTo>
                  <a:lnTo>
                    <a:pt x="6092" y="1"/>
                  </a:ln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606;p57">
              <a:extLst>
                <a:ext uri="{FF2B5EF4-FFF2-40B4-BE49-F238E27FC236}">
                  <a16:creationId xmlns:a16="http://schemas.microsoft.com/office/drawing/2014/main" id="{F7927931-B236-4564-97E1-BEB48FC972FC}"/>
                </a:ext>
              </a:extLst>
            </p:cNvPr>
            <p:cNvSpPr/>
            <p:nvPr/>
          </p:nvSpPr>
          <p:spPr>
            <a:xfrm>
              <a:off x="2600215" y="3221546"/>
              <a:ext cx="57800" cy="225444"/>
            </a:xfrm>
            <a:custGeom>
              <a:avLst/>
              <a:gdLst/>
              <a:ahLst/>
              <a:cxnLst/>
              <a:rect l="l" t="t" r="r" b="b"/>
              <a:pathLst>
                <a:path w="1386" h="5406" extrusionOk="0">
                  <a:moveTo>
                    <a:pt x="1158" y="0"/>
                  </a:moveTo>
                  <a:cubicBezTo>
                    <a:pt x="1142" y="0"/>
                    <a:pt x="1125" y="12"/>
                    <a:pt x="1105" y="38"/>
                  </a:cubicBezTo>
                  <a:cubicBezTo>
                    <a:pt x="808" y="423"/>
                    <a:pt x="1" y="3455"/>
                    <a:pt x="1" y="3455"/>
                  </a:cubicBezTo>
                  <a:lnTo>
                    <a:pt x="712" y="5406"/>
                  </a:lnTo>
                  <a:cubicBezTo>
                    <a:pt x="712" y="5406"/>
                    <a:pt x="1321" y="5251"/>
                    <a:pt x="1353" y="4807"/>
                  </a:cubicBezTo>
                  <a:cubicBezTo>
                    <a:pt x="1386" y="4363"/>
                    <a:pt x="1188" y="2394"/>
                    <a:pt x="1188" y="2394"/>
                  </a:cubicBezTo>
                  <a:cubicBezTo>
                    <a:pt x="1188" y="2394"/>
                    <a:pt x="1375" y="0"/>
                    <a:pt x="1158" y="0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607;p57">
              <a:extLst>
                <a:ext uri="{FF2B5EF4-FFF2-40B4-BE49-F238E27FC236}">
                  <a16:creationId xmlns:a16="http://schemas.microsoft.com/office/drawing/2014/main" id="{68663C54-6E65-48A1-A53F-183BCDFCE80D}"/>
                </a:ext>
              </a:extLst>
            </p:cNvPr>
            <p:cNvSpPr/>
            <p:nvPr/>
          </p:nvSpPr>
          <p:spPr>
            <a:xfrm>
              <a:off x="2658765" y="3354451"/>
              <a:ext cx="243000" cy="196627"/>
            </a:xfrm>
            <a:custGeom>
              <a:avLst/>
              <a:gdLst/>
              <a:ahLst/>
              <a:cxnLst/>
              <a:rect l="l" t="t" r="r" b="b"/>
              <a:pathLst>
                <a:path w="5827" h="4715" extrusionOk="0">
                  <a:moveTo>
                    <a:pt x="33" y="1"/>
                  </a:moveTo>
                  <a:lnTo>
                    <a:pt x="0" y="2101"/>
                  </a:lnTo>
                  <a:cubicBezTo>
                    <a:pt x="0" y="2101"/>
                    <a:pt x="2778" y="4007"/>
                    <a:pt x="5504" y="4714"/>
                  </a:cubicBezTo>
                  <a:cubicBezTo>
                    <a:pt x="5640" y="3539"/>
                    <a:pt x="5770" y="2353"/>
                    <a:pt x="5827" y="1198"/>
                  </a:cubicBezTo>
                  <a:cubicBezTo>
                    <a:pt x="4579" y="894"/>
                    <a:pt x="1829" y="245"/>
                    <a:pt x="33" y="1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608;p57">
              <a:extLst>
                <a:ext uri="{FF2B5EF4-FFF2-40B4-BE49-F238E27FC236}">
                  <a16:creationId xmlns:a16="http://schemas.microsoft.com/office/drawing/2014/main" id="{3C7383A7-5233-406E-872F-980F030BBA21}"/>
                </a:ext>
              </a:extLst>
            </p:cNvPr>
            <p:cNvSpPr/>
            <p:nvPr/>
          </p:nvSpPr>
          <p:spPr>
            <a:xfrm>
              <a:off x="2639499" y="3221546"/>
              <a:ext cx="57800" cy="225444"/>
            </a:xfrm>
            <a:custGeom>
              <a:avLst/>
              <a:gdLst/>
              <a:ahLst/>
              <a:cxnLst/>
              <a:rect l="l" t="t" r="r" b="b"/>
              <a:pathLst>
                <a:path w="1386" h="5406" extrusionOk="0">
                  <a:moveTo>
                    <a:pt x="229" y="0"/>
                  </a:moveTo>
                  <a:cubicBezTo>
                    <a:pt x="12" y="0"/>
                    <a:pt x="199" y="2394"/>
                    <a:pt x="199" y="2394"/>
                  </a:cubicBezTo>
                  <a:cubicBezTo>
                    <a:pt x="199" y="2394"/>
                    <a:pt x="1" y="4363"/>
                    <a:pt x="33" y="4807"/>
                  </a:cubicBezTo>
                  <a:cubicBezTo>
                    <a:pt x="65" y="5251"/>
                    <a:pt x="676" y="5406"/>
                    <a:pt x="676" y="5406"/>
                  </a:cubicBezTo>
                  <a:lnTo>
                    <a:pt x="1386" y="3455"/>
                  </a:lnTo>
                  <a:cubicBezTo>
                    <a:pt x="1386" y="3455"/>
                    <a:pt x="578" y="423"/>
                    <a:pt x="281" y="38"/>
                  </a:cubicBezTo>
                  <a:cubicBezTo>
                    <a:pt x="262" y="12"/>
                    <a:pt x="244" y="0"/>
                    <a:pt x="229" y="0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609;p57">
              <a:extLst>
                <a:ext uri="{FF2B5EF4-FFF2-40B4-BE49-F238E27FC236}">
                  <a16:creationId xmlns:a16="http://schemas.microsoft.com/office/drawing/2014/main" id="{6853CA74-E3AE-47D0-8108-89C4368F8CDF}"/>
                </a:ext>
              </a:extLst>
            </p:cNvPr>
            <p:cNvSpPr/>
            <p:nvPr/>
          </p:nvSpPr>
          <p:spPr>
            <a:xfrm>
              <a:off x="2647339" y="3232138"/>
              <a:ext cx="2544" cy="186744"/>
            </a:xfrm>
            <a:custGeom>
              <a:avLst/>
              <a:gdLst/>
              <a:ahLst/>
              <a:cxnLst/>
              <a:rect l="l" t="t" r="r" b="b"/>
              <a:pathLst>
                <a:path w="61" h="4478" extrusionOk="0">
                  <a:moveTo>
                    <a:pt x="31" y="1"/>
                  </a:moveTo>
                  <a:cubicBezTo>
                    <a:pt x="14" y="1"/>
                    <a:pt x="0" y="14"/>
                    <a:pt x="0" y="31"/>
                  </a:cubicBezTo>
                  <a:lnTo>
                    <a:pt x="0" y="4448"/>
                  </a:lnTo>
                  <a:cubicBezTo>
                    <a:pt x="0" y="4464"/>
                    <a:pt x="14" y="4478"/>
                    <a:pt x="31" y="4478"/>
                  </a:cubicBezTo>
                  <a:cubicBezTo>
                    <a:pt x="47" y="4478"/>
                    <a:pt x="61" y="4464"/>
                    <a:pt x="61" y="4448"/>
                  </a:cubicBezTo>
                  <a:lnTo>
                    <a:pt x="61" y="31"/>
                  </a:lnTo>
                  <a:cubicBezTo>
                    <a:pt x="61" y="14"/>
                    <a:pt x="47" y="1"/>
                    <a:pt x="31" y="1"/>
                  </a:cubicBezTo>
                  <a:close/>
                </a:path>
              </a:pathLst>
            </a:custGeom>
            <a:solidFill>
              <a:srgbClr val="F58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610;p57">
              <a:extLst>
                <a:ext uri="{FF2B5EF4-FFF2-40B4-BE49-F238E27FC236}">
                  <a16:creationId xmlns:a16="http://schemas.microsoft.com/office/drawing/2014/main" id="{8DD0C7E2-8334-4D8E-B3DE-80258B9A44A5}"/>
                </a:ext>
              </a:extLst>
            </p:cNvPr>
            <p:cNvSpPr/>
            <p:nvPr/>
          </p:nvSpPr>
          <p:spPr>
            <a:xfrm>
              <a:off x="2300374" y="3365419"/>
              <a:ext cx="267897" cy="260849"/>
            </a:xfrm>
            <a:custGeom>
              <a:avLst/>
              <a:gdLst/>
              <a:ahLst/>
              <a:cxnLst/>
              <a:rect l="l" t="t" r="r" b="b"/>
              <a:pathLst>
                <a:path w="6424" h="6255" extrusionOk="0">
                  <a:moveTo>
                    <a:pt x="5703" y="0"/>
                  </a:moveTo>
                  <a:cubicBezTo>
                    <a:pt x="5399" y="67"/>
                    <a:pt x="1465" y="657"/>
                    <a:pt x="671" y="1722"/>
                  </a:cubicBezTo>
                  <a:cubicBezTo>
                    <a:pt x="1" y="2622"/>
                    <a:pt x="231" y="6181"/>
                    <a:pt x="230" y="6181"/>
                  </a:cubicBezTo>
                  <a:cubicBezTo>
                    <a:pt x="962" y="6233"/>
                    <a:pt x="1642" y="6254"/>
                    <a:pt x="2264" y="6254"/>
                  </a:cubicBezTo>
                  <a:cubicBezTo>
                    <a:pt x="4855" y="6254"/>
                    <a:pt x="6423" y="5888"/>
                    <a:pt x="6423" y="5888"/>
                  </a:cubicBezTo>
                  <a:cubicBezTo>
                    <a:pt x="4588" y="5190"/>
                    <a:pt x="5703" y="0"/>
                    <a:pt x="5703" y="0"/>
                  </a:cubicBezTo>
                  <a:close/>
                </a:path>
              </a:pathLst>
            </a:custGeom>
            <a:solidFill>
              <a:srgbClr val="829C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611;p57">
              <a:extLst>
                <a:ext uri="{FF2B5EF4-FFF2-40B4-BE49-F238E27FC236}">
                  <a16:creationId xmlns:a16="http://schemas.microsoft.com/office/drawing/2014/main" id="{73F993A2-C63A-42CA-A889-71C953FDC6D2}"/>
                </a:ext>
              </a:extLst>
            </p:cNvPr>
            <p:cNvSpPr/>
            <p:nvPr/>
          </p:nvSpPr>
          <p:spPr>
            <a:xfrm>
              <a:off x="2742128" y="3365419"/>
              <a:ext cx="195668" cy="260807"/>
            </a:xfrm>
            <a:custGeom>
              <a:avLst/>
              <a:gdLst/>
              <a:ahLst/>
              <a:cxnLst/>
              <a:rect l="l" t="t" r="r" b="b"/>
              <a:pathLst>
                <a:path w="4692" h="6254" extrusionOk="0">
                  <a:moveTo>
                    <a:pt x="722" y="0"/>
                  </a:moveTo>
                  <a:cubicBezTo>
                    <a:pt x="722" y="0"/>
                    <a:pt x="1837" y="5190"/>
                    <a:pt x="1" y="5888"/>
                  </a:cubicBezTo>
                  <a:cubicBezTo>
                    <a:pt x="1" y="5888"/>
                    <a:pt x="1569" y="6254"/>
                    <a:pt x="4162" y="6254"/>
                  </a:cubicBezTo>
                  <a:cubicBezTo>
                    <a:pt x="4334" y="6254"/>
                    <a:pt x="4511" y="6252"/>
                    <a:pt x="4692" y="6249"/>
                  </a:cubicBezTo>
                  <a:cubicBezTo>
                    <a:pt x="3937" y="4441"/>
                    <a:pt x="3720" y="2430"/>
                    <a:pt x="3216" y="528"/>
                  </a:cubicBezTo>
                  <a:cubicBezTo>
                    <a:pt x="2036" y="215"/>
                    <a:pt x="880" y="37"/>
                    <a:pt x="722" y="0"/>
                  </a:cubicBezTo>
                  <a:close/>
                </a:path>
              </a:pathLst>
            </a:custGeom>
            <a:solidFill>
              <a:srgbClr val="829C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612;p57">
              <a:extLst>
                <a:ext uri="{FF2B5EF4-FFF2-40B4-BE49-F238E27FC236}">
                  <a16:creationId xmlns:a16="http://schemas.microsoft.com/office/drawing/2014/main" id="{A02D6CBB-612D-4117-9405-308E9C59C706}"/>
                </a:ext>
              </a:extLst>
            </p:cNvPr>
            <p:cNvSpPr/>
            <p:nvPr/>
          </p:nvSpPr>
          <p:spPr>
            <a:xfrm>
              <a:off x="2300374" y="3365419"/>
              <a:ext cx="267897" cy="260849"/>
            </a:xfrm>
            <a:custGeom>
              <a:avLst/>
              <a:gdLst/>
              <a:ahLst/>
              <a:cxnLst/>
              <a:rect l="l" t="t" r="r" b="b"/>
              <a:pathLst>
                <a:path w="6424" h="6255" extrusionOk="0">
                  <a:moveTo>
                    <a:pt x="5703" y="0"/>
                  </a:moveTo>
                  <a:cubicBezTo>
                    <a:pt x="5399" y="67"/>
                    <a:pt x="1465" y="657"/>
                    <a:pt x="671" y="1722"/>
                  </a:cubicBezTo>
                  <a:cubicBezTo>
                    <a:pt x="1" y="2622"/>
                    <a:pt x="231" y="6181"/>
                    <a:pt x="230" y="6181"/>
                  </a:cubicBezTo>
                  <a:cubicBezTo>
                    <a:pt x="962" y="6233"/>
                    <a:pt x="1642" y="6254"/>
                    <a:pt x="2264" y="6254"/>
                  </a:cubicBezTo>
                  <a:cubicBezTo>
                    <a:pt x="4855" y="6254"/>
                    <a:pt x="6423" y="5888"/>
                    <a:pt x="6423" y="5888"/>
                  </a:cubicBezTo>
                  <a:cubicBezTo>
                    <a:pt x="4588" y="5190"/>
                    <a:pt x="5703" y="0"/>
                    <a:pt x="57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613;p57">
              <a:extLst>
                <a:ext uri="{FF2B5EF4-FFF2-40B4-BE49-F238E27FC236}">
                  <a16:creationId xmlns:a16="http://schemas.microsoft.com/office/drawing/2014/main" id="{9428DBD4-5733-4A8F-90DB-73263DC2F0D7}"/>
                </a:ext>
              </a:extLst>
            </p:cNvPr>
            <p:cNvSpPr/>
            <p:nvPr/>
          </p:nvSpPr>
          <p:spPr>
            <a:xfrm>
              <a:off x="2491913" y="3372008"/>
              <a:ext cx="35989" cy="242208"/>
            </a:xfrm>
            <a:custGeom>
              <a:avLst/>
              <a:gdLst/>
              <a:ahLst/>
              <a:cxnLst/>
              <a:rect l="l" t="t" r="r" b="b"/>
              <a:pathLst>
                <a:path w="863" h="5808" extrusionOk="0">
                  <a:moveTo>
                    <a:pt x="488" y="1"/>
                  </a:moveTo>
                  <a:cubicBezTo>
                    <a:pt x="481" y="1"/>
                    <a:pt x="475" y="5"/>
                    <a:pt x="471" y="12"/>
                  </a:cubicBezTo>
                  <a:cubicBezTo>
                    <a:pt x="301" y="480"/>
                    <a:pt x="186" y="967"/>
                    <a:pt x="110" y="1459"/>
                  </a:cubicBezTo>
                  <a:cubicBezTo>
                    <a:pt x="37" y="1953"/>
                    <a:pt x="0" y="2452"/>
                    <a:pt x="21" y="2950"/>
                  </a:cubicBezTo>
                  <a:cubicBezTo>
                    <a:pt x="30" y="3199"/>
                    <a:pt x="49" y="3449"/>
                    <a:pt x="87" y="3695"/>
                  </a:cubicBezTo>
                  <a:cubicBezTo>
                    <a:pt x="122" y="3942"/>
                    <a:pt x="172" y="4188"/>
                    <a:pt x="240" y="4428"/>
                  </a:cubicBezTo>
                  <a:cubicBezTo>
                    <a:pt x="368" y="4911"/>
                    <a:pt x="570" y="5372"/>
                    <a:pt x="826" y="5799"/>
                  </a:cubicBezTo>
                  <a:cubicBezTo>
                    <a:pt x="829" y="5804"/>
                    <a:pt x="835" y="5808"/>
                    <a:pt x="842" y="5808"/>
                  </a:cubicBezTo>
                  <a:cubicBezTo>
                    <a:pt x="845" y="5808"/>
                    <a:pt x="848" y="5807"/>
                    <a:pt x="851" y="5805"/>
                  </a:cubicBezTo>
                  <a:cubicBezTo>
                    <a:pt x="860" y="5800"/>
                    <a:pt x="862" y="5788"/>
                    <a:pt x="857" y="5781"/>
                  </a:cubicBezTo>
                  <a:cubicBezTo>
                    <a:pt x="613" y="5350"/>
                    <a:pt x="425" y="4888"/>
                    <a:pt x="303" y="4411"/>
                  </a:cubicBezTo>
                  <a:cubicBezTo>
                    <a:pt x="237" y="4172"/>
                    <a:pt x="193" y="3930"/>
                    <a:pt x="158" y="3685"/>
                  </a:cubicBezTo>
                  <a:cubicBezTo>
                    <a:pt x="122" y="3442"/>
                    <a:pt x="103" y="3194"/>
                    <a:pt x="95" y="2948"/>
                  </a:cubicBezTo>
                  <a:cubicBezTo>
                    <a:pt x="79" y="2454"/>
                    <a:pt x="110" y="1959"/>
                    <a:pt x="180" y="1470"/>
                  </a:cubicBezTo>
                  <a:cubicBezTo>
                    <a:pt x="215" y="1225"/>
                    <a:pt x="258" y="981"/>
                    <a:pt x="313" y="740"/>
                  </a:cubicBezTo>
                  <a:cubicBezTo>
                    <a:pt x="366" y="499"/>
                    <a:pt x="428" y="259"/>
                    <a:pt x="506" y="25"/>
                  </a:cubicBezTo>
                  <a:cubicBezTo>
                    <a:pt x="509" y="13"/>
                    <a:pt x="504" y="5"/>
                    <a:pt x="493" y="2"/>
                  </a:cubicBezTo>
                  <a:cubicBezTo>
                    <a:pt x="492" y="1"/>
                    <a:pt x="490" y="1"/>
                    <a:pt x="4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614;p57">
              <a:extLst>
                <a:ext uri="{FF2B5EF4-FFF2-40B4-BE49-F238E27FC236}">
                  <a16:creationId xmlns:a16="http://schemas.microsoft.com/office/drawing/2014/main" id="{BD451914-201B-4567-8986-C3605180EBA0}"/>
                </a:ext>
              </a:extLst>
            </p:cNvPr>
            <p:cNvSpPr/>
            <p:nvPr/>
          </p:nvSpPr>
          <p:spPr>
            <a:xfrm>
              <a:off x="2466517" y="3376053"/>
              <a:ext cx="35989" cy="242208"/>
            </a:xfrm>
            <a:custGeom>
              <a:avLst/>
              <a:gdLst/>
              <a:ahLst/>
              <a:cxnLst/>
              <a:rect l="l" t="t" r="r" b="b"/>
              <a:pathLst>
                <a:path w="863" h="5808" extrusionOk="0">
                  <a:moveTo>
                    <a:pt x="488" y="0"/>
                  </a:moveTo>
                  <a:cubicBezTo>
                    <a:pt x="481" y="0"/>
                    <a:pt x="475" y="5"/>
                    <a:pt x="472" y="12"/>
                  </a:cubicBezTo>
                  <a:cubicBezTo>
                    <a:pt x="300" y="480"/>
                    <a:pt x="187" y="966"/>
                    <a:pt x="110" y="1459"/>
                  </a:cubicBezTo>
                  <a:cubicBezTo>
                    <a:pt x="37" y="1952"/>
                    <a:pt x="1" y="2451"/>
                    <a:pt x="22" y="2950"/>
                  </a:cubicBezTo>
                  <a:cubicBezTo>
                    <a:pt x="31" y="3199"/>
                    <a:pt x="50" y="3449"/>
                    <a:pt x="88" y="3695"/>
                  </a:cubicBezTo>
                  <a:cubicBezTo>
                    <a:pt x="123" y="3941"/>
                    <a:pt x="173" y="4187"/>
                    <a:pt x="241" y="4427"/>
                  </a:cubicBezTo>
                  <a:cubicBezTo>
                    <a:pt x="370" y="4910"/>
                    <a:pt x="571" y="5372"/>
                    <a:pt x="826" y="5799"/>
                  </a:cubicBezTo>
                  <a:cubicBezTo>
                    <a:pt x="830" y="5804"/>
                    <a:pt x="837" y="5807"/>
                    <a:pt x="843" y="5807"/>
                  </a:cubicBezTo>
                  <a:cubicBezTo>
                    <a:pt x="846" y="5807"/>
                    <a:pt x="849" y="5807"/>
                    <a:pt x="851" y="5805"/>
                  </a:cubicBezTo>
                  <a:cubicBezTo>
                    <a:pt x="861" y="5800"/>
                    <a:pt x="863" y="5788"/>
                    <a:pt x="857" y="5780"/>
                  </a:cubicBezTo>
                  <a:cubicBezTo>
                    <a:pt x="615" y="5349"/>
                    <a:pt x="425" y="4888"/>
                    <a:pt x="303" y="4410"/>
                  </a:cubicBezTo>
                  <a:cubicBezTo>
                    <a:pt x="237" y="4171"/>
                    <a:pt x="194" y="3930"/>
                    <a:pt x="158" y="3685"/>
                  </a:cubicBezTo>
                  <a:cubicBezTo>
                    <a:pt x="123" y="3441"/>
                    <a:pt x="104" y="3194"/>
                    <a:pt x="96" y="2947"/>
                  </a:cubicBezTo>
                  <a:cubicBezTo>
                    <a:pt x="79" y="2454"/>
                    <a:pt x="110" y="1959"/>
                    <a:pt x="180" y="1470"/>
                  </a:cubicBezTo>
                  <a:cubicBezTo>
                    <a:pt x="216" y="1225"/>
                    <a:pt x="258" y="981"/>
                    <a:pt x="314" y="740"/>
                  </a:cubicBezTo>
                  <a:cubicBezTo>
                    <a:pt x="367" y="497"/>
                    <a:pt x="428" y="258"/>
                    <a:pt x="506" y="23"/>
                  </a:cubicBezTo>
                  <a:cubicBezTo>
                    <a:pt x="508" y="13"/>
                    <a:pt x="505" y="3"/>
                    <a:pt x="495" y="1"/>
                  </a:cubicBezTo>
                  <a:cubicBezTo>
                    <a:pt x="493" y="0"/>
                    <a:pt x="490" y="0"/>
                    <a:pt x="4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615;p57">
              <a:extLst>
                <a:ext uri="{FF2B5EF4-FFF2-40B4-BE49-F238E27FC236}">
                  <a16:creationId xmlns:a16="http://schemas.microsoft.com/office/drawing/2014/main" id="{5339B6D8-D69A-4E89-A41A-1FB6ABEEE7CF}"/>
                </a:ext>
              </a:extLst>
            </p:cNvPr>
            <p:cNvSpPr/>
            <p:nvPr/>
          </p:nvSpPr>
          <p:spPr>
            <a:xfrm>
              <a:off x="2309965" y="3610755"/>
              <a:ext cx="258347" cy="18015"/>
            </a:xfrm>
            <a:custGeom>
              <a:avLst/>
              <a:gdLst/>
              <a:ahLst/>
              <a:cxnLst/>
              <a:rect l="l" t="t" r="r" b="b"/>
              <a:pathLst>
                <a:path w="6195" h="432" extrusionOk="0">
                  <a:moveTo>
                    <a:pt x="6191" y="1"/>
                  </a:moveTo>
                  <a:cubicBezTo>
                    <a:pt x="5685" y="108"/>
                    <a:pt x="5170" y="177"/>
                    <a:pt x="4656" y="231"/>
                  </a:cubicBezTo>
                  <a:cubicBezTo>
                    <a:pt x="4140" y="286"/>
                    <a:pt x="3623" y="320"/>
                    <a:pt x="3106" y="343"/>
                  </a:cubicBezTo>
                  <a:cubicBezTo>
                    <a:pt x="2848" y="350"/>
                    <a:pt x="2589" y="361"/>
                    <a:pt x="2330" y="361"/>
                  </a:cubicBezTo>
                  <a:lnTo>
                    <a:pt x="1942" y="365"/>
                  </a:lnTo>
                  <a:lnTo>
                    <a:pt x="1553" y="359"/>
                  </a:lnTo>
                  <a:cubicBezTo>
                    <a:pt x="1294" y="359"/>
                    <a:pt x="1037" y="344"/>
                    <a:pt x="777" y="338"/>
                  </a:cubicBezTo>
                  <a:cubicBezTo>
                    <a:pt x="518" y="327"/>
                    <a:pt x="260" y="308"/>
                    <a:pt x="1" y="294"/>
                  </a:cubicBezTo>
                  <a:lnTo>
                    <a:pt x="1" y="302"/>
                  </a:lnTo>
                  <a:cubicBezTo>
                    <a:pt x="259" y="330"/>
                    <a:pt x="517" y="355"/>
                    <a:pt x="776" y="377"/>
                  </a:cubicBezTo>
                  <a:lnTo>
                    <a:pt x="1164" y="401"/>
                  </a:lnTo>
                  <a:cubicBezTo>
                    <a:pt x="1294" y="409"/>
                    <a:pt x="1423" y="416"/>
                    <a:pt x="1553" y="419"/>
                  </a:cubicBezTo>
                  <a:cubicBezTo>
                    <a:pt x="1684" y="424"/>
                    <a:pt x="1813" y="429"/>
                    <a:pt x="1943" y="431"/>
                  </a:cubicBezTo>
                  <a:lnTo>
                    <a:pt x="2333" y="431"/>
                  </a:lnTo>
                  <a:cubicBezTo>
                    <a:pt x="2346" y="431"/>
                    <a:pt x="2360" y="431"/>
                    <a:pt x="2373" y="431"/>
                  </a:cubicBezTo>
                  <a:cubicBezTo>
                    <a:pt x="2619" y="431"/>
                    <a:pt x="2866" y="423"/>
                    <a:pt x="3111" y="418"/>
                  </a:cubicBezTo>
                  <a:cubicBezTo>
                    <a:pt x="3630" y="391"/>
                    <a:pt x="4148" y="355"/>
                    <a:pt x="4664" y="291"/>
                  </a:cubicBezTo>
                  <a:cubicBezTo>
                    <a:pt x="4793" y="273"/>
                    <a:pt x="4920" y="257"/>
                    <a:pt x="5049" y="236"/>
                  </a:cubicBezTo>
                  <a:cubicBezTo>
                    <a:pt x="5177" y="219"/>
                    <a:pt x="5305" y="198"/>
                    <a:pt x="5434" y="175"/>
                  </a:cubicBezTo>
                  <a:cubicBezTo>
                    <a:pt x="5689" y="127"/>
                    <a:pt x="5944" y="78"/>
                    <a:pt x="6194" y="9"/>
                  </a:cubicBezTo>
                  <a:lnTo>
                    <a:pt x="6191" y="1"/>
                  </a:lnTo>
                  <a:close/>
                </a:path>
              </a:pathLst>
            </a:custGeom>
            <a:solidFill>
              <a:srgbClr val="5278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616;p57">
              <a:extLst>
                <a:ext uri="{FF2B5EF4-FFF2-40B4-BE49-F238E27FC236}">
                  <a16:creationId xmlns:a16="http://schemas.microsoft.com/office/drawing/2014/main" id="{1385C4AD-CDA6-4D4B-9533-32B06270B0BB}"/>
                </a:ext>
              </a:extLst>
            </p:cNvPr>
            <p:cNvSpPr/>
            <p:nvPr/>
          </p:nvSpPr>
          <p:spPr>
            <a:xfrm>
              <a:off x="2742128" y="3365419"/>
              <a:ext cx="195668" cy="260807"/>
            </a:xfrm>
            <a:custGeom>
              <a:avLst/>
              <a:gdLst/>
              <a:ahLst/>
              <a:cxnLst/>
              <a:rect l="l" t="t" r="r" b="b"/>
              <a:pathLst>
                <a:path w="4692" h="6254" extrusionOk="0">
                  <a:moveTo>
                    <a:pt x="722" y="0"/>
                  </a:moveTo>
                  <a:cubicBezTo>
                    <a:pt x="722" y="0"/>
                    <a:pt x="1837" y="5190"/>
                    <a:pt x="1" y="5888"/>
                  </a:cubicBezTo>
                  <a:cubicBezTo>
                    <a:pt x="1" y="5888"/>
                    <a:pt x="1569" y="6254"/>
                    <a:pt x="4162" y="6254"/>
                  </a:cubicBezTo>
                  <a:cubicBezTo>
                    <a:pt x="4334" y="6254"/>
                    <a:pt x="4511" y="6252"/>
                    <a:pt x="4692" y="6249"/>
                  </a:cubicBezTo>
                  <a:cubicBezTo>
                    <a:pt x="3937" y="4441"/>
                    <a:pt x="3720" y="2430"/>
                    <a:pt x="3216" y="528"/>
                  </a:cubicBezTo>
                  <a:cubicBezTo>
                    <a:pt x="2036" y="215"/>
                    <a:pt x="880" y="37"/>
                    <a:pt x="7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617;p57">
              <a:extLst>
                <a:ext uri="{FF2B5EF4-FFF2-40B4-BE49-F238E27FC236}">
                  <a16:creationId xmlns:a16="http://schemas.microsoft.com/office/drawing/2014/main" id="{11B0245E-FC67-4303-BD2D-7FB6E1B5160D}"/>
                </a:ext>
              </a:extLst>
            </p:cNvPr>
            <p:cNvSpPr/>
            <p:nvPr/>
          </p:nvSpPr>
          <p:spPr>
            <a:xfrm>
              <a:off x="2742087" y="3610838"/>
              <a:ext cx="195668" cy="15638"/>
            </a:xfrm>
            <a:custGeom>
              <a:avLst/>
              <a:gdLst/>
              <a:ahLst/>
              <a:cxnLst/>
              <a:rect l="l" t="t" r="r" b="b"/>
              <a:pathLst>
                <a:path w="4692" h="375" extrusionOk="0">
                  <a:moveTo>
                    <a:pt x="3" y="0"/>
                  </a:moveTo>
                  <a:lnTo>
                    <a:pt x="1" y="8"/>
                  </a:lnTo>
                  <a:cubicBezTo>
                    <a:pt x="385" y="92"/>
                    <a:pt x="775" y="149"/>
                    <a:pt x="1165" y="199"/>
                  </a:cubicBezTo>
                  <a:cubicBezTo>
                    <a:pt x="1553" y="249"/>
                    <a:pt x="1944" y="287"/>
                    <a:pt x="2337" y="316"/>
                  </a:cubicBezTo>
                  <a:cubicBezTo>
                    <a:pt x="2729" y="340"/>
                    <a:pt x="3120" y="359"/>
                    <a:pt x="3514" y="368"/>
                  </a:cubicBezTo>
                  <a:cubicBezTo>
                    <a:pt x="3709" y="374"/>
                    <a:pt x="3906" y="371"/>
                    <a:pt x="4103" y="374"/>
                  </a:cubicBezTo>
                  <a:lnTo>
                    <a:pt x="4692" y="369"/>
                  </a:lnTo>
                  <a:lnTo>
                    <a:pt x="4692" y="361"/>
                  </a:lnTo>
                  <a:lnTo>
                    <a:pt x="3515" y="307"/>
                  </a:lnTo>
                  <a:cubicBezTo>
                    <a:pt x="3124" y="290"/>
                    <a:pt x="2733" y="270"/>
                    <a:pt x="2342" y="239"/>
                  </a:cubicBezTo>
                  <a:cubicBezTo>
                    <a:pt x="1951" y="214"/>
                    <a:pt x="1561" y="177"/>
                    <a:pt x="1171" y="140"/>
                  </a:cubicBezTo>
                  <a:cubicBezTo>
                    <a:pt x="975" y="121"/>
                    <a:pt x="780" y="100"/>
                    <a:pt x="586" y="76"/>
                  </a:cubicBezTo>
                  <a:cubicBezTo>
                    <a:pt x="392" y="55"/>
                    <a:pt x="197" y="28"/>
                    <a:pt x="3" y="0"/>
                  </a:cubicBezTo>
                  <a:close/>
                </a:path>
              </a:pathLst>
            </a:custGeom>
            <a:solidFill>
              <a:srgbClr val="5278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618;p57">
              <a:extLst>
                <a:ext uri="{FF2B5EF4-FFF2-40B4-BE49-F238E27FC236}">
                  <a16:creationId xmlns:a16="http://schemas.microsoft.com/office/drawing/2014/main" id="{A56D4868-0D4A-4543-AADF-C04B94D68698}"/>
                </a:ext>
              </a:extLst>
            </p:cNvPr>
            <p:cNvSpPr/>
            <p:nvPr/>
          </p:nvSpPr>
          <p:spPr>
            <a:xfrm>
              <a:off x="2780745" y="3369256"/>
              <a:ext cx="35989" cy="242250"/>
            </a:xfrm>
            <a:custGeom>
              <a:avLst/>
              <a:gdLst/>
              <a:ahLst/>
              <a:cxnLst/>
              <a:rect l="l" t="t" r="r" b="b"/>
              <a:pathLst>
                <a:path w="863" h="5809" extrusionOk="0">
                  <a:moveTo>
                    <a:pt x="372" y="0"/>
                  </a:moveTo>
                  <a:cubicBezTo>
                    <a:pt x="370" y="0"/>
                    <a:pt x="369" y="1"/>
                    <a:pt x="368" y="1"/>
                  </a:cubicBezTo>
                  <a:cubicBezTo>
                    <a:pt x="358" y="4"/>
                    <a:pt x="353" y="14"/>
                    <a:pt x="355" y="24"/>
                  </a:cubicBezTo>
                  <a:lnTo>
                    <a:pt x="355" y="25"/>
                  </a:lnTo>
                  <a:cubicBezTo>
                    <a:pt x="434" y="259"/>
                    <a:pt x="494" y="500"/>
                    <a:pt x="548" y="742"/>
                  </a:cubicBezTo>
                  <a:cubicBezTo>
                    <a:pt x="603" y="982"/>
                    <a:pt x="646" y="1226"/>
                    <a:pt x="682" y="1471"/>
                  </a:cubicBezTo>
                  <a:cubicBezTo>
                    <a:pt x="751" y="1961"/>
                    <a:pt x="783" y="2456"/>
                    <a:pt x="766" y="2949"/>
                  </a:cubicBezTo>
                  <a:cubicBezTo>
                    <a:pt x="759" y="3195"/>
                    <a:pt x="739" y="3441"/>
                    <a:pt x="703" y="3686"/>
                  </a:cubicBezTo>
                  <a:cubicBezTo>
                    <a:pt x="668" y="3930"/>
                    <a:pt x="623" y="4173"/>
                    <a:pt x="559" y="4411"/>
                  </a:cubicBezTo>
                  <a:cubicBezTo>
                    <a:pt x="437" y="4891"/>
                    <a:pt x="248" y="5350"/>
                    <a:pt x="4" y="5782"/>
                  </a:cubicBezTo>
                  <a:cubicBezTo>
                    <a:pt x="0" y="5791"/>
                    <a:pt x="3" y="5801"/>
                    <a:pt x="11" y="5807"/>
                  </a:cubicBezTo>
                  <a:cubicBezTo>
                    <a:pt x="13" y="5808"/>
                    <a:pt x="17" y="5809"/>
                    <a:pt x="19" y="5809"/>
                  </a:cubicBezTo>
                  <a:cubicBezTo>
                    <a:pt x="26" y="5809"/>
                    <a:pt x="32" y="5805"/>
                    <a:pt x="36" y="5800"/>
                  </a:cubicBezTo>
                  <a:cubicBezTo>
                    <a:pt x="291" y="5373"/>
                    <a:pt x="494" y="4912"/>
                    <a:pt x="621" y="4428"/>
                  </a:cubicBezTo>
                  <a:cubicBezTo>
                    <a:pt x="688" y="4188"/>
                    <a:pt x="739" y="3944"/>
                    <a:pt x="774" y="3697"/>
                  </a:cubicBezTo>
                  <a:cubicBezTo>
                    <a:pt x="811" y="3449"/>
                    <a:pt x="832" y="3201"/>
                    <a:pt x="840" y="2952"/>
                  </a:cubicBezTo>
                  <a:cubicBezTo>
                    <a:pt x="863" y="2453"/>
                    <a:pt x="824" y="1952"/>
                    <a:pt x="751" y="1461"/>
                  </a:cubicBezTo>
                  <a:cubicBezTo>
                    <a:pt x="675" y="968"/>
                    <a:pt x="562" y="482"/>
                    <a:pt x="390" y="13"/>
                  </a:cubicBezTo>
                  <a:cubicBezTo>
                    <a:pt x="386" y="5"/>
                    <a:pt x="379" y="0"/>
                    <a:pt x="372" y="0"/>
                  </a:cubicBezTo>
                  <a:close/>
                </a:path>
              </a:pathLst>
            </a:custGeom>
            <a:solidFill>
              <a:srgbClr val="FC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619;p57">
              <a:extLst>
                <a:ext uri="{FF2B5EF4-FFF2-40B4-BE49-F238E27FC236}">
                  <a16:creationId xmlns:a16="http://schemas.microsoft.com/office/drawing/2014/main" id="{274FA073-68C7-4B35-AC98-8043840498EB}"/>
                </a:ext>
              </a:extLst>
            </p:cNvPr>
            <p:cNvSpPr/>
            <p:nvPr/>
          </p:nvSpPr>
          <p:spPr>
            <a:xfrm>
              <a:off x="2806142" y="3373301"/>
              <a:ext cx="35989" cy="242208"/>
            </a:xfrm>
            <a:custGeom>
              <a:avLst/>
              <a:gdLst/>
              <a:ahLst/>
              <a:cxnLst/>
              <a:rect l="l" t="t" r="r" b="b"/>
              <a:pathLst>
                <a:path w="863" h="5808" extrusionOk="0">
                  <a:moveTo>
                    <a:pt x="372" y="0"/>
                  </a:moveTo>
                  <a:cubicBezTo>
                    <a:pt x="371" y="0"/>
                    <a:pt x="370" y="0"/>
                    <a:pt x="369" y="1"/>
                  </a:cubicBezTo>
                  <a:cubicBezTo>
                    <a:pt x="358" y="4"/>
                    <a:pt x="354" y="13"/>
                    <a:pt x="356" y="23"/>
                  </a:cubicBezTo>
                  <a:lnTo>
                    <a:pt x="356" y="25"/>
                  </a:lnTo>
                  <a:cubicBezTo>
                    <a:pt x="434" y="259"/>
                    <a:pt x="496" y="500"/>
                    <a:pt x="549" y="741"/>
                  </a:cubicBezTo>
                  <a:cubicBezTo>
                    <a:pt x="604" y="981"/>
                    <a:pt x="647" y="1225"/>
                    <a:pt x="682" y="1470"/>
                  </a:cubicBezTo>
                  <a:cubicBezTo>
                    <a:pt x="752" y="1960"/>
                    <a:pt x="783" y="2455"/>
                    <a:pt x="767" y="2948"/>
                  </a:cubicBezTo>
                  <a:cubicBezTo>
                    <a:pt x="758" y="3194"/>
                    <a:pt x="739" y="3440"/>
                    <a:pt x="704" y="3685"/>
                  </a:cubicBezTo>
                  <a:cubicBezTo>
                    <a:pt x="669" y="3929"/>
                    <a:pt x="623" y="4173"/>
                    <a:pt x="559" y="4411"/>
                  </a:cubicBezTo>
                  <a:cubicBezTo>
                    <a:pt x="437" y="4891"/>
                    <a:pt x="248" y="5350"/>
                    <a:pt x="5" y="5781"/>
                  </a:cubicBezTo>
                  <a:cubicBezTo>
                    <a:pt x="1" y="5790"/>
                    <a:pt x="3" y="5800"/>
                    <a:pt x="11" y="5805"/>
                  </a:cubicBezTo>
                  <a:cubicBezTo>
                    <a:pt x="14" y="5807"/>
                    <a:pt x="17" y="5808"/>
                    <a:pt x="21" y="5808"/>
                  </a:cubicBezTo>
                  <a:cubicBezTo>
                    <a:pt x="27" y="5808"/>
                    <a:pt x="33" y="5805"/>
                    <a:pt x="36" y="5799"/>
                  </a:cubicBezTo>
                  <a:cubicBezTo>
                    <a:pt x="291" y="5372"/>
                    <a:pt x="495" y="4911"/>
                    <a:pt x="622" y="4428"/>
                  </a:cubicBezTo>
                  <a:cubicBezTo>
                    <a:pt x="688" y="4188"/>
                    <a:pt x="739" y="3943"/>
                    <a:pt x="774" y="3696"/>
                  </a:cubicBezTo>
                  <a:cubicBezTo>
                    <a:pt x="810" y="3449"/>
                    <a:pt x="832" y="3200"/>
                    <a:pt x="841" y="2951"/>
                  </a:cubicBezTo>
                  <a:cubicBezTo>
                    <a:pt x="862" y="2452"/>
                    <a:pt x="825" y="1952"/>
                    <a:pt x="752" y="1460"/>
                  </a:cubicBezTo>
                  <a:cubicBezTo>
                    <a:pt x="676" y="968"/>
                    <a:pt x="562" y="481"/>
                    <a:pt x="390" y="12"/>
                  </a:cubicBezTo>
                  <a:cubicBezTo>
                    <a:pt x="387" y="5"/>
                    <a:pt x="379" y="0"/>
                    <a:pt x="372" y="0"/>
                  </a:cubicBezTo>
                  <a:close/>
                </a:path>
              </a:pathLst>
            </a:custGeom>
            <a:solidFill>
              <a:srgbClr val="FC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620;p57">
              <a:extLst>
                <a:ext uri="{FF2B5EF4-FFF2-40B4-BE49-F238E27FC236}">
                  <a16:creationId xmlns:a16="http://schemas.microsoft.com/office/drawing/2014/main" id="{4404C11C-DBBA-4621-82E2-63A9BEBDBA0A}"/>
                </a:ext>
              </a:extLst>
            </p:cNvPr>
            <p:cNvSpPr/>
            <p:nvPr/>
          </p:nvSpPr>
          <p:spPr>
            <a:xfrm>
              <a:off x="2421395" y="2681415"/>
              <a:ext cx="465275" cy="272818"/>
            </a:xfrm>
            <a:custGeom>
              <a:avLst/>
              <a:gdLst/>
              <a:ahLst/>
              <a:cxnLst/>
              <a:rect l="l" t="t" r="r" b="b"/>
              <a:pathLst>
                <a:path w="11157" h="6542" extrusionOk="0">
                  <a:moveTo>
                    <a:pt x="4360" y="0"/>
                  </a:moveTo>
                  <a:cubicBezTo>
                    <a:pt x="4361" y="2"/>
                    <a:pt x="0" y="1989"/>
                    <a:pt x="129" y="4553"/>
                  </a:cubicBezTo>
                  <a:cubicBezTo>
                    <a:pt x="129" y="4553"/>
                    <a:pt x="2819" y="2681"/>
                    <a:pt x="5835" y="2630"/>
                  </a:cubicBezTo>
                  <a:cubicBezTo>
                    <a:pt x="5865" y="2629"/>
                    <a:pt x="5895" y="2629"/>
                    <a:pt x="5925" y="2629"/>
                  </a:cubicBezTo>
                  <a:cubicBezTo>
                    <a:pt x="9643" y="2629"/>
                    <a:pt x="11156" y="6541"/>
                    <a:pt x="11156" y="6541"/>
                  </a:cubicBezTo>
                  <a:lnTo>
                    <a:pt x="9874" y="1283"/>
                  </a:lnTo>
                  <a:lnTo>
                    <a:pt x="43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621;p57">
              <a:extLst>
                <a:ext uri="{FF2B5EF4-FFF2-40B4-BE49-F238E27FC236}">
                  <a16:creationId xmlns:a16="http://schemas.microsoft.com/office/drawing/2014/main" id="{D0B2736E-87F0-4619-8BC0-9230853D0864}"/>
                </a:ext>
              </a:extLst>
            </p:cNvPr>
            <p:cNvSpPr/>
            <p:nvPr/>
          </p:nvSpPr>
          <p:spPr>
            <a:xfrm>
              <a:off x="2236986" y="2718530"/>
              <a:ext cx="643344" cy="1421096"/>
            </a:xfrm>
            <a:custGeom>
              <a:avLst/>
              <a:gdLst/>
              <a:ahLst/>
              <a:cxnLst/>
              <a:rect l="l" t="t" r="r" b="b"/>
              <a:pathLst>
                <a:path w="15427" h="34077" extrusionOk="0">
                  <a:moveTo>
                    <a:pt x="9703" y="0"/>
                  </a:moveTo>
                  <a:cubicBezTo>
                    <a:pt x="8137" y="0"/>
                    <a:pt x="6492" y="647"/>
                    <a:pt x="5448" y="2510"/>
                  </a:cubicBezTo>
                  <a:cubicBezTo>
                    <a:pt x="3395" y="6164"/>
                    <a:pt x="3011" y="12257"/>
                    <a:pt x="2882" y="15591"/>
                  </a:cubicBezTo>
                  <a:cubicBezTo>
                    <a:pt x="2755" y="18926"/>
                    <a:pt x="1985" y="20657"/>
                    <a:pt x="1087" y="23927"/>
                  </a:cubicBezTo>
                  <a:cubicBezTo>
                    <a:pt x="189" y="27197"/>
                    <a:pt x="510" y="30147"/>
                    <a:pt x="254" y="32584"/>
                  </a:cubicBezTo>
                  <a:cubicBezTo>
                    <a:pt x="188" y="33201"/>
                    <a:pt x="98" y="33686"/>
                    <a:pt x="0" y="34066"/>
                  </a:cubicBezTo>
                  <a:cubicBezTo>
                    <a:pt x="76" y="34073"/>
                    <a:pt x="149" y="34077"/>
                    <a:pt x="219" y="34077"/>
                  </a:cubicBezTo>
                  <a:cubicBezTo>
                    <a:pt x="342" y="34077"/>
                    <a:pt x="456" y="34065"/>
                    <a:pt x="558" y="34041"/>
                  </a:cubicBezTo>
                  <a:cubicBezTo>
                    <a:pt x="1710" y="33767"/>
                    <a:pt x="993" y="29985"/>
                    <a:pt x="1398" y="27194"/>
                  </a:cubicBezTo>
                  <a:cubicBezTo>
                    <a:pt x="1802" y="24405"/>
                    <a:pt x="2877" y="22645"/>
                    <a:pt x="3478" y="18393"/>
                  </a:cubicBezTo>
                  <a:cubicBezTo>
                    <a:pt x="4079" y="14142"/>
                    <a:pt x="3330" y="13299"/>
                    <a:pt x="4781" y="6718"/>
                  </a:cubicBezTo>
                  <a:cubicBezTo>
                    <a:pt x="5974" y="1294"/>
                    <a:pt x="8801" y="817"/>
                    <a:pt x="9759" y="817"/>
                  </a:cubicBezTo>
                  <a:cubicBezTo>
                    <a:pt x="9963" y="817"/>
                    <a:pt x="10082" y="839"/>
                    <a:pt x="10082" y="839"/>
                  </a:cubicBezTo>
                  <a:cubicBezTo>
                    <a:pt x="15426" y="1530"/>
                    <a:pt x="14298" y="6505"/>
                    <a:pt x="14298" y="6505"/>
                  </a:cubicBezTo>
                  <a:cubicBezTo>
                    <a:pt x="14298" y="6505"/>
                    <a:pt x="13223" y="9936"/>
                    <a:pt x="13264" y="12644"/>
                  </a:cubicBezTo>
                  <a:cubicBezTo>
                    <a:pt x="13306" y="15352"/>
                    <a:pt x="13783" y="18972"/>
                    <a:pt x="13471" y="20671"/>
                  </a:cubicBezTo>
                  <a:cubicBezTo>
                    <a:pt x="13158" y="22367"/>
                    <a:pt x="13826" y="31622"/>
                    <a:pt x="13826" y="31622"/>
                  </a:cubicBezTo>
                  <a:cubicBezTo>
                    <a:pt x="13826" y="31622"/>
                    <a:pt x="14430" y="31499"/>
                    <a:pt x="15228" y="31281"/>
                  </a:cubicBezTo>
                  <a:cubicBezTo>
                    <a:pt x="14831" y="28790"/>
                    <a:pt x="14343" y="24673"/>
                    <a:pt x="14298" y="22645"/>
                  </a:cubicBezTo>
                  <a:cubicBezTo>
                    <a:pt x="14233" y="19759"/>
                    <a:pt x="14298" y="18027"/>
                    <a:pt x="14105" y="14373"/>
                  </a:cubicBezTo>
                  <a:cubicBezTo>
                    <a:pt x="13911" y="10719"/>
                    <a:pt x="14489" y="10783"/>
                    <a:pt x="14745" y="7319"/>
                  </a:cubicBezTo>
                  <a:cubicBezTo>
                    <a:pt x="15002" y="3856"/>
                    <a:pt x="14939" y="2703"/>
                    <a:pt x="13399" y="1292"/>
                  </a:cubicBezTo>
                  <a:cubicBezTo>
                    <a:pt x="12644" y="600"/>
                    <a:pt x="11210" y="0"/>
                    <a:pt x="97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622;p57">
              <a:extLst>
                <a:ext uri="{FF2B5EF4-FFF2-40B4-BE49-F238E27FC236}">
                  <a16:creationId xmlns:a16="http://schemas.microsoft.com/office/drawing/2014/main" id="{AA20AAB3-5D3C-492F-AD63-EAB13763DCAB}"/>
                </a:ext>
              </a:extLst>
            </p:cNvPr>
            <p:cNvSpPr/>
            <p:nvPr/>
          </p:nvSpPr>
          <p:spPr>
            <a:xfrm>
              <a:off x="2075389" y="2630663"/>
              <a:ext cx="986056" cy="1508671"/>
            </a:xfrm>
            <a:custGeom>
              <a:avLst/>
              <a:gdLst/>
              <a:ahLst/>
              <a:cxnLst/>
              <a:rect l="l" t="t" r="r" b="b"/>
              <a:pathLst>
                <a:path w="23645" h="36177" extrusionOk="0">
                  <a:moveTo>
                    <a:pt x="12068" y="0"/>
                  </a:moveTo>
                  <a:cubicBezTo>
                    <a:pt x="6939" y="0"/>
                    <a:pt x="5120" y="4185"/>
                    <a:pt x="4665" y="6442"/>
                  </a:cubicBezTo>
                  <a:cubicBezTo>
                    <a:pt x="4183" y="8831"/>
                    <a:pt x="2963" y="14897"/>
                    <a:pt x="1592" y="19663"/>
                  </a:cubicBezTo>
                  <a:cubicBezTo>
                    <a:pt x="219" y="24430"/>
                    <a:pt x="1" y="28379"/>
                    <a:pt x="253" y="30347"/>
                  </a:cubicBezTo>
                  <a:cubicBezTo>
                    <a:pt x="504" y="32316"/>
                    <a:pt x="425" y="33542"/>
                    <a:pt x="531" y="34302"/>
                  </a:cubicBezTo>
                  <a:cubicBezTo>
                    <a:pt x="624" y="34955"/>
                    <a:pt x="2594" y="36057"/>
                    <a:pt x="3875" y="36176"/>
                  </a:cubicBezTo>
                  <a:cubicBezTo>
                    <a:pt x="3973" y="35796"/>
                    <a:pt x="4063" y="35309"/>
                    <a:pt x="4129" y="34693"/>
                  </a:cubicBezTo>
                  <a:cubicBezTo>
                    <a:pt x="4385" y="32256"/>
                    <a:pt x="4064" y="29307"/>
                    <a:pt x="4962" y="26036"/>
                  </a:cubicBezTo>
                  <a:cubicBezTo>
                    <a:pt x="5859" y="22765"/>
                    <a:pt x="6629" y="21035"/>
                    <a:pt x="6757" y="17700"/>
                  </a:cubicBezTo>
                  <a:cubicBezTo>
                    <a:pt x="6886" y="14366"/>
                    <a:pt x="7271" y="8275"/>
                    <a:pt x="9323" y="4619"/>
                  </a:cubicBezTo>
                  <a:cubicBezTo>
                    <a:pt x="10369" y="2757"/>
                    <a:pt x="12013" y="2110"/>
                    <a:pt x="13578" y="2110"/>
                  </a:cubicBezTo>
                  <a:cubicBezTo>
                    <a:pt x="15085" y="2110"/>
                    <a:pt x="16518" y="2709"/>
                    <a:pt x="17274" y="3402"/>
                  </a:cubicBezTo>
                  <a:cubicBezTo>
                    <a:pt x="18813" y="4812"/>
                    <a:pt x="18877" y="5966"/>
                    <a:pt x="18620" y="9429"/>
                  </a:cubicBezTo>
                  <a:cubicBezTo>
                    <a:pt x="18364" y="12892"/>
                    <a:pt x="17786" y="12827"/>
                    <a:pt x="17979" y="16483"/>
                  </a:cubicBezTo>
                  <a:cubicBezTo>
                    <a:pt x="18172" y="20138"/>
                    <a:pt x="18107" y="21870"/>
                    <a:pt x="18172" y="24754"/>
                  </a:cubicBezTo>
                  <a:cubicBezTo>
                    <a:pt x="18218" y="26783"/>
                    <a:pt x="18706" y="30900"/>
                    <a:pt x="19103" y="33391"/>
                  </a:cubicBezTo>
                  <a:cubicBezTo>
                    <a:pt x="20091" y="33121"/>
                    <a:pt x="21376" y="32704"/>
                    <a:pt x="22183" y="32189"/>
                  </a:cubicBezTo>
                  <a:cubicBezTo>
                    <a:pt x="23644" y="31253"/>
                    <a:pt x="20201" y="21232"/>
                    <a:pt x="20144" y="19429"/>
                  </a:cubicBezTo>
                  <a:cubicBezTo>
                    <a:pt x="20087" y="17626"/>
                    <a:pt x="19707" y="10789"/>
                    <a:pt x="20105" y="9040"/>
                  </a:cubicBezTo>
                  <a:cubicBezTo>
                    <a:pt x="20135" y="8908"/>
                    <a:pt x="20148" y="8796"/>
                    <a:pt x="20149" y="8697"/>
                  </a:cubicBezTo>
                  <a:cubicBezTo>
                    <a:pt x="20217" y="8044"/>
                    <a:pt x="20294" y="6524"/>
                    <a:pt x="19846" y="4769"/>
                  </a:cubicBezTo>
                  <a:cubicBezTo>
                    <a:pt x="19247" y="2424"/>
                    <a:pt x="17179" y="428"/>
                    <a:pt x="12997" y="44"/>
                  </a:cubicBezTo>
                  <a:cubicBezTo>
                    <a:pt x="12676" y="14"/>
                    <a:pt x="12366" y="0"/>
                    <a:pt x="120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623;p57">
              <a:extLst>
                <a:ext uri="{FF2B5EF4-FFF2-40B4-BE49-F238E27FC236}">
                  <a16:creationId xmlns:a16="http://schemas.microsoft.com/office/drawing/2014/main" id="{D2F330A9-67A1-4354-A730-AFBBF5371BF8}"/>
                </a:ext>
              </a:extLst>
            </p:cNvPr>
            <p:cNvSpPr/>
            <p:nvPr/>
          </p:nvSpPr>
          <p:spPr>
            <a:xfrm>
              <a:off x="2215342" y="2553763"/>
              <a:ext cx="669325" cy="185534"/>
            </a:xfrm>
            <a:custGeom>
              <a:avLst/>
              <a:gdLst/>
              <a:ahLst/>
              <a:cxnLst/>
              <a:rect l="l" t="t" r="r" b="b"/>
              <a:pathLst>
                <a:path w="16050" h="4449" extrusionOk="0">
                  <a:moveTo>
                    <a:pt x="15990" y="1"/>
                  </a:moveTo>
                  <a:lnTo>
                    <a:pt x="15630" y="79"/>
                  </a:lnTo>
                  <a:cubicBezTo>
                    <a:pt x="15642" y="284"/>
                    <a:pt x="15397" y="538"/>
                    <a:pt x="15138" y="726"/>
                  </a:cubicBezTo>
                  <a:cubicBezTo>
                    <a:pt x="14874" y="922"/>
                    <a:pt x="14570" y="1081"/>
                    <a:pt x="14266" y="1236"/>
                  </a:cubicBezTo>
                  <a:cubicBezTo>
                    <a:pt x="13648" y="1537"/>
                    <a:pt x="13000" y="1789"/>
                    <a:pt x="12340" y="2014"/>
                  </a:cubicBezTo>
                  <a:cubicBezTo>
                    <a:pt x="11022" y="2465"/>
                    <a:pt x="9667" y="2827"/>
                    <a:pt x="8297" y="3126"/>
                  </a:cubicBezTo>
                  <a:cubicBezTo>
                    <a:pt x="6927" y="3415"/>
                    <a:pt x="5542" y="3648"/>
                    <a:pt x="4151" y="3764"/>
                  </a:cubicBezTo>
                  <a:cubicBezTo>
                    <a:pt x="3651" y="3807"/>
                    <a:pt x="3150" y="3833"/>
                    <a:pt x="2652" y="3833"/>
                  </a:cubicBezTo>
                  <a:cubicBezTo>
                    <a:pt x="2458" y="3833"/>
                    <a:pt x="2264" y="3829"/>
                    <a:pt x="2071" y="3821"/>
                  </a:cubicBezTo>
                  <a:cubicBezTo>
                    <a:pt x="1728" y="3805"/>
                    <a:pt x="1386" y="3772"/>
                    <a:pt x="1065" y="3693"/>
                  </a:cubicBezTo>
                  <a:cubicBezTo>
                    <a:pt x="754" y="3618"/>
                    <a:pt x="423" y="3480"/>
                    <a:pt x="361" y="3280"/>
                  </a:cubicBezTo>
                  <a:lnTo>
                    <a:pt x="1" y="3356"/>
                  </a:lnTo>
                  <a:cubicBezTo>
                    <a:pt x="51" y="3610"/>
                    <a:pt x="233" y="3785"/>
                    <a:pt x="402" y="3897"/>
                  </a:cubicBezTo>
                  <a:cubicBezTo>
                    <a:pt x="575" y="4010"/>
                    <a:pt x="757" y="4080"/>
                    <a:pt x="936" y="4140"/>
                  </a:cubicBezTo>
                  <a:cubicBezTo>
                    <a:pt x="1299" y="4259"/>
                    <a:pt x="1662" y="4322"/>
                    <a:pt x="2024" y="4368"/>
                  </a:cubicBezTo>
                  <a:cubicBezTo>
                    <a:pt x="2508" y="4427"/>
                    <a:pt x="2992" y="4448"/>
                    <a:pt x="3474" y="4448"/>
                  </a:cubicBezTo>
                  <a:cubicBezTo>
                    <a:pt x="3714" y="4448"/>
                    <a:pt x="3953" y="4443"/>
                    <a:pt x="4192" y="4434"/>
                  </a:cubicBezTo>
                  <a:cubicBezTo>
                    <a:pt x="5630" y="4374"/>
                    <a:pt x="7055" y="4177"/>
                    <a:pt x="8459" y="3890"/>
                  </a:cubicBezTo>
                  <a:cubicBezTo>
                    <a:pt x="9862" y="3601"/>
                    <a:pt x="11253" y="3228"/>
                    <a:pt x="12595" y="2703"/>
                  </a:cubicBezTo>
                  <a:cubicBezTo>
                    <a:pt x="13266" y="2439"/>
                    <a:pt x="13928" y="2140"/>
                    <a:pt x="14557" y="1765"/>
                  </a:cubicBezTo>
                  <a:cubicBezTo>
                    <a:pt x="14872" y="1579"/>
                    <a:pt x="15176" y="1366"/>
                    <a:pt x="15459" y="1108"/>
                  </a:cubicBezTo>
                  <a:cubicBezTo>
                    <a:pt x="15599" y="977"/>
                    <a:pt x="15735" y="838"/>
                    <a:pt x="15848" y="662"/>
                  </a:cubicBezTo>
                  <a:cubicBezTo>
                    <a:pt x="15958" y="492"/>
                    <a:pt x="16049" y="252"/>
                    <a:pt x="15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624;p57">
              <a:extLst>
                <a:ext uri="{FF2B5EF4-FFF2-40B4-BE49-F238E27FC236}">
                  <a16:creationId xmlns:a16="http://schemas.microsoft.com/office/drawing/2014/main" id="{37E32C86-D7F0-4496-821E-BF04B7CF5D99}"/>
                </a:ext>
              </a:extLst>
            </p:cNvPr>
            <p:cNvSpPr/>
            <p:nvPr/>
          </p:nvSpPr>
          <p:spPr>
            <a:xfrm>
              <a:off x="2212882" y="2508099"/>
              <a:ext cx="669367" cy="185493"/>
            </a:xfrm>
            <a:custGeom>
              <a:avLst/>
              <a:gdLst/>
              <a:ahLst/>
              <a:cxnLst/>
              <a:rect l="l" t="t" r="r" b="b"/>
              <a:pathLst>
                <a:path w="16051" h="4448" extrusionOk="0">
                  <a:moveTo>
                    <a:pt x="12575" y="0"/>
                  </a:moveTo>
                  <a:cubicBezTo>
                    <a:pt x="12335" y="0"/>
                    <a:pt x="12096" y="6"/>
                    <a:pt x="11857" y="14"/>
                  </a:cubicBezTo>
                  <a:cubicBezTo>
                    <a:pt x="10419" y="75"/>
                    <a:pt x="8995" y="272"/>
                    <a:pt x="7591" y="558"/>
                  </a:cubicBezTo>
                  <a:cubicBezTo>
                    <a:pt x="6188" y="848"/>
                    <a:pt x="4797" y="1221"/>
                    <a:pt x="3454" y="1746"/>
                  </a:cubicBezTo>
                  <a:cubicBezTo>
                    <a:pt x="2784" y="2010"/>
                    <a:pt x="2123" y="2309"/>
                    <a:pt x="1493" y="2684"/>
                  </a:cubicBezTo>
                  <a:cubicBezTo>
                    <a:pt x="1178" y="2869"/>
                    <a:pt x="874" y="3083"/>
                    <a:pt x="592" y="3340"/>
                  </a:cubicBezTo>
                  <a:cubicBezTo>
                    <a:pt x="451" y="3471"/>
                    <a:pt x="316" y="3611"/>
                    <a:pt x="202" y="3786"/>
                  </a:cubicBezTo>
                  <a:cubicBezTo>
                    <a:pt x="93" y="3957"/>
                    <a:pt x="0" y="4197"/>
                    <a:pt x="61" y="4448"/>
                  </a:cubicBezTo>
                  <a:lnTo>
                    <a:pt x="421" y="4370"/>
                  </a:lnTo>
                  <a:cubicBezTo>
                    <a:pt x="409" y="4164"/>
                    <a:pt x="652" y="3910"/>
                    <a:pt x="912" y="3723"/>
                  </a:cubicBezTo>
                  <a:cubicBezTo>
                    <a:pt x="1177" y="3527"/>
                    <a:pt x="1480" y="3367"/>
                    <a:pt x="1785" y="3213"/>
                  </a:cubicBezTo>
                  <a:cubicBezTo>
                    <a:pt x="2402" y="2912"/>
                    <a:pt x="3051" y="2660"/>
                    <a:pt x="3709" y="2435"/>
                  </a:cubicBezTo>
                  <a:cubicBezTo>
                    <a:pt x="5027" y="1984"/>
                    <a:pt x="6384" y="1622"/>
                    <a:pt x="7752" y="1323"/>
                  </a:cubicBezTo>
                  <a:cubicBezTo>
                    <a:pt x="9122" y="1033"/>
                    <a:pt x="10508" y="801"/>
                    <a:pt x="11899" y="684"/>
                  </a:cubicBezTo>
                  <a:cubicBezTo>
                    <a:pt x="12400" y="642"/>
                    <a:pt x="12900" y="616"/>
                    <a:pt x="13398" y="616"/>
                  </a:cubicBezTo>
                  <a:cubicBezTo>
                    <a:pt x="13592" y="616"/>
                    <a:pt x="13786" y="620"/>
                    <a:pt x="13980" y="628"/>
                  </a:cubicBezTo>
                  <a:cubicBezTo>
                    <a:pt x="14322" y="644"/>
                    <a:pt x="14664" y="677"/>
                    <a:pt x="14984" y="755"/>
                  </a:cubicBezTo>
                  <a:cubicBezTo>
                    <a:pt x="15296" y="830"/>
                    <a:pt x="15628" y="970"/>
                    <a:pt x="15690" y="1169"/>
                  </a:cubicBezTo>
                  <a:lnTo>
                    <a:pt x="16050" y="1093"/>
                  </a:lnTo>
                  <a:cubicBezTo>
                    <a:pt x="15999" y="840"/>
                    <a:pt x="15817" y="663"/>
                    <a:pt x="15649" y="553"/>
                  </a:cubicBezTo>
                  <a:cubicBezTo>
                    <a:pt x="15476" y="438"/>
                    <a:pt x="15294" y="369"/>
                    <a:pt x="15113" y="308"/>
                  </a:cubicBezTo>
                  <a:cubicBezTo>
                    <a:pt x="14752" y="189"/>
                    <a:pt x="14388" y="127"/>
                    <a:pt x="14027" y="81"/>
                  </a:cubicBezTo>
                  <a:cubicBezTo>
                    <a:pt x="13542" y="22"/>
                    <a:pt x="13058" y="0"/>
                    <a:pt x="125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625;p57">
              <a:extLst>
                <a:ext uri="{FF2B5EF4-FFF2-40B4-BE49-F238E27FC236}">
                  <a16:creationId xmlns:a16="http://schemas.microsoft.com/office/drawing/2014/main" id="{882B6CB0-DA4A-4CFE-B23C-CC2425D0B951}"/>
                </a:ext>
              </a:extLst>
            </p:cNvPr>
            <p:cNvSpPr/>
            <p:nvPr/>
          </p:nvSpPr>
          <p:spPr>
            <a:xfrm>
              <a:off x="4025523" y="3918603"/>
              <a:ext cx="247796" cy="131071"/>
            </a:xfrm>
            <a:custGeom>
              <a:avLst/>
              <a:gdLst/>
              <a:ahLst/>
              <a:cxnLst/>
              <a:rect l="l" t="t" r="r" b="b"/>
              <a:pathLst>
                <a:path w="5942" h="3143" extrusionOk="0">
                  <a:moveTo>
                    <a:pt x="1396" y="0"/>
                  </a:moveTo>
                  <a:cubicBezTo>
                    <a:pt x="1157" y="0"/>
                    <a:pt x="885" y="108"/>
                    <a:pt x="605" y="412"/>
                  </a:cubicBezTo>
                  <a:cubicBezTo>
                    <a:pt x="439" y="591"/>
                    <a:pt x="211" y="1809"/>
                    <a:pt x="0" y="1887"/>
                  </a:cubicBezTo>
                  <a:cubicBezTo>
                    <a:pt x="287" y="2513"/>
                    <a:pt x="1738" y="3143"/>
                    <a:pt x="1773" y="3143"/>
                  </a:cubicBezTo>
                  <a:cubicBezTo>
                    <a:pt x="1774" y="3143"/>
                    <a:pt x="1774" y="3143"/>
                    <a:pt x="1774" y="3143"/>
                  </a:cubicBezTo>
                  <a:cubicBezTo>
                    <a:pt x="1926" y="3049"/>
                    <a:pt x="1545" y="2309"/>
                    <a:pt x="4858" y="2241"/>
                  </a:cubicBezTo>
                  <a:cubicBezTo>
                    <a:pt x="4858" y="2241"/>
                    <a:pt x="5241" y="2310"/>
                    <a:pt x="5434" y="2470"/>
                  </a:cubicBezTo>
                  <a:cubicBezTo>
                    <a:pt x="5464" y="2495"/>
                    <a:pt x="5497" y="2506"/>
                    <a:pt x="5532" y="2506"/>
                  </a:cubicBezTo>
                  <a:cubicBezTo>
                    <a:pt x="5724" y="2506"/>
                    <a:pt x="5942" y="2159"/>
                    <a:pt x="5601" y="1809"/>
                  </a:cubicBezTo>
                  <a:cubicBezTo>
                    <a:pt x="5198" y="1396"/>
                    <a:pt x="5070" y="1716"/>
                    <a:pt x="4700" y="1346"/>
                  </a:cubicBezTo>
                  <a:cubicBezTo>
                    <a:pt x="4328" y="976"/>
                    <a:pt x="3871" y="1039"/>
                    <a:pt x="3256" y="1010"/>
                  </a:cubicBezTo>
                  <a:cubicBezTo>
                    <a:pt x="2640" y="978"/>
                    <a:pt x="2273" y="475"/>
                    <a:pt x="1987" y="233"/>
                  </a:cubicBezTo>
                  <a:cubicBezTo>
                    <a:pt x="1838" y="107"/>
                    <a:pt x="1633" y="0"/>
                    <a:pt x="1396" y="0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626;p57">
              <a:extLst>
                <a:ext uri="{FF2B5EF4-FFF2-40B4-BE49-F238E27FC236}">
                  <a16:creationId xmlns:a16="http://schemas.microsoft.com/office/drawing/2014/main" id="{8DBF06EB-8834-4241-A43C-A3D8A1314EDA}"/>
                </a:ext>
              </a:extLst>
            </p:cNvPr>
            <p:cNvSpPr/>
            <p:nvPr/>
          </p:nvSpPr>
          <p:spPr>
            <a:xfrm>
              <a:off x="3983153" y="3869269"/>
              <a:ext cx="247129" cy="131655"/>
            </a:xfrm>
            <a:custGeom>
              <a:avLst/>
              <a:gdLst/>
              <a:ahLst/>
              <a:cxnLst/>
              <a:rect l="l" t="t" r="r" b="b"/>
              <a:pathLst>
                <a:path w="5926" h="3157" extrusionOk="0">
                  <a:moveTo>
                    <a:pt x="1433" y="1"/>
                  </a:moveTo>
                  <a:cubicBezTo>
                    <a:pt x="1201" y="1"/>
                    <a:pt x="936" y="102"/>
                    <a:pt x="657" y="385"/>
                  </a:cubicBezTo>
                  <a:cubicBezTo>
                    <a:pt x="485" y="558"/>
                    <a:pt x="214" y="1768"/>
                    <a:pt x="1" y="1836"/>
                  </a:cubicBezTo>
                  <a:cubicBezTo>
                    <a:pt x="263" y="2475"/>
                    <a:pt x="1694" y="3157"/>
                    <a:pt x="1726" y="3157"/>
                  </a:cubicBezTo>
                  <a:cubicBezTo>
                    <a:pt x="1726" y="3157"/>
                    <a:pt x="1726" y="3157"/>
                    <a:pt x="1726" y="3156"/>
                  </a:cubicBezTo>
                  <a:cubicBezTo>
                    <a:pt x="1876" y="3072"/>
                    <a:pt x="1550" y="2364"/>
                    <a:pt x="4522" y="2364"/>
                  </a:cubicBezTo>
                  <a:cubicBezTo>
                    <a:pt x="4625" y="2364"/>
                    <a:pt x="4731" y="2365"/>
                    <a:pt x="4841" y="2367"/>
                  </a:cubicBezTo>
                  <a:cubicBezTo>
                    <a:pt x="4841" y="2367"/>
                    <a:pt x="5221" y="2449"/>
                    <a:pt x="5409" y="2616"/>
                  </a:cubicBezTo>
                  <a:cubicBezTo>
                    <a:pt x="5439" y="2642"/>
                    <a:pt x="5475" y="2655"/>
                    <a:pt x="5511" y="2655"/>
                  </a:cubicBezTo>
                  <a:cubicBezTo>
                    <a:pt x="5702" y="2655"/>
                    <a:pt x="5925" y="2319"/>
                    <a:pt x="5599" y="1960"/>
                  </a:cubicBezTo>
                  <a:cubicBezTo>
                    <a:pt x="5211" y="1533"/>
                    <a:pt x="5073" y="1849"/>
                    <a:pt x="4715" y="1465"/>
                  </a:cubicBezTo>
                  <a:cubicBezTo>
                    <a:pt x="4357" y="1083"/>
                    <a:pt x="3898" y="1130"/>
                    <a:pt x="3285" y="1076"/>
                  </a:cubicBezTo>
                  <a:cubicBezTo>
                    <a:pt x="2671" y="1023"/>
                    <a:pt x="2321" y="507"/>
                    <a:pt x="2045" y="256"/>
                  </a:cubicBezTo>
                  <a:cubicBezTo>
                    <a:pt x="1894" y="119"/>
                    <a:pt x="1682" y="1"/>
                    <a:pt x="1433" y="1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627;p57">
              <a:extLst>
                <a:ext uri="{FF2B5EF4-FFF2-40B4-BE49-F238E27FC236}">
                  <a16:creationId xmlns:a16="http://schemas.microsoft.com/office/drawing/2014/main" id="{30303313-B8D9-4EA0-8BAB-05EDCB940043}"/>
                </a:ext>
              </a:extLst>
            </p:cNvPr>
            <p:cNvSpPr/>
            <p:nvPr/>
          </p:nvSpPr>
          <p:spPr>
            <a:xfrm>
              <a:off x="3717717" y="3838659"/>
              <a:ext cx="459061" cy="277697"/>
            </a:xfrm>
            <a:custGeom>
              <a:avLst/>
              <a:gdLst/>
              <a:ahLst/>
              <a:cxnLst/>
              <a:rect l="l" t="t" r="r" b="b"/>
              <a:pathLst>
                <a:path w="11008" h="6659" extrusionOk="0">
                  <a:moveTo>
                    <a:pt x="6879" y="1"/>
                  </a:moveTo>
                  <a:lnTo>
                    <a:pt x="0" y="5356"/>
                  </a:lnTo>
                  <a:cubicBezTo>
                    <a:pt x="1735" y="6256"/>
                    <a:pt x="3171" y="6659"/>
                    <a:pt x="4600" y="6659"/>
                  </a:cubicBezTo>
                  <a:cubicBezTo>
                    <a:pt x="6222" y="6659"/>
                    <a:pt x="7834" y="6141"/>
                    <a:pt x="9863" y="5245"/>
                  </a:cubicBezTo>
                  <a:cubicBezTo>
                    <a:pt x="10208" y="5091"/>
                    <a:pt x="10575" y="4898"/>
                    <a:pt x="10728" y="4553"/>
                  </a:cubicBezTo>
                  <a:cubicBezTo>
                    <a:pt x="11007" y="3927"/>
                    <a:pt x="10426" y="3251"/>
                    <a:pt x="9828" y="2913"/>
                  </a:cubicBezTo>
                  <a:cubicBezTo>
                    <a:pt x="9232" y="2576"/>
                    <a:pt x="7163" y="626"/>
                    <a:pt x="68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628;p57">
              <a:extLst>
                <a:ext uri="{FF2B5EF4-FFF2-40B4-BE49-F238E27FC236}">
                  <a16:creationId xmlns:a16="http://schemas.microsoft.com/office/drawing/2014/main" id="{0BC52893-C9FA-45B7-9734-608B197E3B6C}"/>
                </a:ext>
              </a:extLst>
            </p:cNvPr>
            <p:cNvSpPr/>
            <p:nvPr/>
          </p:nvSpPr>
          <p:spPr>
            <a:xfrm>
              <a:off x="3146226" y="3035886"/>
              <a:ext cx="59259" cy="80819"/>
            </a:xfrm>
            <a:custGeom>
              <a:avLst/>
              <a:gdLst/>
              <a:ahLst/>
              <a:cxnLst/>
              <a:rect l="l" t="t" r="r" b="b"/>
              <a:pathLst>
                <a:path w="1421" h="1938" extrusionOk="0">
                  <a:moveTo>
                    <a:pt x="920" y="0"/>
                  </a:moveTo>
                  <a:cubicBezTo>
                    <a:pt x="896" y="0"/>
                    <a:pt x="872" y="4"/>
                    <a:pt x="846" y="12"/>
                  </a:cubicBezTo>
                  <a:cubicBezTo>
                    <a:pt x="271" y="179"/>
                    <a:pt x="1" y="1937"/>
                    <a:pt x="1" y="1937"/>
                  </a:cubicBezTo>
                  <a:lnTo>
                    <a:pt x="1420" y="1633"/>
                  </a:lnTo>
                  <a:cubicBezTo>
                    <a:pt x="1420" y="1633"/>
                    <a:pt x="1420" y="0"/>
                    <a:pt x="920" y="0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629;p57">
              <a:extLst>
                <a:ext uri="{FF2B5EF4-FFF2-40B4-BE49-F238E27FC236}">
                  <a16:creationId xmlns:a16="http://schemas.microsoft.com/office/drawing/2014/main" id="{F7B83686-9C6E-41BF-8251-6FA832F68527}"/>
                </a:ext>
              </a:extLst>
            </p:cNvPr>
            <p:cNvSpPr/>
            <p:nvPr/>
          </p:nvSpPr>
          <p:spPr>
            <a:xfrm>
              <a:off x="3124707" y="3114787"/>
              <a:ext cx="283619" cy="497719"/>
            </a:xfrm>
            <a:custGeom>
              <a:avLst/>
              <a:gdLst/>
              <a:ahLst/>
              <a:cxnLst/>
              <a:rect l="l" t="t" r="r" b="b"/>
              <a:pathLst>
                <a:path w="6801" h="11935" extrusionOk="0">
                  <a:moveTo>
                    <a:pt x="6801" y="0"/>
                  </a:moveTo>
                  <a:cubicBezTo>
                    <a:pt x="6801" y="0"/>
                    <a:pt x="6800" y="0"/>
                    <a:pt x="6800" y="1"/>
                  </a:cubicBezTo>
                  <a:lnTo>
                    <a:pt x="6800" y="1"/>
                  </a:lnTo>
                  <a:cubicBezTo>
                    <a:pt x="6801" y="0"/>
                    <a:pt x="6801" y="0"/>
                    <a:pt x="6801" y="0"/>
                  </a:cubicBezTo>
                  <a:close/>
                  <a:moveTo>
                    <a:pt x="6800" y="1"/>
                  </a:moveTo>
                  <a:lnTo>
                    <a:pt x="6800" y="1"/>
                  </a:lnTo>
                  <a:cubicBezTo>
                    <a:pt x="6762" y="31"/>
                    <a:pt x="4367" y="1983"/>
                    <a:pt x="4144" y="2252"/>
                  </a:cubicBezTo>
                  <a:cubicBezTo>
                    <a:pt x="3918" y="2522"/>
                    <a:pt x="1712" y="2298"/>
                    <a:pt x="857" y="3513"/>
                  </a:cubicBezTo>
                  <a:cubicBezTo>
                    <a:pt x="0" y="4730"/>
                    <a:pt x="811" y="11935"/>
                    <a:pt x="6351" y="11935"/>
                  </a:cubicBezTo>
                  <a:cubicBezTo>
                    <a:pt x="6350" y="11935"/>
                    <a:pt x="6752" y="77"/>
                    <a:pt x="6800" y="1"/>
                  </a:cubicBezTo>
                  <a:close/>
                </a:path>
              </a:pathLst>
            </a:custGeom>
            <a:solidFill>
              <a:srgbClr val="954C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630;p57">
              <a:extLst>
                <a:ext uri="{FF2B5EF4-FFF2-40B4-BE49-F238E27FC236}">
                  <a16:creationId xmlns:a16="http://schemas.microsoft.com/office/drawing/2014/main" id="{35796F35-BE96-4A76-8D1F-5B65A3DDBD2E}"/>
                </a:ext>
              </a:extLst>
            </p:cNvPr>
            <p:cNvSpPr/>
            <p:nvPr/>
          </p:nvSpPr>
          <p:spPr>
            <a:xfrm>
              <a:off x="3124707" y="3114787"/>
              <a:ext cx="283619" cy="497719"/>
            </a:xfrm>
            <a:custGeom>
              <a:avLst/>
              <a:gdLst/>
              <a:ahLst/>
              <a:cxnLst/>
              <a:rect l="l" t="t" r="r" b="b"/>
              <a:pathLst>
                <a:path w="6801" h="11935" extrusionOk="0">
                  <a:moveTo>
                    <a:pt x="6801" y="0"/>
                  </a:moveTo>
                  <a:cubicBezTo>
                    <a:pt x="6801" y="0"/>
                    <a:pt x="6800" y="0"/>
                    <a:pt x="6800" y="1"/>
                  </a:cubicBezTo>
                  <a:lnTo>
                    <a:pt x="6800" y="1"/>
                  </a:lnTo>
                  <a:cubicBezTo>
                    <a:pt x="6801" y="0"/>
                    <a:pt x="6801" y="0"/>
                    <a:pt x="6801" y="0"/>
                  </a:cubicBezTo>
                  <a:close/>
                  <a:moveTo>
                    <a:pt x="6800" y="1"/>
                  </a:moveTo>
                  <a:lnTo>
                    <a:pt x="6800" y="1"/>
                  </a:lnTo>
                  <a:cubicBezTo>
                    <a:pt x="6762" y="31"/>
                    <a:pt x="4367" y="1983"/>
                    <a:pt x="4144" y="2252"/>
                  </a:cubicBezTo>
                  <a:cubicBezTo>
                    <a:pt x="3918" y="2522"/>
                    <a:pt x="1712" y="2298"/>
                    <a:pt x="857" y="3513"/>
                  </a:cubicBezTo>
                  <a:cubicBezTo>
                    <a:pt x="0" y="4730"/>
                    <a:pt x="811" y="11935"/>
                    <a:pt x="6351" y="11935"/>
                  </a:cubicBezTo>
                  <a:cubicBezTo>
                    <a:pt x="6350" y="11935"/>
                    <a:pt x="6752" y="77"/>
                    <a:pt x="68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631;p57">
              <a:extLst>
                <a:ext uri="{FF2B5EF4-FFF2-40B4-BE49-F238E27FC236}">
                  <a16:creationId xmlns:a16="http://schemas.microsoft.com/office/drawing/2014/main" id="{93EF8603-8B32-4065-8163-CBC9F0059DC7}"/>
                </a:ext>
              </a:extLst>
            </p:cNvPr>
            <p:cNvSpPr/>
            <p:nvPr/>
          </p:nvSpPr>
          <p:spPr>
            <a:xfrm>
              <a:off x="3154191" y="3220211"/>
              <a:ext cx="202799" cy="315688"/>
            </a:xfrm>
            <a:custGeom>
              <a:avLst/>
              <a:gdLst/>
              <a:ahLst/>
              <a:cxnLst/>
              <a:rect l="l" t="t" r="r" b="b"/>
              <a:pathLst>
                <a:path w="4863" h="7570" extrusionOk="0">
                  <a:moveTo>
                    <a:pt x="1182" y="1"/>
                  </a:moveTo>
                  <a:cubicBezTo>
                    <a:pt x="736" y="1"/>
                    <a:pt x="359" y="511"/>
                    <a:pt x="252" y="2078"/>
                  </a:cubicBezTo>
                  <a:cubicBezTo>
                    <a:pt x="0" y="5750"/>
                    <a:pt x="2014" y="7570"/>
                    <a:pt x="3259" y="7570"/>
                  </a:cubicBezTo>
                  <a:cubicBezTo>
                    <a:pt x="3535" y="7570"/>
                    <a:pt x="3773" y="7480"/>
                    <a:pt x="3940" y="7302"/>
                  </a:cubicBezTo>
                  <a:cubicBezTo>
                    <a:pt x="4862" y="6318"/>
                    <a:pt x="3079" y="1770"/>
                    <a:pt x="3079" y="1770"/>
                  </a:cubicBezTo>
                  <a:cubicBezTo>
                    <a:pt x="3079" y="1770"/>
                    <a:pt x="2012" y="1"/>
                    <a:pt x="11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632;p57">
              <a:extLst>
                <a:ext uri="{FF2B5EF4-FFF2-40B4-BE49-F238E27FC236}">
                  <a16:creationId xmlns:a16="http://schemas.microsoft.com/office/drawing/2014/main" id="{B61D499F-578E-4BBA-88A1-CDEC6D7712C3}"/>
                </a:ext>
              </a:extLst>
            </p:cNvPr>
            <p:cNvSpPr/>
            <p:nvPr/>
          </p:nvSpPr>
          <p:spPr>
            <a:xfrm>
              <a:off x="3547487" y="2951981"/>
              <a:ext cx="135908" cy="91996"/>
            </a:xfrm>
            <a:custGeom>
              <a:avLst/>
              <a:gdLst/>
              <a:ahLst/>
              <a:cxnLst/>
              <a:rect l="l" t="t" r="r" b="b"/>
              <a:pathLst>
                <a:path w="3259" h="2206" extrusionOk="0">
                  <a:moveTo>
                    <a:pt x="2947" y="0"/>
                  </a:moveTo>
                  <a:lnTo>
                    <a:pt x="0" y="774"/>
                  </a:lnTo>
                  <a:lnTo>
                    <a:pt x="328" y="1785"/>
                  </a:lnTo>
                  <a:lnTo>
                    <a:pt x="364" y="2206"/>
                  </a:lnTo>
                  <a:cubicBezTo>
                    <a:pt x="1360" y="2177"/>
                    <a:pt x="2333" y="1926"/>
                    <a:pt x="3258" y="1535"/>
                  </a:cubicBezTo>
                  <a:lnTo>
                    <a:pt x="3151" y="871"/>
                  </a:lnTo>
                  <a:lnTo>
                    <a:pt x="2947" y="0"/>
                  </a:lnTo>
                  <a:close/>
                </a:path>
              </a:pathLst>
            </a:custGeom>
            <a:solidFill>
              <a:srgbClr val="F58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633;p57">
              <a:extLst>
                <a:ext uri="{FF2B5EF4-FFF2-40B4-BE49-F238E27FC236}">
                  <a16:creationId xmlns:a16="http://schemas.microsoft.com/office/drawing/2014/main" id="{86692175-9B27-4018-931D-A4D2BCD948E9}"/>
                </a:ext>
              </a:extLst>
            </p:cNvPr>
            <p:cNvSpPr/>
            <p:nvPr/>
          </p:nvSpPr>
          <p:spPr>
            <a:xfrm>
              <a:off x="3504033" y="3040765"/>
              <a:ext cx="240915" cy="125233"/>
            </a:xfrm>
            <a:custGeom>
              <a:avLst/>
              <a:gdLst/>
              <a:ahLst/>
              <a:cxnLst/>
              <a:rect l="l" t="t" r="r" b="b"/>
              <a:pathLst>
                <a:path w="5777" h="3003" extrusionOk="0">
                  <a:moveTo>
                    <a:pt x="3065" y="1"/>
                  </a:moveTo>
                  <a:cubicBezTo>
                    <a:pt x="1196" y="1"/>
                    <a:pt x="0" y="503"/>
                    <a:pt x="0" y="503"/>
                  </a:cubicBezTo>
                  <a:lnTo>
                    <a:pt x="237" y="1415"/>
                  </a:lnTo>
                  <a:lnTo>
                    <a:pt x="1487" y="3003"/>
                  </a:lnTo>
                  <a:cubicBezTo>
                    <a:pt x="1487" y="3003"/>
                    <a:pt x="5777" y="2665"/>
                    <a:pt x="5743" y="2530"/>
                  </a:cubicBezTo>
                  <a:cubicBezTo>
                    <a:pt x="5709" y="2394"/>
                    <a:pt x="5573" y="300"/>
                    <a:pt x="5573" y="300"/>
                  </a:cubicBezTo>
                  <a:cubicBezTo>
                    <a:pt x="4653" y="80"/>
                    <a:pt x="3806" y="1"/>
                    <a:pt x="3065" y="1"/>
                  </a:cubicBezTo>
                  <a:close/>
                </a:path>
              </a:pathLst>
            </a:custGeom>
            <a:solidFill>
              <a:srgbClr val="954C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634;p57">
              <a:extLst>
                <a:ext uri="{FF2B5EF4-FFF2-40B4-BE49-F238E27FC236}">
                  <a16:creationId xmlns:a16="http://schemas.microsoft.com/office/drawing/2014/main" id="{A0DFD081-56EE-4E24-A65C-045D5A958292}"/>
                </a:ext>
              </a:extLst>
            </p:cNvPr>
            <p:cNvSpPr/>
            <p:nvPr/>
          </p:nvSpPr>
          <p:spPr>
            <a:xfrm>
              <a:off x="3422255" y="3015910"/>
              <a:ext cx="394422" cy="168979"/>
            </a:xfrm>
            <a:custGeom>
              <a:avLst/>
              <a:gdLst/>
              <a:ahLst/>
              <a:cxnLst/>
              <a:rect l="l" t="t" r="r" b="b"/>
              <a:pathLst>
                <a:path w="9458" h="4052" extrusionOk="0">
                  <a:moveTo>
                    <a:pt x="6261" y="1"/>
                  </a:moveTo>
                  <a:cubicBezTo>
                    <a:pt x="5335" y="392"/>
                    <a:pt x="4363" y="643"/>
                    <a:pt x="3367" y="672"/>
                  </a:cubicBezTo>
                  <a:lnTo>
                    <a:pt x="3366" y="925"/>
                  </a:lnTo>
                  <a:cubicBezTo>
                    <a:pt x="1559" y="1402"/>
                    <a:pt x="0" y="2092"/>
                    <a:pt x="122" y="2216"/>
                  </a:cubicBezTo>
                  <a:cubicBezTo>
                    <a:pt x="333" y="2426"/>
                    <a:pt x="1762" y="4052"/>
                    <a:pt x="4218" y="4052"/>
                  </a:cubicBezTo>
                  <a:cubicBezTo>
                    <a:pt x="4267" y="4052"/>
                    <a:pt x="4317" y="4051"/>
                    <a:pt x="4367" y="4050"/>
                  </a:cubicBezTo>
                  <a:cubicBezTo>
                    <a:pt x="6912" y="3982"/>
                    <a:pt x="9458" y="1876"/>
                    <a:pt x="8372" y="1367"/>
                  </a:cubicBezTo>
                  <a:cubicBezTo>
                    <a:pt x="7888" y="1141"/>
                    <a:pt x="7107" y="954"/>
                    <a:pt x="6391" y="818"/>
                  </a:cubicBezTo>
                  <a:lnTo>
                    <a:pt x="6261" y="1"/>
                  </a:ln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635;p57">
              <a:extLst>
                <a:ext uri="{FF2B5EF4-FFF2-40B4-BE49-F238E27FC236}">
                  <a16:creationId xmlns:a16="http://schemas.microsoft.com/office/drawing/2014/main" id="{155B4DE8-72CC-4898-9EE9-FA78A7DBBBED}"/>
                </a:ext>
              </a:extLst>
            </p:cNvPr>
            <p:cNvSpPr/>
            <p:nvPr/>
          </p:nvSpPr>
          <p:spPr>
            <a:xfrm>
              <a:off x="3706832" y="2583039"/>
              <a:ext cx="91787" cy="183032"/>
            </a:xfrm>
            <a:custGeom>
              <a:avLst/>
              <a:gdLst/>
              <a:ahLst/>
              <a:cxnLst/>
              <a:rect l="l" t="t" r="r" b="b"/>
              <a:pathLst>
                <a:path w="2201" h="4389" extrusionOk="0">
                  <a:moveTo>
                    <a:pt x="84" y="1"/>
                  </a:moveTo>
                  <a:cubicBezTo>
                    <a:pt x="56" y="1"/>
                    <a:pt x="29" y="2"/>
                    <a:pt x="1" y="3"/>
                  </a:cubicBezTo>
                  <a:lnTo>
                    <a:pt x="3" y="46"/>
                  </a:lnTo>
                  <a:cubicBezTo>
                    <a:pt x="29" y="44"/>
                    <a:pt x="55" y="44"/>
                    <a:pt x="81" y="44"/>
                  </a:cubicBezTo>
                  <a:cubicBezTo>
                    <a:pt x="547" y="44"/>
                    <a:pt x="1011" y="279"/>
                    <a:pt x="1281" y="658"/>
                  </a:cubicBezTo>
                  <a:cubicBezTo>
                    <a:pt x="1568" y="1057"/>
                    <a:pt x="1633" y="1609"/>
                    <a:pt x="1446" y="2064"/>
                  </a:cubicBezTo>
                  <a:lnTo>
                    <a:pt x="1436" y="2090"/>
                  </a:lnTo>
                  <a:cubicBezTo>
                    <a:pt x="1412" y="2153"/>
                    <a:pt x="1384" y="2216"/>
                    <a:pt x="1386" y="2285"/>
                  </a:cubicBezTo>
                  <a:cubicBezTo>
                    <a:pt x="1388" y="2409"/>
                    <a:pt x="1477" y="2509"/>
                    <a:pt x="1550" y="2588"/>
                  </a:cubicBezTo>
                  <a:cubicBezTo>
                    <a:pt x="1776" y="2838"/>
                    <a:pt x="2023" y="3135"/>
                    <a:pt x="2091" y="3493"/>
                  </a:cubicBezTo>
                  <a:cubicBezTo>
                    <a:pt x="2155" y="3822"/>
                    <a:pt x="2009" y="4243"/>
                    <a:pt x="1665" y="4347"/>
                  </a:cubicBezTo>
                  <a:lnTo>
                    <a:pt x="1678" y="4389"/>
                  </a:lnTo>
                  <a:cubicBezTo>
                    <a:pt x="2045" y="4276"/>
                    <a:pt x="2200" y="3832"/>
                    <a:pt x="2132" y="3483"/>
                  </a:cubicBezTo>
                  <a:cubicBezTo>
                    <a:pt x="2063" y="3114"/>
                    <a:pt x="1811" y="2812"/>
                    <a:pt x="1580" y="2559"/>
                  </a:cubicBezTo>
                  <a:cubicBezTo>
                    <a:pt x="1513" y="2484"/>
                    <a:pt x="1429" y="2392"/>
                    <a:pt x="1427" y="2284"/>
                  </a:cubicBezTo>
                  <a:cubicBezTo>
                    <a:pt x="1425" y="2224"/>
                    <a:pt x="1450" y="2164"/>
                    <a:pt x="1475" y="2107"/>
                  </a:cubicBezTo>
                  <a:lnTo>
                    <a:pt x="1486" y="2081"/>
                  </a:lnTo>
                  <a:cubicBezTo>
                    <a:pt x="1677" y="1613"/>
                    <a:pt x="1611" y="1044"/>
                    <a:pt x="1316" y="633"/>
                  </a:cubicBezTo>
                  <a:cubicBezTo>
                    <a:pt x="1038" y="244"/>
                    <a:pt x="561" y="1"/>
                    <a:pt x="84" y="1"/>
                  </a:cubicBezTo>
                  <a:close/>
                </a:path>
              </a:pathLst>
            </a:custGeom>
            <a:solidFill>
              <a:srgbClr val="6D43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636;p57">
              <a:extLst>
                <a:ext uri="{FF2B5EF4-FFF2-40B4-BE49-F238E27FC236}">
                  <a16:creationId xmlns:a16="http://schemas.microsoft.com/office/drawing/2014/main" id="{1F72AD94-79FE-44D2-AB29-32E0FAB96220}"/>
                </a:ext>
              </a:extLst>
            </p:cNvPr>
            <p:cNvSpPr/>
            <p:nvPr/>
          </p:nvSpPr>
          <p:spPr>
            <a:xfrm>
              <a:off x="3334512" y="2710356"/>
              <a:ext cx="36948" cy="157552"/>
            </a:xfrm>
            <a:custGeom>
              <a:avLst/>
              <a:gdLst/>
              <a:ahLst/>
              <a:cxnLst/>
              <a:rect l="l" t="t" r="r" b="b"/>
              <a:pathLst>
                <a:path w="886" h="3778" extrusionOk="0">
                  <a:moveTo>
                    <a:pt x="850" y="1"/>
                  </a:moveTo>
                  <a:cubicBezTo>
                    <a:pt x="803" y="93"/>
                    <a:pt x="740" y="212"/>
                    <a:pt x="665" y="356"/>
                  </a:cubicBezTo>
                  <a:cubicBezTo>
                    <a:pt x="546" y="582"/>
                    <a:pt x="283" y="801"/>
                    <a:pt x="113" y="928"/>
                  </a:cubicBezTo>
                  <a:cubicBezTo>
                    <a:pt x="62" y="1071"/>
                    <a:pt x="1" y="1355"/>
                    <a:pt x="1" y="1889"/>
                  </a:cubicBezTo>
                  <a:cubicBezTo>
                    <a:pt x="1" y="2668"/>
                    <a:pt x="461" y="3778"/>
                    <a:pt x="673" y="3778"/>
                  </a:cubicBezTo>
                  <a:cubicBezTo>
                    <a:pt x="708" y="3778"/>
                    <a:pt x="735" y="3749"/>
                    <a:pt x="754" y="3685"/>
                  </a:cubicBezTo>
                  <a:cubicBezTo>
                    <a:pt x="885" y="3227"/>
                    <a:pt x="613" y="1007"/>
                    <a:pt x="613" y="1007"/>
                  </a:cubicBezTo>
                  <a:cubicBezTo>
                    <a:pt x="685" y="903"/>
                    <a:pt x="781" y="415"/>
                    <a:pt x="850" y="1"/>
                  </a:cubicBezTo>
                  <a:close/>
                </a:path>
              </a:pathLst>
            </a:custGeom>
            <a:solidFill>
              <a:srgbClr val="5D31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637;p57">
              <a:extLst>
                <a:ext uri="{FF2B5EF4-FFF2-40B4-BE49-F238E27FC236}">
                  <a16:creationId xmlns:a16="http://schemas.microsoft.com/office/drawing/2014/main" id="{B8A2818B-36D3-412B-9E66-3AEAC538851E}"/>
                </a:ext>
              </a:extLst>
            </p:cNvPr>
            <p:cNvSpPr/>
            <p:nvPr/>
          </p:nvSpPr>
          <p:spPr>
            <a:xfrm>
              <a:off x="3349484" y="2580870"/>
              <a:ext cx="399844" cy="436834"/>
            </a:xfrm>
            <a:custGeom>
              <a:avLst/>
              <a:gdLst/>
              <a:ahLst/>
              <a:cxnLst/>
              <a:rect l="l" t="t" r="r" b="b"/>
              <a:pathLst>
                <a:path w="9588" h="10475" extrusionOk="0">
                  <a:moveTo>
                    <a:pt x="4751" y="0"/>
                  </a:moveTo>
                  <a:cubicBezTo>
                    <a:pt x="2107" y="0"/>
                    <a:pt x="496" y="1106"/>
                    <a:pt x="311" y="3013"/>
                  </a:cubicBezTo>
                  <a:cubicBezTo>
                    <a:pt x="311" y="3013"/>
                    <a:pt x="0" y="4814"/>
                    <a:pt x="479" y="7261"/>
                  </a:cubicBezTo>
                  <a:cubicBezTo>
                    <a:pt x="823" y="9010"/>
                    <a:pt x="2437" y="10474"/>
                    <a:pt x="4519" y="10474"/>
                  </a:cubicBezTo>
                  <a:cubicBezTo>
                    <a:pt x="4711" y="10474"/>
                    <a:pt x="4907" y="10462"/>
                    <a:pt x="5105" y="10436"/>
                  </a:cubicBezTo>
                  <a:cubicBezTo>
                    <a:pt x="7325" y="10147"/>
                    <a:pt x="9427" y="8819"/>
                    <a:pt x="9508" y="5612"/>
                  </a:cubicBezTo>
                  <a:cubicBezTo>
                    <a:pt x="9588" y="2404"/>
                    <a:pt x="8140" y="147"/>
                    <a:pt x="5217" y="11"/>
                  </a:cubicBezTo>
                  <a:cubicBezTo>
                    <a:pt x="5058" y="4"/>
                    <a:pt x="4903" y="0"/>
                    <a:pt x="4751" y="0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638;p57">
              <a:extLst>
                <a:ext uri="{FF2B5EF4-FFF2-40B4-BE49-F238E27FC236}">
                  <a16:creationId xmlns:a16="http://schemas.microsoft.com/office/drawing/2014/main" id="{5BC0EA11-CAB1-446F-9A14-1FB6983E70FD}"/>
                </a:ext>
              </a:extLst>
            </p:cNvPr>
            <p:cNvSpPr/>
            <p:nvPr/>
          </p:nvSpPr>
          <p:spPr>
            <a:xfrm>
              <a:off x="3366707" y="2770908"/>
              <a:ext cx="370860" cy="259306"/>
            </a:xfrm>
            <a:custGeom>
              <a:avLst/>
              <a:gdLst/>
              <a:ahLst/>
              <a:cxnLst/>
              <a:rect l="l" t="t" r="r" b="b"/>
              <a:pathLst>
                <a:path w="8893" h="6218" extrusionOk="0">
                  <a:moveTo>
                    <a:pt x="8298" y="0"/>
                  </a:moveTo>
                  <a:cubicBezTo>
                    <a:pt x="8087" y="0"/>
                    <a:pt x="7879" y="156"/>
                    <a:pt x="7828" y="503"/>
                  </a:cubicBezTo>
                  <a:cubicBezTo>
                    <a:pt x="7719" y="1214"/>
                    <a:pt x="6778" y="2849"/>
                    <a:pt x="6116" y="3024"/>
                  </a:cubicBezTo>
                  <a:cubicBezTo>
                    <a:pt x="6054" y="3040"/>
                    <a:pt x="5994" y="3048"/>
                    <a:pt x="5936" y="3048"/>
                  </a:cubicBezTo>
                  <a:cubicBezTo>
                    <a:pt x="5491" y="3048"/>
                    <a:pt x="5127" y="2628"/>
                    <a:pt x="4385" y="2628"/>
                  </a:cubicBezTo>
                  <a:cubicBezTo>
                    <a:pt x="4188" y="2628"/>
                    <a:pt x="3964" y="2657"/>
                    <a:pt x="3705" y="2732"/>
                  </a:cubicBezTo>
                  <a:cubicBezTo>
                    <a:pt x="2401" y="3108"/>
                    <a:pt x="2203" y="3605"/>
                    <a:pt x="1881" y="3605"/>
                  </a:cubicBezTo>
                  <a:cubicBezTo>
                    <a:pt x="1866" y="3605"/>
                    <a:pt x="1852" y="3604"/>
                    <a:pt x="1837" y="3602"/>
                  </a:cubicBezTo>
                  <a:cubicBezTo>
                    <a:pt x="1485" y="3553"/>
                    <a:pt x="653" y="3459"/>
                    <a:pt x="1" y="2350"/>
                  </a:cubicBezTo>
                  <a:lnTo>
                    <a:pt x="1" y="2350"/>
                  </a:lnTo>
                  <a:cubicBezTo>
                    <a:pt x="1" y="2350"/>
                    <a:pt x="264" y="5933"/>
                    <a:pt x="3371" y="6189"/>
                  </a:cubicBezTo>
                  <a:cubicBezTo>
                    <a:pt x="3597" y="6208"/>
                    <a:pt x="3815" y="6217"/>
                    <a:pt x="4025" y="6217"/>
                  </a:cubicBezTo>
                  <a:cubicBezTo>
                    <a:pt x="6698" y="6217"/>
                    <a:pt x="8046" y="4776"/>
                    <a:pt x="8224" y="3956"/>
                  </a:cubicBezTo>
                  <a:cubicBezTo>
                    <a:pt x="8489" y="2731"/>
                    <a:pt x="8893" y="1075"/>
                    <a:pt x="8798" y="482"/>
                  </a:cubicBezTo>
                  <a:cubicBezTo>
                    <a:pt x="8749" y="175"/>
                    <a:pt x="8522" y="0"/>
                    <a:pt x="8298" y="0"/>
                  </a:cubicBezTo>
                  <a:close/>
                </a:path>
              </a:pathLst>
            </a:custGeom>
            <a:solidFill>
              <a:srgbClr val="5D31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639;p57">
              <a:extLst>
                <a:ext uri="{FF2B5EF4-FFF2-40B4-BE49-F238E27FC236}">
                  <a16:creationId xmlns:a16="http://schemas.microsoft.com/office/drawing/2014/main" id="{9F1B2069-1251-4428-9D02-CCDE6BC2A39C}"/>
                </a:ext>
              </a:extLst>
            </p:cNvPr>
            <p:cNvSpPr/>
            <p:nvPr/>
          </p:nvSpPr>
          <p:spPr>
            <a:xfrm>
              <a:off x="3514083" y="2896683"/>
              <a:ext cx="28942" cy="21518"/>
            </a:xfrm>
            <a:custGeom>
              <a:avLst/>
              <a:gdLst/>
              <a:ahLst/>
              <a:cxnLst/>
              <a:rect l="l" t="t" r="r" b="b"/>
              <a:pathLst>
                <a:path w="694" h="516" extrusionOk="0">
                  <a:moveTo>
                    <a:pt x="677" y="1"/>
                  </a:moveTo>
                  <a:cubicBezTo>
                    <a:pt x="670" y="1"/>
                    <a:pt x="663" y="7"/>
                    <a:pt x="663" y="14"/>
                  </a:cubicBezTo>
                  <a:cubicBezTo>
                    <a:pt x="597" y="456"/>
                    <a:pt x="142" y="486"/>
                    <a:pt x="37" y="486"/>
                  </a:cubicBezTo>
                  <a:cubicBezTo>
                    <a:pt x="26" y="486"/>
                    <a:pt x="19" y="486"/>
                    <a:pt x="17" y="485"/>
                  </a:cubicBezTo>
                  <a:cubicBezTo>
                    <a:pt x="7" y="485"/>
                    <a:pt x="1" y="493"/>
                    <a:pt x="1" y="500"/>
                  </a:cubicBezTo>
                  <a:cubicBezTo>
                    <a:pt x="1" y="508"/>
                    <a:pt x="7" y="516"/>
                    <a:pt x="14" y="516"/>
                  </a:cubicBezTo>
                  <a:lnTo>
                    <a:pt x="27" y="516"/>
                  </a:lnTo>
                  <a:cubicBezTo>
                    <a:pt x="108" y="516"/>
                    <a:pt x="622" y="496"/>
                    <a:pt x="692" y="17"/>
                  </a:cubicBezTo>
                  <a:cubicBezTo>
                    <a:pt x="694" y="10"/>
                    <a:pt x="686" y="2"/>
                    <a:pt x="679" y="1"/>
                  </a:cubicBezTo>
                  <a:cubicBezTo>
                    <a:pt x="679" y="1"/>
                    <a:pt x="678" y="1"/>
                    <a:pt x="677" y="1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640;p57">
              <a:extLst>
                <a:ext uri="{FF2B5EF4-FFF2-40B4-BE49-F238E27FC236}">
                  <a16:creationId xmlns:a16="http://schemas.microsoft.com/office/drawing/2014/main" id="{AC5B5D1A-8156-4D1C-A4B2-6EF2B8426B0A}"/>
                </a:ext>
              </a:extLst>
            </p:cNvPr>
            <p:cNvSpPr/>
            <p:nvPr/>
          </p:nvSpPr>
          <p:spPr>
            <a:xfrm>
              <a:off x="3467252" y="2646718"/>
              <a:ext cx="667" cy="1251"/>
            </a:xfrm>
            <a:custGeom>
              <a:avLst/>
              <a:gdLst/>
              <a:ahLst/>
              <a:cxnLst/>
              <a:rect l="l" t="t" r="r" b="b"/>
              <a:pathLst>
                <a:path w="16" h="30" extrusionOk="0">
                  <a:moveTo>
                    <a:pt x="15" y="1"/>
                  </a:moveTo>
                  <a:cubicBezTo>
                    <a:pt x="15" y="1"/>
                    <a:pt x="10" y="11"/>
                    <a:pt x="1" y="30"/>
                  </a:cubicBezTo>
                  <a:cubicBezTo>
                    <a:pt x="10" y="12"/>
                    <a:pt x="15" y="1"/>
                    <a:pt x="15" y="1"/>
                  </a:cubicBezTo>
                  <a:close/>
                </a:path>
              </a:pathLst>
            </a:custGeom>
            <a:solidFill>
              <a:srgbClr val="5D31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641;p57">
              <a:extLst>
                <a:ext uri="{FF2B5EF4-FFF2-40B4-BE49-F238E27FC236}">
                  <a16:creationId xmlns:a16="http://schemas.microsoft.com/office/drawing/2014/main" id="{B6585083-5FE6-4ECA-A304-8B188B2CB273}"/>
                </a:ext>
              </a:extLst>
            </p:cNvPr>
            <p:cNvSpPr/>
            <p:nvPr/>
          </p:nvSpPr>
          <p:spPr>
            <a:xfrm>
              <a:off x="3261491" y="2477114"/>
              <a:ext cx="563359" cy="467652"/>
            </a:xfrm>
            <a:custGeom>
              <a:avLst/>
              <a:gdLst/>
              <a:ahLst/>
              <a:cxnLst/>
              <a:rect l="l" t="t" r="r" b="b"/>
              <a:pathLst>
                <a:path w="13509" h="11214" extrusionOk="0">
                  <a:moveTo>
                    <a:pt x="4949" y="4065"/>
                  </a:moveTo>
                  <a:lnTo>
                    <a:pt x="4949" y="4065"/>
                  </a:lnTo>
                  <a:cubicBezTo>
                    <a:pt x="4949" y="4065"/>
                    <a:pt x="4944" y="4077"/>
                    <a:pt x="4935" y="4096"/>
                  </a:cubicBezTo>
                  <a:cubicBezTo>
                    <a:pt x="4943" y="4076"/>
                    <a:pt x="4949" y="4065"/>
                    <a:pt x="4949" y="4065"/>
                  </a:cubicBezTo>
                  <a:close/>
                  <a:moveTo>
                    <a:pt x="9195" y="0"/>
                  </a:moveTo>
                  <a:cubicBezTo>
                    <a:pt x="9187" y="0"/>
                    <a:pt x="9180" y="1"/>
                    <a:pt x="9172" y="2"/>
                  </a:cubicBezTo>
                  <a:cubicBezTo>
                    <a:pt x="8742" y="64"/>
                    <a:pt x="9274" y="1423"/>
                    <a:pt x="9274" y="1423"/>
                  </a:cubicBezTo>
                  <a:cubicBezTo>
                    <a:pt x="9274" y="1423"/>
                    <a:pt x="8747" y="840"/>
                    <a:pt x="7908" y="782"/>
                  </a:cubicBezTo>
                  <a:cubicBezTo>
                    <a:pt x="7719" y="769"/>
                    <a:pt x="7549" y="764"/>
                    <a:pt x="7393" y="764"/>
                  </a:cubicBezTo>
                  <a:cubicBezTo>
                    <a:pt x="6047" y="764"/>
                    <a:pt x="5872" y="1200"/>
                    <a:pt x="5002" y="1200"/>
                  </a:cubicBezTo>
                  <a:cubicBezTo>
                    <a:pt x="4938" y="1200"/>
                    <a:pt x="4871" y="1198"/>
                    <a:pt x="4799" y="1193"/>
                  </a:cubicBezTo>
                  <a:cubicBezTo>
                    <a:pt x="4425" y="1166"/>
                    <a:pt x="3500" y="888"/>
                    <a:pt x="2823" y="888"/>
                  </a:cubicBezTo>
                  <a:cubicBezTo>
                    <a:pt x="2510" y="888"/>
                    <a:pt x="2250" y="947"/>
                    <a:pt x="2123" y="1120"/>
                  </a:cubicBezTo>
                  <a:cubicBezTo>
                    <a:pt x="1720" y="1664"/>
                    <a:pt x="2507" y="2196"/>
                    <a:pt x="2507" y="2196"/>
                  </a:cubicBezTo>
                  <a:cubicBezTo>
                    <a:pt x="2119" y="2273"/>
                    <a:pt x="1052" y="2106"/>
                    <a:pt x="675" y="2557"/>
                  </a:cubicBezTo>
                  <a:cubicBezTo>
                    <a:pt x="298" y="3007"/>
                    <a:pt x="627" y="3555"/>
                    <a:pt x="627" y="3555"/>
                  </a:cubicBezTo>
                  <a:cubicBezTo>
                    <a:pt x="627" y="3555"/>
                    <a:pt x="551" y="3539"/>
                    <a:pt x="458" y="3539"/>
                  </a:cubicBezTo>
                  <a:cubicBezTo>
                    <a:pt x="264" y="3539"/>
                    <a:pt x="1" y="3611"/>
                    <a:pt x="240" y="4060"/>
                  </a:cubicBezTo>
                  <a:cubicBezTo>
                    <a:pt x="591" y="4723"/>
                    <a:pt x="1200" y="4779"/>
                    <a:pt x="1200" y="4779"/>
                  </a:cubicBezTo>
                  <a:cubicBezTo>
                    <a:pt x="1200" y="4779"/>
                    <a:pt x="768" y="5285"/>
                    <a:pt x="886" y="5883"/>
                  </a:cubicBezTo>
                  <a:cubicBezTo>
                    <a:pt x="976" y="6397"/>
                    <a:pt x="1229" y="6528"/>
                    <a:pt x="1463" y="6528"/>
                  </a:cubicBezTo>
                  <a:cubicBezTo>
                    <a:pt x="1706" y="6528"/>
                    <a:pt x="1930" y="6387"/>
                    <a:pt x="1930" y="6387"/>
                  </a:cubicBezTo>
                  <a:lnTo>
                    <a:pt x="1930" y="6387"/>
                  </a:lnTo>
                  <a:cubicBezTo>
                    <a:pt x="1930" y="6387"/>
                    <a:pt x="1901" y="6419"/>
                    <a:pt x="1865" y="6519"/>
                  </a:cubicBezTo>
                  <a:cubicBezTo>
                    <a:pt x="2034" y="6393"/>
                    <a:pt x="2297" y="6174"/>
                    <a:pt x="2416" y="5947"/>
                  </a:cubicBezTo>
                  <a:cubicBezTo>
                    <a:pt x="2491" y="5803"/>
                    <a:pt x="2553" y="5685"/>
                    <a:pt x="2601" y="5592"/>
                  </a:cubicBezTo>
                  <a:cubicBezTo>
                    <a:pt x="2652" y="5286"/>
                    <a:pt x="2691" y="5020"/>
                    <a:pt x="2697" y="4978"/>
                  </a:cubicBezTo>
                  <a:lnTo>
                    <a:pt x="2697" y="4978"/>
                  </a:lnTo>
                  <a:cubicBezTo>
                    <a:pt x="2688" y="5044"/>
                    <a:pt x="2623" y="5642"/>
                    <a:pt x="3163" y="5642"/>
                  </a:cubicBezTo>
                  <a:cubicBezTo>
                    <a:pt x="3197" y="5642"/>
                    <a:pt x="3234" y="5640"/>
                    <a:pt x="3274" y="5635"/>
                  </a:cubicBezTo>
                  <a:cubicBezTo>
                    <a:pt x="4178" y="5518"/>
                    <a:pt x="4830" y="4300"/>
                    <a:pt x="4935" y="4096"/>
                  </a:cubicBezTo>
                  <a:lnTo>
                    <a:pt x="4935" y="4096"/>
                  </a:lnTo>
                  <a:cubicBezTo>
                    <a:pt x="4865" y="4248"/>
                    <a:pt x="4608" y="4965"/>
                    <a:pt x="5779" y="5366"/>
                  </a:cubicBezTo>
                  <a:cubicBezTo>
                    <a:pt x="5920" y="5414"/>
                    <a:pt x="6076" y="5436"/>
                    <a:pt x="6241" y="5436"/>
                  </a:cubicBezTo>
                  <a:cubicBezTo>
                    <a:pt x="7609" y="5436"/>
                    <a:pt x="9616" y="3949"/>
                    <a:pt x="9616" y="3949"/>
                  </a:cubicBezTo>
                  <a:cubicBezTo>
                    <a:pt x="9616" y="3949"/>
                    <a:pt x="10296" y="5500"/>
                    <a:pt x="10790" y="6715"/>
                  </a:cubicBezTo>
                  <a:cubicBezTo>
                    <a:pt x="11284" y="7930"/>
                    <a:pt x="11612" y="8477"/>
                    <a:pt x="11388" y="9030"/>
                  </a:cubicBezTo>
                  <a:cubicBezTo>
                    <a:pt x="11165" y="9582"/>
                    <a:pt x="10162" y="11213"/>
                    <a:pt x="11099" y="11213"/>
                  </a:cubicBezTo>
                  <a:cubicBezTo>
                    <a:pt x="11102" y="11213"/>
                    <a:pt x="11104" y="11213"/>
                    <a:pt x="11107" y="11213"/>
                  </a:cubicBezTo>
                  <a:cubicBezTo>
                    <a:pt x="12057" y="11204"/>
                    <a:pt x="12188" y="9604"/>
                    <a:pt x="12848" y="8452"/>
                  </a:cubicBezTo>
                  <a:cubicBezTo>
                    <a:pt x="13509" y="7299"/>
                    <a:pt x="12521" y="6559"/>
                    <a:pt x="12521" y="6559"/>
                  </a:cubicBezTo>
                  <a:cubicBezTo>
                    <a:pt x="12843" y="6395"/>
                    <a:pt x="12845" y="6066"/>
                    <a:pt x="12845" y="6066"/>
                  </a:cubicBezTo>
                  <a:cubicBezTo>
                    <a:pt x="12863" y="5137"/>
                    <a:pt x="11907" y="4566"/>
                    <a:pt x="11907" y="4566"/>
                  </a:cubicBezTo>
                  <a:cubicBezTo>
                    <a:pt x="12677" y="3176"/>
                    <a:pt x="10749" y="2550"/>
                    <a:pt x="10749" y="2550"/>
                  </a:cubicBezTo>
                  <a:cubicBezTo>
                    <a:pt x="10749" y="2550"/>
                    <a:pt x="11371" y="1941"/>
                    <a:pt x="11171" y="1486"/>
                  </a:cubicBezTo>
                  <a:cubicBezTo>
                    <a:pt x="11120" y="1371"/>
                    <a:pt x="11023" y="1328"/>
                    <a:pt x="10905" y="1328"/>
                  </a:cubicBezTo>
                  <a:cubicBezTo>
                    <a:pt x="10553" y="1328"/>
                    <a:pt x="10018" y="1712"/>
                    <a:pt x="10018" y="1712"/>
                  </a:cubicBezTo>
                  <a:cubicBezTo>
                    <a:pt x="10018" y="1712"/>
                    <a:pt x="9618" y="0"/>
                    <a:pt x="9195" y="0"/>
                  </a:cubicBezTo>
                  <a:close/>
                </a:path>
              </a:pathLst>
            </a:custGeom>
            <a:solidFill>
              <a:srgbClr val="5D31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642;p57">
              <a:extLst>
                <a:ext uri="{FF2B5EF4-FFF2-40B4-BE49-F238E27FC236}">
                  <a16:creationId xmlns:a16="http://schemas.microsoft.com/office/drawing/2014/main" id="{3CA4386E-80CF-456E-B0D9-C29DDFE97128}"/>
                </a:ext>
              </a:extLst>
            </p:cNvPr>
            <p:cNvSpPr/>
            <p:nvPr/>
          </p:nvSpPr>
          <p:spPr>
            <a:xfrm>
              <a:off x="3714756" y="2786088"/>
              <a:ext cx="99002" cy="110470"/>
            </a:xfrm>
            <a:custGeom>
              <a:avLst/>
              <a:gdLst/>
              <a:ahLst/>
              <a:cxnLst/>
              <a:rect l="l" t="t" r="r" b="b"/>
              <a:pathLst>
                <a:path w="2374" h="2649" extrusionOk="0">
                  <a:moveTo>
                    <a:pt x="1040" y="0"/>
                  </a:moveTo>
                  <a:cubicBezTo>
                    <a:pt x="581" y="0"/>
                    <a:pt x="161" y="253"/>
                    <a:pt x="161" y="253"/>
                  </a:cubicBezTo>
                  <a:lnTo>
                    <a:pt x="1" y="2146"/>
                  </a:lnTo>
                  <a:cubicBezTo>
                    <a:pt x="269" y="2483"/>
                    <a:pt x="660" y="2648"/>
                    <a:pt x="1036" y="2648"/>
                  </a:cubicBezTo>
                  <a:cubicBezTo>
                    <a:pt x="1730" y="2648"/>
                    <a:pt x="2374" y="2085"/>
                    <a:pt x="2103" y="1001"/>
                  </a:cubicBezTo>
                  <a:cubicBezTo>
                    <a:pt x="1905" y="208"/>
                    <a:pt x="1457" y="0"/>
                    <a:pt x="1040" y="0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643;p57">
              <a:extLst>
                <a:ext uri="{FF2B5EF4-FFF2-40B4-BE49-F238E27FC236}">
                  <a16:creationId xmlns:a16="http://schemas.microsoft.com/office/drawing/2014/main" id="{57B7AD39-3E9A-41EA-9E15-2E8CDA95DD21}"/>
                </a:ext>
              </a:extLst>
            </p:cNvPr>
            <p:cNvSpPr/>
            <p:nvPr/>
          </p:nvSpPr>
          <p:spPr>
            <a:xfrm>
              <a:off x="3555744" y="2718280"/>
              <a:ext cx="89744" cy="46331"/>
            </a:xfrm>
            <a:custGeom>
              <a:avLst/>
              <a:gdLst/>
              <a:ahLst/>
              <a:cxnLst/>
              <a:rect l="l" t="t" r="r" b="b"/>
              <a:pathLst>
                <a:path w="2152" h="1111" extrusionOk="0">
                  <a:moveTo>
                    <a:pt x="586" y="1"/>
                  </a:moveTo>
                  <a:cubicBezTo>
                    <a:pt x="150" y="1"/>
                    <a:pt x="31" y="176"/>
                    <a:pt x="18" y="397"/>
                  </a:cubicBezTo>
                  <a:cubicBezTo>
                    <a:pt x="0" y="672"/>
                    <a:pt x="312" y="947"/>
                    <a:pt x="846" y="1046"/>
                  </a:cubicBezTo>
                  <a:cubicBezTo>
                    <a:pt x="1067" y="1087"/>
                    <a:pt x="1257" y="1110"/>
                    <a:pt x="1416" y="1110"/>
                  </a:cubicBezTo>
                  <a:cubicBezTo>
                    <a:pt x="1715" y="1110"/>
                    <a:pt x="1901" y="1027"/>
                    <a:pt x="1964" y="824"/>
                  </a:cubicBezTo>
                  <a:cubicBezTo>
                    <a:pt x="1964" y="824"/>
                    <a:pt x="2152" y="277"/>
                    <a:pt x="1202" y="78"/>
                  </a:cubicBezTo>
                  <a:cubicBezTo>
                    <a:pt x="948" y="24"/>
                    <a:pt x="746" y="1"/>
                    <a:pt x="586" y="1"/>
                  </a:cubicBezTo>
                  <a:close/>
                </a:path>
              </a:pathLst>
            </a:custGeom>
            <a:solidFill>
              <a:srgbClr val="5D31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2644;p57">
              <a:extLst>
                <a:ext uri="{FF2B5EF4-FFF2-40B4-BE49-F238E27FC236}">
                  <a16:creationId xmlns:a16="http://schemas.microsoft.com/office/drawing/2014/main" id="{A6ECB92B-F4B3-470F-882D-007717C420BA}"/>
                </a:ext>
              </a:extLst>
            </p:cNvPr>
            <p:cNvSpPr/>
            <p:nvPr/>
          </p:nvSpPr>
          <p:spPr>
            <a:xfrm>
              <a:off x="3353195" y="2751266"/>
              <a:ext cx="89368" cy="62304"/>
            </a:xfrm>
            <a:custGeom>
              <a:avLst/>
              <a:gdLst/>
              <a:ahLst/>
              <a:cxnLst/>
              <a:rect l="l" t="t" r="r" b="b"/>
              <a:pathLst>
                <a:path w="2143" h="1494" extrusionOk="0">
                  <a:moveTo>
                    <a:pt x="1680" y="0"/>
                  </a:moveTo>
                  <a:cubicBezTo>
                    <a:pt x="1493" y="0"/>
                    <a:pt x="1218" y="105"/>
                    <a:pt x="807" y="381"/>
                  </a:cubicBezTo>
                  <a:cubicBezTo>
                    <a:pt x="1" y="924"/>
                    <a:pt x="381" y="1359"/>
                    <a:pt x="381" y="1359"/>
                  </a:cubicBezTo>
                  <a:cubicBezTo>
                    <a:pt x="456" y="1451"/>
                    <a:pt x="553" y="1493"/>
                    <a:pt x="673" y="1493"/>
                  </a:cubicBezTo>
                  <a:cubicBezTo>
                    <a:pt x="879" y="1493"/>
                    <a:pt x="1154" y="1366"/>
                    <a:pt x="1501" y="1143"/>
                  </a:cubicBezTo>
                  <a:cubicBezTo>
                    <a:pt x="1958" y="851"/>
                    <a:pt x="2143" y="480"/>
                    <a:pt x="2025" y="231"/>
                  </a:cubicBezTo>
                  <a:cubicBezTo>
                    <a:pt x="1962" y="97"/>
                    <a:pt x="1861" y="0"/>
                    <a:pt x="1680" y="0"/>
                  </a:cubicBezTo>
                  <a:close/>
                </a:path>
              </a:pathLst>
            </a:custGeom>
            <a:solidFill>
              <a:srgbClr val="5D31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645;p57">
              <a:extLst>
                <a:ext uri="{FF2B5EF4-FFF2-40B4-BE49-F238E27FC236}">
                  <a16:creationId xmlns:a16="http://schemas.microsoft.com/office/drawing/2014/main" id="{BA79C0B0-843E-4B21-9838-4EDF261F2650}"/>
                </a:ext>
              </a:extLst>
            </p:cNvPr>
            <p:cNvSpPr/>
            <p:nvPr/>
          </p:nvSpPr>
          <p:spPr>
            <a:xfrm>
              <a:off x="3572092" y="2809191"/>
              <a:ext cx="32278" cy="35197"/>
            </a:xfrm>
            <a:custGeom>
              <a:avLst/>
              <a:gdLst/>
              <a:ahLst/>
              <a:cxnLst/>
              <a:rect l="l" t="t" r="r" b="b"/>
              <a:pathLst>
                <a:path w="774" h="844" extrusionOk="0">
                  <a:moveTo>
                    <a:pt x="364" y="1"/>
                  </a:moveTo>
                  <a:cubicBezTo>
                    <a:pt x="345" y="1"/>
                    <a:pt x="326" y="3"/>
                    <a:pt x="306" y="7"/>
                  </a:cubicBezTo>
                  <a:cubicBezTo>
                    <a:pt x="118" y="42"/>
                    <a:pt x="1" y="259"/>
                    <a:pt x="46" y="489"/>
                  </a:cubicBezTo>
                  <a:cubicBezTo>
                    <a:pt x="87" y="695"/>
                    <a:pt x="243" y="844"/>
                    <a:pt x="412" y="844"/>
                  </a:cubicBezTo>
                  <a:cubicBezTo>
                    <a:pt x="431" y="844"/>
                    <a:pt x="451" y="842"/>
                    <a:pt x="470" y="838"/>
                  </a:cubicBezTo>
                  <a:cubicBezTo>
                    <a:pt x="658" y="802"/>
                    <a:pt x="774" y="586"/>
                    <a:pt x="730" y="355"/>
                  </a:cubicBezTo>
                  <a:cubicBezTo>
                    <a:pt x="689" y="148"/>
                    <a:pt x="533" y="1"/>
                    <a:pt x="3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2646;p57">
              <a:extLst>
                <a:ext uri="{FF2B5EF4-FFF2-40B4-BE49-F238E27FC236}">
                  <a16:creationId xmlns:a16="http://schemas.microsoft.com/office/drawing/2014/main" id="{DC96E5FA-983A-4646-9C11-3E80DAF19A60}"/>
                </a:ext>
              </a:extLst>
            </p:cNvPr>
            <p:cNvSpPr/>
            <p:nvPr/>
          </p:nvSpPr>
          <p:spPr>
            <a:xfrm>
              <a:off x="3425966" y="2834463"/>
              <a:ext cx="32278" cy="35197"/>
            </a:xfrm>
            <a:custGeom>
              <a:avLst/>
              <a:gdLst/>
              <a:ahLst/>
              <a:cxnLst/>
              <a:rect l="l" t="t" r="r" b="b"/>
              <a:pathLst>
                <a:path w="774" h="844" extrusionOk="0">
                  <a:moveTo>
                    <a:pt x="364" y="0"/>
                  </a:moveTo>
                  <a:cubicBezTo>
                    <a:pt x="345" y="0"/>
                    <a:pt x="326" y="2"/>
                    <a:pt x="307" y="6"/>
                  </a:cubicBezTo>
                  <a:cubicBezTo>
                    <a:pt x="117" y="43"/>
                    <a:pt x="1" y="260"/>
                    <a:pt x="47" y="489"/>
                  </a:cubicBezTo>
                  <a:cubicBezTo>
                    <a:pt x="87" y="696"/>
                    <a:pt x="245" y="844"/>
                    <a:pt x="414" y="844"/>
                  </a:cubicBezTo>
                  <a:cubicBezTo>
                    <a:pt x="432" y="844"/>
                    <a:pt x="451" y="842"/>
                    <a:pt x="470" y="838"/>
                  </a:cubicBezTo>
                  <a:cubicBezTo>
                    <a:pt x="658" y="802"/>
                    <a:pt x="774" y="585"/>
                    <a:pt x="730" y="355"/>
                  </a:cubicBezTo>
                  <a:cubicBezTo>
                    <a:pt x="689" y="149"/>
                    <a:pt x="532" y="0"/>
                    <a:pt x="3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2647;p57">
              <a:extLst>
                <a:ext uri="{FF2B5EF4-FFF2-40B4-BE49-F238E27FC236}">
                  <a16:creationId xmlns:a16="http://schemas.microsoft.com/office/drawing/2014/main" id="{1A5848F2-ADC4-417D-BE45-584519AD19F5}"/>
                </a:ext>
              </a:extLst>
            </p:cNvPr>
            <p:cNvSpPr/>
            <p:nvPr/>
          </p:nvSpPr>
          <p:spPr>
            <a:xfrm>
              <a:off x="3714839" y="2807773"/>
              <a:ext cx="75023" cy="67224"/>
            </a:xfrm>
            <a:custGeom>
              <a:avLst/>
              <a:gdLst/>
              <a:ahLst/>
              <a:cxnLst/>
              <a:rect l="l" t="t" r="r" b="b"/>
              <a:pathLst>
                <a:path w="1799" h="1612" extrusionOk="0">
                  <a:moveTo>
                    <a:pt x="1125" y="1"/>
                  </a:moveTo>
                  <a:cubicBezTo>
                    <a:pt x="915" y="1"/>
                    <a:pt x="717" y="93"/>
                    <a:pt x="533" y="273"/>
                  </a:cubicBezTo>
                  <a:cubicBezTo>
                    <a:pt x="1" y="802"/>
                    <a:pt x="553" y="1590"/>
                    <a:pt x="559" y="1598"/>
                  </a:cubicBezTo>
                  <a:cubicBezTo>
                    <a:pt x="567" y="1607"/>
                    <a:pt x="577" y="1611"/>
                    <a:pt x="588" y="1611"/>
                  </a:cubicBezTo>
                  <a:cubicBezTo>
                    <a:pt x="590" y="1611"/>
                    <a:pt x="592" y="1611"/>
                    <a:pt x="595" y="1611"/>
                  </a:cubicBezTo>
                  <a:cubicBezTo>
                    <a:pt x="600" y="1610"/>
                    <a:pt x="603" y="1609"/>
                    <a:pt x="607" y="1606"/>
                  </a:cubicBezTo>
                  <a:cubicBezTo>
                    <a:pt x="623" y="1595"/>
                    <a:pt x="627" y="1573"/>
                    <a:pt x="615" y="1558"/>
                  </a:cubicBezTo>
                  <a:cubicBezTo>
                    <a:pt x="610" y="1549"/>
                    <a:pt x="90" y="810"/>
                    <a:pt x="582" y="323"/>
                  </a:cubicBezTo>
                  <a:cubicBezTo>
                    <a:pt x="753" y="154"/>
                    <a:pt x="935" y="70"/>
                    <a:pt x="1128" y="70"/>
                  </a:cubicBezTo>
                  <a:cubicBezTo>
                    <a:pt x="1131" y="70"/>
                    <a:pt x="1135" y="70"/>
                    <a:pt x="1138" y="70"/>
                  </a:cubicBezTo>
                  <a:cubicBezTo>
                    <a:pt x="1477" y="77"/>
                    <a:pt x="1733" y="349"/>
                    <a:pt x="1736" y="351"/>
                  </a:cubicBezTo>
                  <a:cubicBezTo>
                    <a:pt x="1743" y="359"/>
                    <a:pt x="1752" y="362"/>
                    <a:pt x="1761" y="362"/>
                  </a:cubicBezTo>
                  <a:cubicBezTo>
                    <a:pt x="1770" y="362"/>
                    <a:pt x="1778" y="359"/>
                    <a:pt x="1784" y="353"/>
                  </a:cubicBezTo>
                  <a:cubicBezTo>
                    <a:pt x="1799" y="340"/>
                    <a:pt x="1799" y="318"/>
                    <a:pt x="1785" y="304"/>
                  </a:cubicBezTo>
                  <a:cubicBezTo>
                    <a:pt x="1774" y="293"/>
                    <a:pt x="1508" y="9"/>
                    <a:pt x="1139" y="1"/>
                  </a:cubicBezTo>
                  <a:cubicBezTo>
                    <a:pt x="1135" y="1"/>
                    <a:pt x="1130" y="1"/>
                    <a:pt x="1125" y="1"/>
                  </a:cubicBezTo>
                  <a:close/>
                </a:path>
              </a:pathLst>
            </a:custGeom>
            <a:solidFill>
              <a:srgbClr val="6C47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648;p57">
              <a:extLst>
                <a:ext uri="{FF2B5EF4-FFF2-40B4-BE49-F238E27FC236}">
                  <a16:creationId xmlns:a16="http://schemas.microsoft.com/office/drawing/2014/main" id="{29935FFB-B172-4309-A89C-34F8FDAE6ED4}"/>
                </a:ext>
              </a:extLst>
            </p:cNvPr>
            <p:cNvSpPr/>
            <p:nvPr/>
          </p:nvSpPr>
          <p:spPr>
            <a:xfrm>
              <a:off x="3727475" y="2833962"/>
              <a:ext cx="42870" cy="14429"/>
            </a:xfrm>
            <a:custGeom>
              <a:avLst/>
              <a:gdLst/>
              <a:ahLst/>
              <a:cxnLst/>
              <a:rect l="l" t="t" r="r" b="b"/>
              <a:pathLst>
                <a:path w="1028" h="346" extrusionOk="0">
                  <a:moveTo>
                    <a:pt x="572" y="0"/>
                  </a:moveTo>
                  <a:cubicBezTo>
                    <a:pt x="380" y="0"/>
                    <a:pt x="164" y="63"/>
                    <a:pt x="11" y="291"/>
                  </a:cubicBezTo>
                  <a:cubicBezTo>
                    <a:pt x="1" y="307"/>
                    <a:pt x="5" y="329"/>
                    <a:pt x="21" y="340"/>
                  </a:cubicBezTo>
                  <a:cubicBezTo>
                    <a:pt x="26" y="344"/>
                    <a:pt x="33" y="346"/>
                    <a:pt x="40" y="346"/>
                  </a:cubicBezTo>
                  <a:cubicBezTo>
                    <a:pt x="51" y="346"/>
                    <a:pt x="62" y="340"/>
                    <a:pt x="69" y="331"/>
                  </a:cubicBezTo>
                  <a:cubicBezTo>
                    <a:pt x="205" y="126"/>
                    <a:pt x="401" y="70"/>
                    <a:pt x="576" y="70"/>
                  </a:cubicBezTo>
                  <a:cubicBezTo>
                    <a:pt x="789" y="70"/>
                    <a:pt x="971" y="154"/>
                    <a:pt x="974" y="155"/>
                  </a:cubicBezTo>
                  <a:cubicBezTo>
                    <a:pt x="977" y="158"/>
                    <a:pt x="982" y="159"/>
                    <a:pt x="987" y="159"/>
                  </a:cubicBezTo>
                  <a:cubicBezTo>
                    <a:pt x="989" y="159"/>
                    <a:pt x="992" y="159"/>
                    <a:pt x="995" y="159"/>
                  </a:cubicBezTo>
                  <a:cubicBezTo>
                    <a:pt x="1005" y="155"/>
                    <a:pt x="1014" y="149"/>
                    <a:pt x="1019" y="139"/>
                  </a:cubicBezTo>
                  <a:cubicBezTo>
                    <a:pt x="1027" y="122"/>
                    <a:pt x="1021" y="101"/>
                    <a:pt x="1003" y="93"/>
                  </a:cubicBezTo>
                  <a:cubicBezTo>
                    <a:pt x="1000" y="92"/>
                    <a:pt x="804" y="0"/>
                    <a:pt x="572" y="0"/>
                  </a:cubicBezTo>
                  <a:close/>
                </a:path>
              </a:pathLst>
            </a:custGeom>
            <a:solidFill>
              <a:srgbClr val="6C47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2649;p57">
              <a:extLst>
                <a:ext uri="{FF2B5EF4-FFF2-40B4-BE49-F238E27FC236}">
                  <a16:creationId xmlns:a16="http://schemas.microsoft.com/office/drawing/2014/main" id="{3B18F456-D20D-47E2-B9F2-C9D0D2E51B45}"/>
                </a:ext>
              </a:extLst>
            </p:cNvPr>
            <p:cNvSpPr/>
            <p:nvPr/>
          </p:nvSpPr>
          <p:spPr>
            <a:xfrm>
              <a:off x="3476509" y="2727287"/>
              <a:ext cx="53504" cy="150379"/>
            </a:xfrm>
            <a:custGeom>
              <a:avLst/>
              <a:gdLst/>
              <a:ahLst/>
              <a:cxnLst/>
              <a:rect l="l" t="t" r="r" b="b"/>
              <a:pathLst>
                <a:path w="1283" h="3606" extrusionOk="0">
                  <a:moveTo>
                    <a:pt x="675" y="0"/>
                  </a:moveTo>
                  <a:cubicBezTo>
                    <a:pt x="672" y="0"/>
                    <a:pt x="670" y="1"/>
                    <a:pt x="667" y="1"/>
                  </a:cubicBezTo>
                  <a:cubicBezTo>
                    <a:pt x="649" y="7"/>
                    <a:pt x="638" y="24"/>
                    <a:pt x="642" y="43"/>
                  </a:cubicBezTo>
                  <a:cubicBezTo>
                    <a:pt x="801" y="626"/>
                    <a:pt x="1194" y="2186"/>
                    <a:pt x="1111" y="2403"/>
                  </a:cubicBezTo>
                  <a:cubicBezTo>
                    <a:pt x="1070" y="2511"/>
                    <a:pt x="979" y="2565"/>
                    <a:pt x="839" y="2565"/>
                  </a:cubicBezTo>
                  <a:cubicBezTo>
                    <a:pt x="749" y="2565"/>
                    <a:pt x="640" y="2543"/>
                    <a:pt x="511" y="2498"/>
                  </a:cubicBezTo>
                  <a:cubicBezTo>
                    <a:pt x="501" y="2494"/>
                    <a:pt x="492" y="2492"/>
                    <a:pt x="488" y="2489"/>
                  </a:cubicBezTo>
                  <a:cubicBezTo>
                    <a:pt x="443" y="2476"/>
                    <a:pt x="400" y="2470"/>
                    <a:pt x="359" y="2470"/>
                  </a:cubicBezTo>
                  <a:cubicBezTo>
                    <a:pt x="258" y="2470"/>
                    <a:pt x="174" y="2511"/>
                    <a:pt x="118" y="2593"/>
                  </a:cubicBezTo>
                  <a:cubicBezTo>
                    <a:pt x="1" y="2766"/>
                    <a:pt x="28" y="3089"/>
                    <a:pt x="178" y="3284"/>
                  </a:cubicBezTo>
                  <a:cubicBezTo>
                    <a:pt x="360" y="3523"/>
                    <a:pt x="669" y="3598"/>
                    <a:pt x="681" y="3601"/>
                  </a:cubicBezTo>
                  <a:cubicBezTo>
                    <a:pt x="683" y="3604"/>
                    <a:pt x="686" y="3606"/>
                    <a:pt x="688" y="3606"/>
                  </a:cubicBezTo>
                  <a:cubicBezTo>
                    <a:pt x="690" y="3606"/>
                    <a:pt x="692" y="3605"/>
                    <a:pt x="694" y="3604"/>
                  </a:cubicBezTo>
                  <a:cubicBezTo>
                    <a:pt x="706" y="3602"/>
                    <a:pt x="716" y="3593"/>
                    <a:pt x="721" y="3578"/>
                  </a:cubicBezTo>
                  <a:cubicBezTo>
                    <a:pt x="725" y="3561"/>
                    <a:pt x="714" y="3542"/>
                    <a:pt x="695" y="3537"/>
                  </a:cubicBezTo>
                  <a:cubicBezTo>
                    <a:pt x="691" y="3536"/>
                    <a:pt x="397" y="3464"/>
                    <a:pt x="230" y="3245"/>
                  </a:cubicBezTo>
                  <a:cubicBezTo>
                    <a:pt x="98" y="3073"/>
                    <a:pt x="71" y="2783"/>
                    <a:pt x="174" y="2634"/>
                  </a:cubicBezTo>
                  <a:cubicBezTo>
                    <a:pt x="217" y="2572"/>
                    <a:pt x="280" y="2540"/>
                    <a:pt x="359" y="2540"/>
                  </a:cubicBezTo>
                  <a:cubicBezTo>
                    <a:pt x="392" y="2540"/>
                    <a:pt x="428" y="2546"/>
                    <a:pt x="467" y="2557"/>
                  </a:cubicBezTo>
                  <a:cubicBezTo>
                    <a:pt x="472" y="2559"/>
                    <a:pt x="478" y="2561"/>
                    <a:pt x="487" y="2564"/>
                  </a:cubicBezTo>
                  <a:cubicBezTo>
                    <a:pt x="630" y="2614"/>
                    <a:pt x="745" y="2634"/>
                    <a:pt x="836" y="2634"/>
                  </a:cubicBezTo>
                  <a:cubicBezTo>
                    <a:pt x="1043" y="2634"/>
                    <a:pt x="1135" y="2532"/>
                    <a:pt x="1175" y="2429"/>
                  </a:cubicBezTo>
                  <a:cubicBezTo>
                    <a:pt x="1282" y="2153"/>
                    <a:pt x="767" y="243"/>
                    <a:pt x="709" y="25"/>
                  </a:cubicBezTo>
                  <a:cubicBezTo>
                    <a:pt x="705" y="10"/>
                    <a:pt x="690" y="0"/>
                    <a:pt x="675" y="0"/>
                  </a:cubicBezTo>
                  <a:close/>
                </a:path>
              </a:pathLst>
            </a:custGeom>
            <a:solidFill>
              <a:srgbClr val="6C47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2650;p57">
              <a:extLst>
                <a:ext uri="{FF2B5EF4-FFF2-40B4-BE49-F238E27FC236}">
                  <a16:creationId xmlns:a16="http://schemas.microsoft.com/office/drawing/2014/main" id="{A12370DE-5175-4B03-8826-263BAB117AE7}"/>
                </a:ext>
              </a:extLst>
            </p:cNvPr>
            <p:cNvSpPr/>
            <p:nvPr/>
          </p:nvSpPr>
          <p:spPr>
            <a:xfrm>
              <a:off x="3339558" y="2591963"/>
              <a:ext cx="345005" cy="153674"/>
            </a:xfrm>
            <a:custGeom>
              <a:avLst/>
              <a:gdLst/>
              <a:ahLst/>
              <a:cxnLst/>
              <a:rect l="l" t="t" r="r" b="b"/>
              <a:pathLst>
                <a:path w="8273" h="3685" extrusionOk="0">
                  <a:moveTo>
                    <a:pt x="3427" y="103"/>
                  </a:moveTo>
                  <a:cubicBezTo>
                    <a:pt x="3429" y="106"/>
                    <a:pt x="3434" y="113"/>
                    <a:pt x="3437" y="124"/>
                  </a:cubicBezTo>
                  <a:cubicBezTo>
                    <a:pt x="3444" y="155"/>
                    <a:pt x="3442" y="199"/>
                    <a:pt x="3437" y="240"/>
                  </a:cubicBezTo>
                  <a:cubicBezTo>
                    <a:pt x="3426" y="324"/>
                    <a:pt x="3404" y="409"/>
                    <a:pt x="3378" y="492"/>
                  </a:cubicBezTo>
                  <a:cubicBezTo>
                    <a:pt x="3286" y="784"/>
                    <a:pt x="3156" y="1065"/>
                    <a:pt x="3008" y="1334"/>
                  </a:cubicBezTo>
                  <a:lnTo>
                    <a:pt x="3008" y="1334"/>
                  </a:lnTo>
                  <a:cubicBezTo>
                    <a:pt x="3011" y="1065"/>
                    <a:pt x="3068" y="795"/>
                    <a:pt x="3159" y="540"/>
                  </a:cubicBezTo>
                  <a:cubicBezTo>
                    <a:pt x="3189" y="459"/>
                    <a:pt x="3224" y="378"/>
                    <a:pt x="3266" y="301"/>
                  </a:cubicBezTo>
                  <a:cubicBezTo>
                    <a:pt x="3307" y="227"/>
                    <a:pt x="3357" y="147"/>
                    <a:pt x="3412" y="110"/>
                  </a:cubicBezTo>
                  <a:cubicBezTo>
                    <a:pt x="3419" y="106"/>
                    <a:pt x="3425" y="104"/>
                    <a:pt x="3427" y="103"/>
                  </a:cubicBezTo>
                  <a:close/>
                  <a:moveTo>
                    <a:pt x="774" y="1004"/>
                  </a:moveTo>
                  <a:cubicBezTo>
                    <a:pt x="774" y="1004"/>
                    <a:pt x="773" y="1005"/>
                    <a:pt x="776" y="1005"/>
                  </a:cubicBezTo>
                  <a:cubicBezTo>
                    <a:pt x="790" y="1016"/>
                    <a:pt x="808" y="1060"/>
                    <a:pt x="816" y="1098"/>
                  </a:cubicBezTo>
                  <a:cubicBezTo>
                    <a:pt x="826" y="1138"/>
                    <a:pt x="832" y="1181"/>
                    <a:pt x="837" y="1225"/>
                  </a:cubicBezTo>
                  <a:cubicBezTo>
                    <a:pt x="854" y="1398"/>
                    <a:pt x="848" y="1576"/>
                    <a:pt x="834" y="1753"/>
                  </a:cubicBezTo>
                  <a:cubicBezTo>
                    <a:pt x="820" y="1925"/>
                    <a:pt x="798" y="2098"/>
                    <a:pt x="767" y="2268"/>
                  </a:cubicBezTo>
                  <a:lnTo>
                    <a:pt x="767" y="2268"/>
                  </a:lnTo>
                  <a:cubicBezTo>
                    <a:pt x="757" y="2241"/>
                    <a:pt x="748" y="2214"/>
                    <a:pt x="739" y="2187"/>
                  </a:cubicBezTo>
                  <a:cubicBezTo>
                    <a:pt x="687" y="2020"/>
                    <a:pt x="657" y="1846"/>
                    <a:pt x="645" y="1670"/>
                  </a:cubicBezTo>
                  <a:cubicBezTo>
                    <a:pt x="635" y="1496"/>
                    <a:pt x="640" y="1316"/>
                    <a:pt x="685" y="1152"/>
                  </a:cubicBezTo>
                  <a:cubicBezTo>
                    <a:pt x="696" y="1111"/>
                    <a:pt x="712" y="1072"/>
                    <a:pt x="732" y="1043"/>
                  </a:cubicBezTo>
                  <a:cubicBezTo>
                    <a:pt x="742" y="1027"/>
                    <a:pt x="754" y="1015"/>
                    <a:pt x="764" y="1008"/>
                  </a:cubicBezTo>
                  <a:cubicBezTo>
                    <a:pt x="772" y="1005"/>
                    <a:pt x="773" y="1004"/>
                    <a:pt x="774" y="1004"/>
                  </a:cubicBezTo>
                  <a:close/>
                  <a:moveTo>
                    <a:pt x="3427" y="1"/>
                  </a:moveTo>
                  <a:cubicBezTo>
                    <a:pt x="3399" y="1"/>
                    <a:pt x="3375" y="13"/>
                    <a:pt x="3360" y="23"/>
                  </a:cubicBezTo>
                  <a:cubicBezTo>
                    <a:pt x="3266" y="89"/>
                    <a:pt x="3225" y="171"/>
                    <a:pt x="3178" y="252"/>
                  </a:cubicBezTo>
                  <a:cubicBezTo>
                    <a:pt x="3135" y="334"/>
                    <a:pt x="3098" y="419"/>
                    <a:pt x="3067" y="503"/>
                  </a:cubicBezTo>
                  <a:cubicBezTo>
                    <a:pt x="2952" y="821"/>
                    <a:pt x="2889" y="1161"/>
                    <a:pt x="2913" y="1500"/>
                  </a:cubicBezTo>
                  <a:lnTo>
                    <a:pt x="2913" y="1500"/>
                  </a:lnTo>
                  <a:cubicBezTo>
                    <a:pt x="2739" y="1791"/>
                    <a:pt x="2541" y="2071"/>
                    <a:pt x="2307" y="2314"/>
                  </a:cubicBezTo>
                  <a:cubicBezTo>
                    <a:pt x="2185" y="2440"/>
                    <a:pt x="2051" y="2557"/>
                    <a:pt x="1903" y="2650"/>
                  </a:cubicBezTo>
                  <a:cubicBezTo>
                    <a:pt x="1756" y="2742"/>
                    <a:pt x="1593" y="2812"/>
                    <a:pt x="1426" y="2824"/>
                  </a:cubicBezTo>
                  <a:cubicBezTo>
                    <a:pt x="1414" y="2825"/>
                    <a:pt x="1402" y="2826"/>
                    <a:pt x="1391" y="2826"/>
                  </a:cubicBezTo>
                  <a:cubicBezTo>
                    <a:pt x="1236" y="2826"/>
                    <a:pt x="1088" y="2756"/>
                    <a:pt x="983" y="2639"/>
                  </a:cubicBezTo>
                  <a:cubicBezTo>
                    <a:pt x="925" y="2576"/>
                    <a:pt x="877" y="2504"/>
                    <a:pt x="836" y="2426"/>
                  </a:cubicBezTo>
                  <a:lnTo>
                    <a:pt x="836" y="2426"/>
                  </a:lnTo>
                  <a:cubicBezTo>
                    <a:pt x="883" y="2207"/>
                    <a:pt x="913" y="1984"/>
                    <a:pt x="931" y="1762"/>
                  </a:cubicBezTo>
                  <a:cubicBezTo>
                    <a:pt x="943" y="1580"/>
                    <a:pt x="949" y="1399"/>
                    <a:pt x="931" y="1216"/>
                  </a:cubicBezTo>
                  <a:cubicBezTo>
                    <a:pt x="926" y="1170"/>
                    <a:pt x="919" y="1123"/>
                    <a:pt x="907" y="1076"/>
                  </a:cubicBezTo>
                  <a:cubicBezTo>
                    <a:pt x="892" y="1029"/>
                    <a:pt x="886" y="981"/>
                    <a:pt x="832" y="931"/>
                  </a:cubicBezTo>
                  <a:cubicBezTo>
                    <a:pt x="818" y="921"/>
                    <a:pt x="798" y="912"/>
                    <a:pt x="778" y="912"/>
                  </a:cubicBezTo>
                  <a:cubicBezTo>
                    <a:pt x="776" y="912"/>
                    <a:pt x="774" y="912"/>
                    <a:pt x="771" y="912"/>
                  </a:cubicBezTo>
                  <a:cubicBezTo>
                    <a:pt x="750" y="913"/>
                    <a:pt x="731" y="921"/>
                    <a:pt x="718" y="929"/>
                  </a:cubicBezTo>
                  <a:cubicBezTo>
                    <a:pt x="691" y="946"/>
                    <a:pt x="671" y="968"/>
                    <a:pt x="657" y="991"/>
                  </a:cubicBezTo>
                  <a:cubicBezTo>
                    <a:pt x="627" y="1034"/>
                    <a:pt x="611" y="1080"/>
                    <a:pt x="597" y="1126"/>
                  </a:cubicBezTo>
                  <a:cubicBezTo>
                    <a:pt x="547" y="1309"/>
                    <a:pt x="543" y="1493"/>
                    <a:pt x="554" y="1675"/>
                  </a:cubicBezTo>
                  <a:cubicBezTo>
                    <a:pt x="566" y="1857"/>
                    <a:pt x="595" y="2039"/>
                    <a:pt x="652" y="2215"/>
                  </a:cubicBezTo>
                  <a:cubicBezTo>
                    <a:pt x="675" y="2287"/>
                    <a:pt x="702" y="2358"/>
                    <a:pt x="735" y="2428"/>
                  </a:cubicBezTo>
                  <a:lnTo>
                    <a:pt x="735" y="2428"/>
                  </a:lnTo>
                  <a:cubicBezTo>
                    <a:pt x="707" y="2552"/>
                    <a:pt x="674" y="2675"/>
                    <a:pt x="635" y="2796"/>
                  </a:cubicBezTo>
                  <a:cubicBezTo>
                    <a:pt x="581" y="2965"/>
                    <a:pt x="513" y="3129"/>
                    <a:pt x="420" y="3274"/>
                  </a:cubicBezTo>
                  <a:cubicBezTo>
                    <a:pt x="329" y="3418"/>
                    <a:pt x="204" y="3551"/>
                    <a:pt x="47" y="3582"/>
                  </a:cubicBezTo>
                  <a:lnTo>
                    <a:pt x="46" y="3582"/>
                  </a:lnTo>
                  <a:cubicBezTo>
                    <a:pt x="19" y="3587"/>
                    <a:pt x="0" y="3614"/>
                    <a:pt x="6" y="3643"/>
                  </a:cubicBezTo>
                  <a:cubicBezTo>
                    <a:pt x="10" y="3667"/>
                    <a:pt x="33" y="3685"/>
                    <a:pt x="58" y="3685"/>
                  </a:cubicBezTo>
                  <a:cubicBezTo>
                    <a:pt x="61" y="3685"/>
                    <a:pt x="64" y="3685"/>
                    <a:pt x="67" y="3684"/>
                  </a:cubicBezTo>
                  <a:lnTo>
                    <a:pt x="68" y="3684"/>
                  </a:lnTo>
                  <a:cubicBezTo>
                    <a:pt x="271" y="3640"/>
                    <a:pt x="410" y="3483"/>
                    <a:pt x="506" y="3330"/>
                  </a:cubicBezTo>
                  <a:cubicBezTo>
                    <a:pt x="605" y="3171"/>
                    <a:pt x="673" y="3001"/>
                    <a:pt x="730" y="2827"/>
                  </a:cubicBezTo>
                  <a:cubicBezTo>
                    <a:pt x="759" y="2738"/>
                    <a:pt x="784" y="2648"/>
                    <a:pt x="806" y="2558"/>
                  </a:cubicBezTo>
                  <a:lnTo>
                    <a:pt x="806" y="2558"/>
                  </a:lnTo>
                  <a:cubicBezTo>
                    <a:pt x="838" y="2608"/>
                    <a:pt x="875" y="2657"/>
                    <a:pt x="916" y="2701"/>
                  </a:cubicBezTo>
                  <a:cubicBezTo>
                    <a:pt x="1033" y="2834"/>
                    <a:pt x="1213" y="2919"/>
                    <a:pt x="1394" y="2919"/>
                  </a:cubicBezTo>
                  <a:cubicBezTo>
                    <a:pt x="1407" y="2919"/>
                    <a:pt x="1420" y="2919"/>
                    <a:pt x="1433" y="2918"/>
                  </a:cubicBezTo>
                  <a:cubicBezTo>
                    <a:pt x="1626" y="2905"/>
                    <a:pt x="1801" y="2827"/>
                    <a:pt x="1957" y="2731"/>
                  </a:cubicBezTo>
                  <a:cubicBezTo>
                    <a:pt x="2113" y="2632"/>
                    <a:pt x="2251" y="2510"/>
                    <a:pt x="2377" y="2379"/>
                  </a:cubicBezTo>
                  <a:cubicBezTo>
                    <a:pt x="2589" y="2159"/>
                    <a:pt x="2771" y="1914"/>
                    <a:pt x="2932" y="1657"/>
                  </a:cubicBezTo>
                  <a:lnTo>
                    <a:pt x="2932" y="1657"/>
                  </a:lnTo>
                  <a:cubicBezTo>
                    <a:pt x="2958" y="1816"/>
                    <a:pt x="3008" y="1971"/>
                    <a:pt x="3090" y="2112"/>
                  </a:cubicBezTo>
                  <a:cubicBezTo>
                    <a:pt x="3185" y="2273"/>
                    <a:pt x="3323" y="2411"/>
                    <a:pt x="3486" y="2504"/>
                  </a:cubicBezTo>
                  <a:cubicBezTo>
                    <a:pt x="3647" y="2600"/>
                    <a:pt x="3830" y="2653"/>
                    <a:pt x="4010" y="2685"/>
                  </a:cubicBezTo>
                  <a:cubicBezTo>
                    <a:pt x="4144" y="2709"/>
                    <a:pt x="4282" y="2718"/>
                    <a:pt x="4419" y="2718"/>
                  </a:cubicBezTo>
                  <a:cubicBezTo>
                    <a:pt x="4466" y="2718"/>
                    <a:pt x="4512" y="2717"/>
                    <a:pt x="4559" y="2715"/>
                  </a:cubicBezTo>
                  <a:cubicBezTo>
                    <a:pt x="4925" y="2694"/>
                    <a:pt x="5286" y="2603"/>
                    <a:pt x="5623" y="2470"/>
                  </a:cubicBezTo>
                  <a:cubicBezTo>
                    <a:pt x="5963" y="2337"/>
                    <a:pt x="6282" y="2159"/>
                    <a:pt x="6589" y="1966"/>
                  </a:cubicBezTo>
                  <a:cubicBezTo>
                    <a:pt x="7199" y="1575"/>
                    <a:pt x="7753" y="1107"/>
                    <a:pt x="8253" y="584"/>
                  </a:cubicBezTo>
                  <a:cubicBezTo>
                    <a:pt x="8272" y="562"/>
                    <a:pt x="8271" y="530"/>
                    <a:pt x="8252" y="510"/>
                  </a:cubicBezTo>
                  <a:cubicBezTo>
                    <a:pt x="8242" y="501"/>
                    <a:pt x="8229" y="496"/>
                    <a:pt x="8216" y="496"/>
                  </a:cubicBezTo>
                  <a:cubicBezTo>
                    <a:pt x="8203" y="496"/>
                    <a:pt x="8190" y="501"/>
                    <a:pt x="8180" y="510"/>
                  </a:cubicBezTo>
                  <a:lnTo>
                    <a:pt x="8176" y="514"/>
                  </a:lnTo>
                  <a:cubicBezTo>
                    <a:pt x="7666" y="1009"/>
                    <a:pt x="7104" y="1457"/>
                    <a:pt x="6505" y="1838"/>
                  </a:cubicBezTo>
                  <a:cubicBezTo>
                    <a:pt x="6204" y="2027"/>
                    <a:pt x="5890" y="2192"/>
                    <a:pt x="5564" y="2329"/>
                  </a:cubicBezTo>
                  <a:cubicBezTo>
                    <a:pt x="5239" y="2462"/>
                    <a:pt x="4900" y="2569"/>
                    <a:pt x="4548" y="2600"/>
                  </a:cubicBezTo>
                  <a:cubicBezTo>
                    <a:pt x="4484" y="2606"/>
                    <a:pt x="4420" y="2609"/>
                    <a:pt x="4356" y="2609"/>
                  </a:cubicBezTo>
                  <a:cubicBezTo>
                    <a:pt x="4245" y="2609"/>
                    <a:pt x="4135" y="2600"/>
                    <a:pt x="4025" y="2583"/>
                  </a:cubicBezTo>
                  <a:cubicBezTo>
                    <a:pt x="3852" y="2557"/>
                    <a:pt x="3684" y="2504"/>
                    <a:pt x="3536" y="2419"/>
                  </a:cubicBezTo>
                  <a:cubicBezTo>
                    <a:pt x="3387" y="2335"/>
                    <a:pt x="3262" y="2211"/>
                    <a:pt x="3176" y="2064"/>
                  </a:cubicBezTo>
                  <a:cubicBezTo>
                    <a:pt x="3089" y="1916"/>
                    <a:pt x="3041" y="1747"/>
                    <a:pt x="3020" y="1575"/>
                  </a:cubicBezTo>
                  <a:cubicBezTo>
                    <a:pt x="3018" y="1557"/>
                    <a:pt x="3016" y="1538"/>
                    <a:pt x="3015" y="1520"/>
                  </a:cubicBezTo>
                  <a:lnTo>
                    <a:pt x="3015" y="1520"/>
                  </a:lnTo>
                  <a:cubicBezTo>
                    <a:pt x="3017" y="1516"/>
                    <a:pt x="3020" y="1512"/>
                    <a:pt x="3022" y="1507"/>
                  </a:cubicBezTo>
                  <a:cubicBezTo>
                    <a:pt x="3203" y="1195"/>
                    <a:pt x="3362" y="868"/>
                    <a:pt x="3473" y="520"/>
                  </a:cubicBezTo>
                  <a:cubicBezTo>
                    <a:pt x="3499" y="433"/>
                    <a:pt x="3523" y="345"/>
                    <a:pt x="3536" y="251"/>
                  </a:cubicBezTo>
                  <a:cubicBezTo>
                    <a:pt x="3541" y="202"/>
                    <a:pt x="3546" y="155"/>
                    <a:pt x="3533" y="100"/>
                  </a:cubicBezTo>
                  <a:cubicBezTo>
                    <a:pt x="3526" y="72"/>
                    <a:pt x="3513" y="35"/>
                    <a:pt x="3471" y="12"/>
                  </a:cubicBezTo>
                  <a:cubicBezTo>
                    <a:pt x="3456" y="4"/>
                    <a:pt x="3441" y="1"/>
                    <a:pt x="3427" y="1"/>
                  </a:cubicBezTo>
                  <a:close/>
                </a:path>
              </a:pathLst>
            </a:custGeom>
            <a:solidFill>
              <a:srgbClr val="6D43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2651;p57">
              <a:extLst>
                <a:ext uri="{FF2B5EF4-FFF2-40B4-BE49-F238E27FC236}">
                  <a16:creationId xmlns:a16="http://schemas.microsoft.com/office/drawing/2014/main" id="{ACC2EFEA-65D5-4C43-9973-C4BE129E8EF0}"/>
                </a:ext>
              </a:extLst>
            </p:cNvPr>
            <p:cNvSpPr/>
            <p:nvPr/>
          </p:nvSpPr>
          <p:spPr>
            <a:xfrm>
              <a:off x="3211073" y="3053234"/>
              <a:ext cx="893142" cy="1088727"/>
            </a:xfrm>
            <a:custGeom>
              <a:avLst/>
              <a:gdLst/>
              <a:ahLst/>
              <a:cxnLst/>
              <a:rect l="l" t="t" r="r" b="b"/>
              <a:pathLst>
                <a:path w="21417" h="26107" extrusionOk="0">
                  <a:moveTo>
                    <a:pt x="12599" y="1"/>
                  </a:moveTo>
                  <a:cubicBezTo>
                    <a:pt x="12599" y="1"/>
                    <a:pt x="10843" y="946"/>
                    <a:pt x="9729" y="1149"/>
                  </a:cubicBezTo>
                  <a:cubicBezTo>
                    <a:pt x="9729" y="1149"/>
                    <a:pt x="9358" y="2907"/>
                    <a:pt x="9189" y="3007"/>
                  </a:cubicBezTo>
                  <a:cubicBezTo>
                    <a:pt x="9185" y="3009"/>
                    <a:pt x="9181" y="3011"/>
                    <a:pt x="9176" y="3011"/>
                  </a:cubicBezTo>
                  <a:cubicBezTo>
                    <a:pt x="9018" y="3011"/>
                    <a:pt x="8986" y="1183"/>
                    <a:pt x="8986" y="1183"/>
                  </a:cubicBezTo>
                  <a:cubicBezTo>
                    <a:pt x="8986" y="1183"/>
                    <a:pt x="7567" y="677"/>
                    <a:pt x="7027" y="204"/>
                  </a:cubicBezTo>
                  <a:cubicBezTo>
                    <a:pt x="7027" y="204"/>
                    <a:pt x="6149" y="396"/>
                    <a:pt x="4730" y="1476"/>
                  </a:cubicBezTo>
                  <a:cubicBezTo>
                    <a:pt x="4235" y="1949"/>
                    <a:pt x="3491" y="9268"/>
                    <a:pt x="3334" y="12285"/>
                  </a:cubicBezTo>
                  <a:cubicBezTo>
                    <a:pt x="3195" y="14916"/>
                    <a:pt x="0" y="25166"/>
                    <a:pt x="5743" y="25841"/>
                  </a:cubicBezTo>
                  <a:cubicBezTo>
                    <a:pt x="7329" y="26028"/>
                    <a:pt x="8884" y="26106"/>
                    <a:pt x="10353" y="26106"/>
                  </a:cubicBezTo>
                  <a:cubicBezTo>
                    <a:pt x="14201" y="26106"/>
                    <a:pt x="17456" y="25568"/>
                    <a:pt x="19119" y="25030"/>
                  </a:cubicBezTo>
                  <a:cubicBezTo>
                    <a:pt x="21416" y="24286"/>
                    <a:pt x="21213" y="22868"/>
                    <a:pt x="20808" y="21856"/>
                  </a:cubicBezTo>
                  <a:cubicBezTo>
                    <a:pt x="20403" y="20842"/>
                    <a:pt x="19187" y="18479"/>
                    <a:pt x="18849" y="17599"/>
                  </a:cubicBezTo>
                  <a:cubicBezTo>
                    <a:pt x="18511" y="16721"/>
                    <a:pt x="17632" y="13208"/>
                    <a:pt x="17431" y="10979"/>
                  </a:cubicBezTo>
                  <a:cubicBezTo>
                    <a:pt x="17228" y="8749"/>
                    <a:pt x="16349" y="1724"/>
                    <a:pt x="15809" y="1116"/>
                  </a:cubicBezTo>
                  <a:cubicBezTo>
                    <a:pt x="15267" y="507"/>
                    <a:pt x="12599" y="1"/>
                    <a:pt x="125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652;p57">
              <a:extLst>
                <a:ext uri="{FF2B5EF4-FFF2-40B4-BE49-F238E27FC236}">
                  <a16:creationId xmlns:a16="http://schemas.microsoft.com/office/drawing/2014/main" id="{A98E7B93-1F06-4F6D-8E41-00EF53BF26BD}"/>
                </a:ext>
              </a:extLst>
            </p:cNvPr>
            <p:cNvSpPr/>
            <p:nvPr/>
          </p:nvSpPr>
          <p:spPr>
            <a:xfrm>
              <a:off x="3304111" y="3085720"/>
              <a:ext cx="571908" cy="719493"/>
            </a:xfrm>
            <a:custGeom>
              <a:avLst/>
              <a:gdLst/>
              <a:ahLst/>
              <a:cxnLst/>
              <a:rect l="l" t="t" r="r" b="b"/>
              <a:pathLst>
                <a:path w="13714" h="17253" extrusionOk="0">
                  <a:moveTo>
                    <a:pt x="10368" y="0"/>
                  </a:moveTo>
                  <a:cubicBezTo>
                    <a:pt x="10368" y="0"/>
                    <a:pt x="8039" y="2871"/>
                    <a:pt x="6891" y="4629"/>
                  </a:cubicBezTo>
                  <a:cubicBezTo>
                    <a:pt x="5741" y="6385"/>
                    <a:pt x="3647" y="8377"/>
                    <a:pt x="3006" y="8783"/>
                  </a:cubicBezTo>
                  <a:cubicBezTo>
                    <a:pt x="2364" y="9188"/>
                    <a:pt x="1520" y="9864"/>
                    <a:pt x="1283" y="10707"/>
                  </a:cubicBezTo>
                  <a:cubicBezTo>
                    <a:pt x="1046" y="11551"/>
                    <a:pt x="0" y="15910"/>
                    <a:pt x="338" y="16991"/>
                  </a:cubicBezTo>
                  <a:cubicBezTo>
                    <a:pt x="394" y="17171"/>
                    <a:pt x="562" y="17252"/>
                    <a:pt x="813" y="17252"/>
                  </a:cubicBezTo>
                  <a:cubicBezTo>
                    <a:pt x="2064" y="17252"/>
                    <a:pt x="5366" y="15245"/>
                    <a:pt x="7026" y="13613"/>
                  </a:cubicBezTo>
                  <a:cubicBezTo>
                    <a:pt x="9018" y="11654"/>
                    <a:pt x="11889" y="7229"/>
                    <a:pt x="12531" y="5439"/>
                  </a:cubicBezTo>
                  <a:cubicBezTo>
                    <a:pt x="13173" y="3648"/>
                    <a:pt x="13713" y="1690"/>
                    <a:pt x="13578" y="1115"/>
                  </a:cubicBezTo>
                  <a:cubicBezTo>
                    <a:pt x="13442" y="541"/>
                    <a:pt x="10368" y="0"/>
                    <a:pt x="103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653;p57">
              <a:extLst>
                <a:ext uri="{FF2B5EF4-FFF2-40B4-BE49-F238E27FC236}">
                  <a16:creationId xmlns:a16="http://schemas.microsoft.com/office/drawing/2014/main" id="{E0BCCDBE-FBF2-45A4-8A4C-2BA20C3D0446}"/>
                </a:ext>
              </a:extLst>
            </p:cNvPr>
            <p:cNvSpPr/>
            <p:nvPr/>
          </p:nvSpPr>
          <p:spPr>
            <a:xfrm>
              <a:off x="3304111" y="3053234"/>
              <a:ext cx="571908" cy="719452"/>
            </a:xfrm>
            <a:custGeom>
              <a:avLst/>
              <a:gdLst/>
              <a:ahLst/>
              <a:cxnLst/>
              <a:rect l="l" t="t" r="r" b="b"/>
              <a:pathLst>
                <a:path w="13714" h="17252" extrusionOk="0">
                  <a:moveTo>
                    <a:pt x="10368" y="1"/>
                  </a:moveTo>
                  <a:cubicBezTo>
                    <a:pt x="10368" y="1"/>
                    <a:pt x="8039" y="2871"/>
                    <a:pt x="6891" y="4628"/>
                  </a:cubicBezTo>
                  <a:cubicBezTo>
                    <a:pt x="5741" y="6385"/>
                    <a:pt x="3647" y="8378"/>
                    <a:pt x="3006" y="8782"/>
                  </a:cubicBezTo>
                  <a:cubicBezTo>
                    <a:pt x="2364" y="9188"/>
                    <a:pt x="1520" y="9864"/>
                    <a:pt x="1283" y="10708"/>
                  </a:cubicBezTo>
                  <a:cubicBezTo>
                    <a:pt x="1046" y="11552"/>
                    <a:pt x="0" y="15909"/>
                    <a:pt x="338" y="16991"/>
                  </a:cubicBezTo>
                  <a:cubicBezTo>
                    <a:pt x="394" y="17171"/>
                    <a:pt x="562" y="17252"/>
                    <a:pt x="813" y="17252"/>
                  </a:cubicBezTo>
                  <a:cubicBezTo>
                    <a:pt x="2064" y="17252"/>
                    <a:pt x="5366" y="15246"/>
                    <a:pt x="7026" y="13614"/>
                  </a:cubicBezTo>
                  <a:cubicBezTo>
                    <a:pt x="9018" y="11655"/>
                    <a:pt x="11889" y="7229"/>
                    <a:pt x="12531" y="5440"/>
                  </a:cubicBezTo>
                  <a:cubicBezTo>
                    <a:pt x="13173" y="3649"/>
                    <a:pt x="13713" y="1690"/>
                    <a:pt x="13578" y="1116"/>
                  </a:cubicBezTo>
                  <a:cubicBezTo>
                    <a:pt x="13442" y="542"/>
                    <a:pt x="10368" y="1"/>
                    <a:pt x="103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654;p57">
              <a:extLst>
                <a:ext uri="{FF2B5EF4-FFF2-40B4-BE49-F238E27FC236}">
                  <a16:creationId xmlns:a16="http://schemas.microsoft.com/office/drawing/2014/main" id="{3861671F-70C2-4388-8348-AC53B4AF4837}"/>
                </a:ext>
              </a:extLst>
            </p:cNvPr>
            <p:cNvSpPr/>
            <p:nvPr/>
          </p:nvSpPr>
          <p:spPr>
            <a:xfrm>
              <a:off x="3349025" y="3096480"/>
              <a:ext cx="410686" cy="495175"/>
            </a:xfrm>
            <a:custGeom>
              <a:avLst/>
              <a:gdLst/>
              <a:ahLst/>
              <a:cxnLst/>
              <a:rect l="l" t="t" r="r" b="b"/>
              <a:pathLst>
                <a:path w="9848" h="11874" extrusionOk="0">
                  <a:moveTo>
                    <a:pt x="9832" y="1"/>
                  </a:moveTo>
                  <a:lnTo>
                    <a:pt x="9380" y="860"/>
                  </a:lnTo>
                  <a:lnTo>
                    <a:pt x="9154" y="1289"/>
                  </a:lnTo>
                  <a:cubicBezTo>
                    <a:pt x="9077" y="1433"/>
                    <a:pt x="8989" y="1570"/>
                    <a:pt x="8909" y="1709"/>
                  </a:cubicBezTo>
                  <a:lnTo>
                    <a:pt x="8414" y="2544"/>
                  </a:lnTo>
                  <a:cubicBezTo>
                    <a:pt x="8375" y="2616"/>
                    <a:pt x="8330" y="2682"/>
                    <a:pt x="8285" y="2749"/>
                  </a:cubicBezTo>
                  <a:lnTo>
                    <a:pt x="8153" y="2952"/>
                  </a:lnTo>
                  <a:lnTo>
                    <a:pt x="7885" y="3358"/>
                  </a:lnTo>
                  <a:lnTo>
                    <a:pt x="7618" y="3763"/>
                  </a:lnTo>
                  <a:cubicBezTo>
                    <a:pt x="7530" y="3899"/>
                    <a:pt x="7432" y="4028"/>
                    <a:pt x="7338" y="4159"/>
                  </a:cubicBezTo>
                  <a:lnTo>
                    <a:pt x="6772" y="4947"/>
                  </a:lnTo>
                  <a:lnTo>
                    <a:pt x="6175" y="5713"/>
                  </a:lnTo>
                  <a:cubicBezTo>
                    <a:pt x="6075" y="5839"/>
                    <a:pt x="5980" y="5971"/>
                    <a:pt x="5874" y="6093"/>
                  </a:cubicBezTo>
                  <a:lnTo>
                    <a:pt x="5561" y="6464"/>
                  </a:lnTo>
                  <a:cubicBezTo>
                    <a:pt x="5152" y="6966"/>
                    <a:pt x="4714" y="7441"/>
                    <a:pt x="4282" y="7922"/>
                  </a:cubicBezTo>
                  <a:lnTo>
                    <a:pt x="3613" y="8626"/>
                  </a:lnTo>
                  <a:cubicBezTo>
                    <a:pt x="3388" y="8858"/>
                    <a:pt x="3155" y="9083"/>
                    <a:pt x="2927" y="9312"/>
                  </a:cubicBezTo>
                  <a:cubicBezTo>
                    <a:pt x="2000" y="10216"/>
                    <a:pt x="1032" y="11078"/>
                    <a:pt x="1" y="11860"/>
                  </a:cubicBezTo>
                  <a:lnTo>
                    <a:pt x="13" y="11873"/>
                  </a:lnTo>
                  <a:cubicBezTo>
                    <a:pt x="1048" y="11094"/>
                    <a:pt x="2019" y="10233"/>
                    <a:pt x="2949" y="9332"/>
                  </a:cubicBezTo>
                  <a:cubicBezTo>
                    <a:pt x="3178" y="9103"/>
                    <a:pt x="3412" y="8879"/>
                    <a:pt x="3638" y="8648"/>
                  </a:cubicBezTo>
                  <a:lnTo>
                    <a:pt x="4309" y="7945"/>
                  </a:lnTo>
                  <a:cubicBezTo>
                    <a:pt x="4743" y="7465"/>
                    <a:pt x="5180" y="6987"/>
                    <a:pt x="5590" y="6484"/>
                  </a:cubicBezTo>
                  <a:lnTo>
                    <a:pt x="5900" y="6112"/>
                  </a:lnTo>
                  <a:cubicBezTo>
                    <a:pt x="6006" y="5988"/>
                    <a:pt x="6101" y="5856"/>
                    <a:pt x="6201" y="5730"/>
                  </a:cubicBezTo>
                  <a:lnTo>
                    <a:pt x="6796" y="4962"/>
                  </a:lnTo>
                  <a:lnTo>
                    <a:pt x="7362" y="4174"/>
                  </a:lnTo>
                  <a:cubicBezTo>
                    <a:pt x="7455" y="4040"/>
                    <a:pt x="7554" y="3912"/>
                    <a:pt x="7642" y="3777"/>
                  </a:cubicBezTo>
                  <a:lnTo>
                    <a:pt x="7908" y="3370"/>
                  </a:lnTo>
                  <a:lnTo>
                    <a:pt x="8174" y="2964"/>
                  </a:lnTo>
                  <a:lnTo>
                    <a:pt x="8306" y="2761"/>
                  </a:lnTo>
                  <a:cubicBezTo>
                    <a:pt x="8350" y="2693"/>
                    <a:pt x="8394" y="2625"/>
                    <a:pt x="8435" y="2554"/>
                  </a:cubicBezTo>
                  <a:lnTo>
                    <a:pt x="8928" y="1719"/>
                  </a:lnTo>
                  <a:cubicBezTo>
                    <a:pt x="9009" y="1579"/>
                    <a:pt x="9095" y="1442"/>
                    <a:pt x="9172" y="1299"/>
                  </a:cubicBezTo>
                  <a:lnTo>
                    <a:pt x="9397" y="869"/>
                  </a:lnTo>
                  <a:lnTo>
                    <a:pt x="9848" y="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655;p57">
              <a:extLst>
                <a:ext uri="{FF2B5EF4-FFF2-40B4-BE49-F238E27FC236}">
                  <a16:creationId xmlns:a16="http://schemas.microsoft.com/office/drawing/2014/main" id="{23333DF9-376D-4836-8591-CA48CE45A51D}"/>
                </a:ext>
              </a:extLst>
            </p:cNvPr>
            <p:cNvSpPr/>
            <p:nvPr/>
          </p:nvSpPr>
          <p:spPr>
            <a:xfrm>
              <a:off x="3367583" y="3120250"/>
              <a:ext cx="396716" cy="506685"/>
            </a:xfrm>
            <a:custGeom>
              <a:avLst/>
              <a:gdLst/>
              <a:ahLst/>
              <a:cxnLst/>
              <a:rect l="l" t="t" r="r" b="b"/>
              <a:pathLst>
                <a:path w="9513" h="12150" extrusionOk="0">
                  <a:moveTo>
                    <a:pt x="9497" y="1"/>
                  </a:moveTo>
                  <a:lnTo>
                    <a:pt x="9069" y="872"/>
                  </a:lnTo>
                  <a:lnTo>
                    <a:pt x="8856" y="1308"/>
                  </a:lnTo>
                  <a:cubicBezTo>
                    <a:pt x="8783" y="1453"/>
                    <a:pt x="8700" y="1593"/>
                    <a:pt x="8622" y="1734"/>
                  </a:cubicBezTo>
                  <a:lnTo>
                    <a:pt x="8152" y="2584"/>
                  </a:lnTo>
                  <a:cubicBezTo>
                    <a:pt x="8114" y="2655"/>
                    <a:pt x="8070" y="2723"/>
                    <a:pt x="8028" y="2792"/>
                  </a:cubicBezTo>
                  <a:lnTo>
                    <a:pt x="7900" y="2999"/>
                  </a:lnTo>
                  <a:lnTo>
                    <a:pt x="7645" y="3412"/>
                  </a:lnTo>
                  <a:lnTo>
                    <a:pt x="7390" y="3824"/>
                  </a:lnTo>
                  <a:cubicBezTo>
                    <a:pt x="7304" y="3963"/>
                    <a:pt x="7210" y="4094"/>
                    <a:pt x="7120" y="4229"/>
                  </a:cubicBezTo>
                  <a:lnTo>
                    <a:pt x="6575" y="5032"/>
                  </a:lnTo>
                  <a:lnTo>
                    <a:pt x="6001" y="5814"/>
                  </a:lnTo>
                  <a:cubicBezTo>
                    <a:pt x="5905" y="5943"/>
                    <a:pt x="5812" y="6075"/>
                    <a:pt x="5710" y="6201"/>
                  </a:cubicBezTo>
                  <a:lnTo>
                    <a:pt x="5408" y="6581"/>
                  </a:lnTo>
                  <a:cubicBezTo>
                    <a:pt x="5012" y="7094"/>
                    <a:pt x="4588" y="7583"/>
                    <a:pt x="4170" y="8076"/>
                  </a:cubicBezTo>
                  <a:lnTo>
                    <a:pt x="3521" y="8799"/>
                  </a:lnTo>
                  <a:cubicBezTo>
                    <a:pt x="3302" y="9037"/>
                    <a:pt x="3076" y="9269"/>
                    <a:pt x="2854" y="9505"/>
                  </a:cubicBezTo>
                  <a:cubicBezTo>
                    <a:pt x="1953" y="10433"/>
                    <a:pt x="1010" y="11324"/>
                    <a:pt x="1" y="12134"/>
                  </a:cubicBezTo>
                  <a:lnTo>
                    <a:pt x="14" y="12150"/>
                  </a:lnTo>
                  <a:cubicBezTo>
                    <a:pt x="1027" y="11341"/>
                    <a:pt x="1974" y="10454"/>
                    <a:pt x="2878" y="9527"/>
                  </a:cubicBezTo>
                  <a:cubicBezTo>
                    <a:pt x="3100" y="9290"/>
                    <a:pt x="3327" y="9059"/>
                    <a:pt x="3547" y="8822"/>
                  </a:cubicBezTo>
                  <a:lnTo>
                    <a:pt x="4198" y="8101"/>
                  </a:lnTo>
                  <a:cubicBezTo>
                    <a:pt x="4619" y="7608"/>
                    <a:pt x="5042" y="7117"/>
                    <a:pt x="5437" y="6604"/>
                  </a:cubicBezTo>
                  <a:lnTo>
                    <a:pt x="5738" y="6222"/>
                  </a:lnTo>
                  <a:cubicBezTo>
                    <a:pt x="5839" y="6096"/>
                    <a:pt x="5932" y="5964"/>
                    <a:pt x="6028" y="5833"/>
                  </a:cubicBezTo>
                  <a:lnTo>
                    <a:pt x="6601" y="5049"/>
                  </a:lnTo>
                  <a:lnTo>
                    <a:pt x="7145" y="4244"/>
                  </a:lnTo>
                  <a:cubicBezTo>
                    <a:pt x="7234" y="4109"/>
                    <a:pt x="7328" y="3977"/>
                    <a:pt x="7413" y="3839"/>
                  </a:cubicBezTo>
                  <a:lnTo>
                    <a:pt x="7667" y="3424"/>
                  </a:lnTo>
                  <a:lnTo>
                    <a:pt x="7921" y="3011"/>
                  </a:lnTo>
                  <a:lnTo>
                    <a:pt x="8048" y="2803"/>
                  </a:lnTo>
                  <a:cubicBezTo>
                    <a:pt x="8091" y="2735"/>
                    <a:pt x="8135" y="2666"/>
                    <a:pt x="8172" y="2594"/>
                  </a:cubicBezTo>
                  <a:lnTo>
                    <a:pt x="8641" y="1744"/>
                  </a:lnTo>
                  <a:cubicBezTo>
                    <a:pt x="8718" y="1600"/>
                    <a:pt x="8800" y="1460"/>
                    <a:pt x="8873" y="1317"/>
                  </a:cubicBezTo>
                  <a:lnTo>
                    <a:pt x="9086" y="880"/>
                  </a:lnTo>
                  <a:lnTo>
                    <a:pt x="9512" y="7"/>
                  </a:lnTo>
                  <a:lnTo>
                    <a:pt x="94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656;p57">
              <a:extLst>
                <a:ext uri="{FF2B5EF4-FFF2-40B4-BE49-F238E27FC236}">
                  <a16:creationId xmlns:a16="http://schemas.microsoft.com/office/drawing/2014/main" id="{DC634B41-3F48-4860-A4CB-D2A58AE7FF2F}"/>
                </a:ext>
              </a:extLst>
            </p:cNvPr>
            <p:cNvSpPr/>
            <p:nvPr/>
          </p:nvSpPr>
          <p:spPr>
            <a:xfrm>
              <a:off x="3450904" y="3115830"/>
              <a:ext cx="394631" cy="555936"/>
            </a:xfrm>
            <a:custGeom>
              <a:avLst/>
              <a:gdLst/>
              <a:ahLst/>
              <a:cxnLst/>
              <a:rect l="l" t="t" r="r" b="b"/>
              <a:pathLst>
                <a:path w="9463" h="13331" extrusionOk="0">
                  <a:moveTo>
                    <a:pt x="9447" y="0"/>
                  </a:moveTo>
                  <a:cubicBezTo>
                    <a:pt x="9047" y="1325"/>
                    <a:pt x="8536" y="2617"/>
                    <a:pt x="7925" y="3858"/>
                  </a:cubicBezTo>
                  <a:cubicBezTo>
                    <a:pt x="7765" y="4165"/>
                    <a:pt x="7613" y="4476"/>
                    <a:pt x="7442" y="4778"/>
                  </a:cubicBezTo>
                  <a:cubicBezTo>
                    <a:pt x="7358" y="4929"/>
                    <a:pt x="7279" y="5082"/>
                    <a:pt x="7190" y="5231"/>
                  </a:cubicBezTo>
                  <a:lnTo>
                    <a:pt x="6927" y="5678"/>
                  </a:lnTo>
                  <a:cubicBezTo>
                    <a:pt x="6567" y="6268"/>
                    <a:pt x="6193" y="6851"/>
                    <a:pt x="5788" y="7411"/>
                  </a:cubicBezTo>
                  <a:cubicBezTo>
                    <a:pt x="5384" y="7973"/>
                    <a:pt x="4961" y="8520"/>
                    <a:pt x="4519" y="9054"/>
                  </a:cubicBezTo>
                  <a:cubicBezTo>
                    <a:pt x="4075" y="9585"/>
                    <a:pt x="3611" y="10099"/>
                    <a:pt x="3129" y="10596"/>
                  </a:cubicBezTo>
                  <a:cubicBezTo>
                    <a:pt x="2646" y="11092"/>
                    <a:pt x="2146" y="11571"/>
                    <a:pt x="1626" y="12026"/>
                  </a:cubicBezTo>
                  <a:cubicBezTo>
                    <a:pt x="1105" y="12482"/>
                    <a:pt x="570" y="12922"/>
                    <a:pt x="1" y="13316"/>
                  </a:cubicBezTo>
                  <a:lnTo>
                    <a:pt x="7" y="13331"/>
                  </a:lnTo>
                  <a:cubicBezTo>
                    <a:pt x="579" y="12937"/>
                    <a:pt x="1116" y="12498"/>
                    <a:pt x="1639" y="12045"/>
                  </a:cubicBezTo>
                  <a:cubicBezTo>
                    <a:pt x="2162" y="11589"/>
                    <a:pt x="2663" y="11111"/>
                    <a:pt x="3148" y="10617"/>
                  </a:cubicBezTo>
                  <a:cubicBezTo>
                    <a:pt x="3631" y="10122"/>
                    <a:pt x="4096" y="9607"/>
                    <a:pt x="4543" y="9077"/>
                  </a:cubicBezTo>
                  <a:cubicBezTo>
                    <a:pt x="4988" y="8545"/>
                    <a:pt x="5409" y="7996"/>
                    <a:pt x="5812" y="7431"/>
                  </a:cubicBezTo>
                  <a:cubicBezTo>
                    <a:pt x="6217" y="6869"/>
                    <a:pt x="6591" y="6284"/>
                    <a:pt x="6951" y="5693"/>
                  </a:cubicBezTo>
                  <a:lnTo>
                    <a:pt x="7213" y="5245"/>
                  </a:lnTo>
                  <a:cubicBezTo>
                    <a:pt x="7302" y="5095"/>
                    <a:pt x="7381" y="4941"/>
                    <a:pt x="7466" y="4790"/>
                  </a:cubicBezTo>
                  <a:cubicBezTo>
                    <a:pt x="7636" y="4490"/>
                    <a:pt x="7787" y="4177"/>
                    <a:pt x="7947" y="3870"/>
                  </a:cubicBezTo>
                  <a:cubicBezTo>
                    <a:pt x="8557" y="2626"/>
                    <a:pt x="9064" y="1333"/>
                    <a:pt x="9463" y="5"/>
                  </a:cubicBezTo>
                  <a:lnTo>
                    <a:pt x="94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657;p57">
              <a:extLst>
                <a:ext uri="{FF2B5EF4-FFF2-40B4-BE49-F238E27FC236}">
                  <a16:creationId xmlns:a16="http://schemas.microsoft.com/office/drawing/2014/main" id="{B68176C9-C0B6-401D-8D2E-DF2FD90ACF6E}"/>
                </a:ext>
              </a:extLst>
            </p:cNvPr>
            <p:cNvSpPr/>
            <p:nvPr/>
          </p:nvSpPr>
          <p:spPr>
            <a:xfrm>
              <a:off x="3291893" y="2407096"/>
              <a:ext cx="654896" cy="235119"/>
            </a:xfrm>
            <a:custGeom>
              <a:avLst/>
              <a:gdLst/>
              <a:ahLst/>
              <a:cxnLst/>
              <a:rect l="l" t="t" r="r" b="b"/>
              <a:pathLst>
                <a:path w="15704" h="5638" extrusionOk="0">
                  <a:moveTo>
                    <a:pt x="80" y="0"/>
                  </a:moveTo>
                  <a:lnTo>
                    <a:pt x="80" y="0"/>
                  </a:lnTo>
                  <a:cubicBezTo>
                    <a:pt x="0" y="246"/>
                    <a:pt x="75" y="488"/>
                    <a:pt x="169" y="667"/>
                  </a:cubicBezTo>
                  <a:cubicBezTo>
                    <a:pt x="266" y="852"/>
                    <a:pt x="392" y="998"/>
                    <a:pt x="519" y="1139"/>
                  </a:cubicBezTo>
                  <a:cubicBezTo>
                    <a:pt x="780" y="1417"/>
                    <a:pt x="1068" y="1648"/>
                    <a:pt x="1364" y="1862"/>
                  </a:cubicBezTo>
                  <a:cubicBezTo>
                    <a:pt x="1956" y="2289"/>
                    <a:pt x="2590" y="2643"/>
                    <a:pt x="3231" y="2967"/>
                  </a:cubicBezTo>
                  <a:cubicBezTo>
                    <a:pt x="4521" y="3608"/>
                    <a:pt x="5863" y="4124"/>
                    <a:pt x="7231" y="4550"/>
                  </a:cubicBezTo>
                  <a:cubicBezTo>
                    <a:pt x="8600" y="4973"/>
                    <a:pt x="9998" y="5319"/>
                    <a:pt x="11427" y="5507"/>
                  </a:cubicBezTo>
                  <a:cubicBezTo>
                    <a:pt x="12031" y="5584"/>
                    <a:pt x="12641" y="5637"/>
                    <a:pt x="13259" y="5637"/>
                  </a:cubicBezTo>
                  <a:cubicBezTo>
                    <a:pt x="13372" y="5637"/>
                    <a:pt x="13484" y="5636"/>
                    <a:pt x="13598" y="5632"/>
                  </a:cubicBezTo>
                  <a:cubicBezTo>
                    <a:pt x="13964" y="5620"/>
                    <a:pt x="14333" y="5581"/>
                    <a:pt x="14704" y="5492"/>
                  </a:cubicBezTo>
                  <a:cubicBezTo>
                    <a:pt x="14891" y="5445"/>
                    <a:pt x="15077" y="5388"/>
                    <a:pt x="15261" y="5289"/>
                  </a:cubicBezTo>
                  <a:cubicBezTo>
                    <a:pt x="15438" y="5192"/>
                    <a:pt x="15635" y="5026"/>
                    <a:pt x="15703" y="4778"/>
                  </a:cubicBezTo>
                  <a:lnTo>
                    <a:pt x="15352" y="4666"/>
                  </a:lnTo>
                  <a:cubicBezTo>
                    <a:pt x="15265" y="4854"/>
                    <a:pt x="14926" y="4958"/>
                    <a:pt x="14609" y="4997"/>
                  </a:cubicBezTo>
                  <a:cubicBezTo>
                    <a:pt x="14418" y="5023"/>
                    <a:pt x="14220" y="5032"/>
                    <a:pt x="14020" y="5032"/>
                  </a:cubicBezTo>
                  <a:cubicBezTo>
                    <a:pt x="13880" y="5032"/>
                    <a:pt x="13740" y="5028"/>
                    <a:pt x="13600" y="5022"/>
                  </a:cubicBezTo>
                  <a:cubicBezTo>
                    <a:pt x="12915" y="4988"/>
                    <a:pt x="12224" y="4895"/>
                    <a:pt x="11539" y="4775"/>
                  </a:cubicBezTo>
                  <a:cubicBezTo>
                    <a:pt x="10166" y="4534"/>
                    <a:pt x="8804" y="4199"/>
                    <a:pt x="7461" y="3799"/>
                  </a:cubicBezTo>
                  <a:cubicBezTo>
                    <a:pt x="6121" y="3392"/>
                    <a:pt x="4794" y="2928"/>
                    <a:pt x="3519" y="2358"/>
                  </a:cubicBezTo>
                  <a:cubicBezTo>
                    <a:pt x="2881" y="2076"/>
                    <a:pt x="2257" y="1763"/>
                    <a:pt x="1670" y="1405"/>
                  </a:cubicBezTo>
                  <a:cubicBezTo>
                    <a:pt x="1377" y="1227"/>
                    <a:pt x="1094" y="1032"/>
                    <a:pt x="851" y="809"/>
                  </a:cubicBezTo>
                  <a:cubicBezTo>
                    <a:pt x="614" y="595"/>
                    <a:pt x="391" y="313"/>
                    <a:pt x="433" y="108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658;p57">
              <a:extLst>
                <a:ext uri="{FF2B5EF4-FFF2-40B4-BE49-F238E27FC236}">
                  <a16:creationId xmlns:a16="http://schemas.microsoft.com/office/drawing/2014/main" id="{3B393084-FD2A-4954-BEC5-CA1C0672F4A2}"/>
                </a:ext>
              </a:extLst>
            </p:cNvPr>
            <p:cNvSpPr/>
            <p:nvPr/>
          </p:nvSpPr>
          <p:spPr>
            <a:xfrm>
              <a:off x="3295187" y="2371273"/>
              <a:ext cx="654896" cy="235119"/>
            </a:xfrm>
            <a:custGeom>
              <a:avLst/>
              <a:gdLst/>
              <a:ahLst/>
              <a:cxnLst/>
              <a:rect l="l" t="t" r="r" b="b"/>
              <a:pathLst>
                <a:path w="15704" h="5638" extrusionOk="0">
                  <a:moveTo>
                    <a:pt x="2456" y="0"/>
                  </a:moveTo>
                  <a:cubicBezTo>
                    <a:pt x="2340" y="0"/>
                    <a:pt x="2223" y="2"/>
                    <a:pt x="2106" y="6"/>
                  </a:cubicBezTo>
                  <a:cubicBezTo>
                    <a:pt x="1740" y="16"/>
                    <a:pt x="1371" y="57"/>
                    <a:pt x="1000" y="146"/>
                  </a:cubicBezTo>
                  <a:cubicBezTo>
                    <a:pt x="813" y="192"/>
                    <a:pt x="627" y="250"/>
                    <a:pt x="443" y="349"/>
                  </a:cubicBezTo>
                  <a:cubicBezTo>
                    <a:pt x="266" y="445"/>
                    <a:pt x="69" y="611"/>
                    <a:pt x="1" y="860"/>
                  </a:cubicBezTo>
                  <a:lnTo>
                    <a:pt x="352" y="971"/>
                  </a:lnTo>
                  <a:cubicBezTo>
                    <a:pt x="439" y="783"/>
                    <a:pt x="778" y="679"/>
                    <a:pt x="1095" y="640"/>
                  </a:cubicBezTo>
                  <a:cubicBezTo>
                    <a:pt x="1285" y="614"/>
                    <a:pt x="1482" y="605"/>
                    <a:pt x="1681" y="605"/>
                  </a:cubicBezTo>
                  <a:cubicBezTo>
                    <a:pt x="1821" y="605"/>
                    <a:pt x="1963" y="610"/>
                    <a:pt x="2104" y="615"/>
                  </a:cubicBezTo>
                  <a:cubicBezTo>
                    <a:pt x="2789" y="649"/>
                    <a:pt x="3480" y="742"/>
                    <a:pt x="4165" y="861"/>
                  </a:cubicBezTo>
                  <a:cubicBezTo>
                    <a:pt x="5539" y="1104"/>
                    <a:pt x="6900" y="1439"/>
                    <a:pt x="8243" y="1839"/>
                  </a:cubicBezTo>
                  <a:cubicBezTo>
                    <a:pt x="9584" y="2246"/>
                    <a:pt x="10910" y="2710"/>
                    <a:pt x="12185" y="3279"/>
                  </a:cubicBezTo>
                  <a:cubicBezTo>
                    <a:pt x="12823" y="3561"/>
                    <a:pt x="13447" y="3874"/>
                    <a:pt x="14034" y="4232"/>
                  </a:cubicBezTo>
                  <a:cubicBezTo>
                    <a:pt x="14327" y="4410"/>
                    <a:pt x="14610" y="4606"/>
                    <a:pt x="14853" y="4829"/>
                  </a:cubicBezTo>
                  <a:cubicBezTo>
                    <a:pt x="15091" y="5043"/>
                    <a:pt x="15313" y="5325"/>
                    <a:pt x="15271" y="5529"/>
                  </a:cubicBezTo>
                  <a:lnTo>
                    <a:pt x="15624" y="5638"/>
                  </a:lnTo>
                  <a:cubicBezTo>
                    <a:pt x="15704" y="5391"/>
                    <a:pt x="15629" y="5149"/>
                    <a:pt x="15535" y="4971"/>
                  </a:cubicBezTo>
                  <a:cubicBezTo>
                    <a:pt x="15438" y="4785"/>
                    <a:pt x="15312" y="4638"/>
                    <a:pt x="15185" y="4498"/>
                  </a:cubicBezTo>
                  <a:cubicBezTo>
                    <a:pt x="14924" y="4221"/>
                    <a:pt x="14636" y="3989"/>
                    <a:pt x="14341" y="3775"/>
                  </a:cubicBezTo>
                  <a:cubicBezTo>
                    <a:pt x="13747" y="3347"/>
                    <a:pt x="13114" y="2994"/>
                    <a:pt x="12473" y="2670"/>
                  </a:cubicBezTo>
                  <a:cubicBezTo>
                    <a:pt x="11184" y="2028"/>
                    <a:pt x="9841" y="1513"/>
                    <a:pt x="8473" y="1086"/>
                  </a:cubicBezTo>
                  <a:cubicBezTo>
                    <a:pt x="7105" y="663"/>
                    <a:pt x="5706" y="318"/>
                    <a:pt x="4277" y="131"/>
                  </a:cubicBezTo>
                  <a:cubicBezTo>
                    <a:pt x="3677" y="53"/>
                    <a:pt x="3070" y="0"/>
                    <a:pt x="24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659;p57">
              <a:extLst>
                <a:ext uri="{FF2B5EF4-FFF2-40B4-BE49-F238E27FC236}">
                  <a16:creationId xmlns:a16="http://schemas.microsoft.com/office/drawing/2014/main" id="{3B536179-96FB-413A-9818-E6990368677A}"/>
                </a:ext>
              </a:extLst>
            </p:cNvPr>
            <p:cNvSpPr/>
            <p:nvPr/>
          </p:nvSpPr>
          <p:spPr>
            <a:xfrm>
              <a:off x="3391395" y="3751292"/>
              <a:ext cx="398426" cy="192582"/>
            </a:xfrm>
            <a:custGeom>
              <a:avLst/>
              <a:gdLst/>
              <a:ahLst/>
              <a:cxnLst/>
              <a:rect l="l" t="t" r="r" b="b"/>
              <a:pathLst>
                <a:path w="9554" h="4618" extrusionOk="0">
                  <a:moveTo>
                    <a:pt x="9534" y="0"/>
                  </a:moveTo>
                  <a:cubicBezTo>
                    <a:pt x="9531" y="0"/>
                    <a:pt x="9527" y="2"/>
                    <a:pt x="9524" y="5"/>
                  </a:cubicBezTo>
                  <a:cubicBezTo>
                    <a:pt x="8837" y="567"/>
                    <a:pt x="8115" y="1086"/>
                    <a:pt x="7368" y="1566"/>
                  </a:cubicBezTo>
                  <a:cubicBezTo>
                    <a:pt x="6619" y="2044"/>
                    <a:pt x="5843" y="2476"/>
                    <a:pt x="5041" y="2860"/>
                  </a:cubicBezTo>
                  <a:cubicBezTo>
                    <a:pt x="4241" y="3241"/>
                    <a:pt x="3420" y="3582"/>
                    <a:pt x="2580" y="3870"/>
                  </a:cubicBezTo>
                  <a:cubicBezTo>
                    <a:pt x="1741" y="4158"/>
                    <a:pt x="883" y="4394"/>
                    <a:pt x="16" y="4585"/>
                  </a:cubicBezTo>
                  <a:cubicBezTo>
                    <a:pt x="7" y="4587"/>
                    <a:pt x="0" y="4597"/>
                    <a:pt x="2" y="4605"/>
                  </a:cubicBezTo>
                  <a:cubicBezTo>
                    <a:pt x="2" y="4613"/>
                    <a:pt x="10" y="4618"/>
                    <a:pt x="19" y="4618"/>
                  </a:cubicBezTo>
                  <a:cubicBezTo>
                    <a:pt x="20" y="4618"/>
                    <a:pt x="21" y="4618"/>
                    <a:pt x="21" y="4617"/>
                  </a:cubicBezTo>
                  <a:cubicBezTo>
                    <a:pt x="893" y="4445"/>
                    <a:pt x="1755" y="4214"/>
                    <a:pt x="2599" y="3929"/>
                  </a:cubicBezTo>
                  <a:cubicBezTo>
                    <a:pt x="3443" y="3644"/>
                    <a:pt x="4269" y="3310"/>
                    <a:pt x="5071" y="2920"/>
                  </a:cubicBezTo>
                  <a:cubicBezTo>
                    <a:pt x="5872" y="2533"/>
                    <a:pt x="6649" y="2096"/>
                    <a:pt x="7398" y="1615"/>
                  </a:cubicBezTo>
                  <a:cubicBezTo>
                    <a:pt x="8147" y="1133"/>
                    <a:pt x="8863" y="604"/>
                    <a:pt x="9545" y="31"/>
                  </a:cubicBezTo>
                  <a:cubicBezTo>
                    <a:pt x="9552" y="26"/>
                    <a:pt x="9554" y="15"/>
                    <a:pt x="9547" y="7"/>
                  </a:cubicBezTo>
                  <a:cubicBezTo>
                    <a:pt x="9544" y="3"/>
                    <a:pt x="9539" y="0"/>
                    <a:pt x="95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660;p57">
              <a:extLst>
                <a:ext uri="{FF2B5EF4-FFF2-40B4-BE49-F238E27FC236}">
                  <a16:creationId xmlns:a16="http://schemas.microsoft.com/office/drawing/2014/main" id="{F6A6676D-4012-4189-A2A2-201C8BF4AD9E}"/>
                </a:ext>
              </a:extLst>
            </p:cNvPr>
            <p:cNvSpPr/>
            <p:nvPr/>
          </p:nvSpPr>
          <p:spPr>
            <a:xfrm>
              <a:off x="3492231" y="3828942"/>
              <a:ext cx="355889" cy="159429"/>
            </a:xfrm>
            <a:custGeom>
              <a:avLst/>
              <a:gdLst/>
              <a:ahLst/>
              <a:cxnLst/>
              <a:rect l="l" t="t" r="r" b="b"/>
              <a:pathLst>
                <a:path w="8534" h="3823" extrusionOk="0">
                  <a:moveTo>
                    <a:pt x="8515" y="0"/>
                  </a:moveTo>
                  <a:cubicBezTo>
                    <a:pt x="8511" y="0"/>
                    <a:pt x="8507" y="2"/>
                    <a:pt x="8504" y="4"/>
                  </a:cubicBezTo>
                  <a:cubicBezTo>
                    <a:pt x="7873" y="461"/>
                    <a:pt x="7215" y="884"/>
                    <a:pt x="6540" y="1275"/>
                  </a:cubicBezTo>
                  <a:cubicBezTo>
                    <a:pt x="5865" y="1666"/>
                    <a:pt x="5168" y="2019"/>
                    <a:pt x="4455" y="2334"/>
                  </a:cubicBezTo>
                  <a:cubicBezTo>
                    <a:pt x="3741" y="2650"/>
                    <a:pt x="3013" y="2933"/>
                    <a:pt x="2272" y="3173"/>
                  </a:cubicBezTo>
                  <a:cubicBezTo>
                    <a:pt x="1531" y="3417"/>
                    <a:pt x="777" y="3621"/>
                    <a:pt x="15" y="3790"/>
                  </a:cubicBezTo>
                  <a:cubicBezTo>
                    <a:pt x="6" y="3791"/>
                    <a:pt x="1" y="3800"/>
                    <a:pt x="2" y="3809"/>
                  </a:cubicBezTo>
                  <a:cubicBezTo>
                    <a:pt x="4" y="3817"/>
                    <a:pt x="11" y="3822"/>
                    <a:pt x="19" y="3822"/>
                  </a:cubicBezTo>
                  <a:cubicBezTo>
                    <a:pt x="20" y="3822"/>
                    <a:pt x="21" y="3822"/>
                    <a:pt x="22" y="3822"/>
                  </a:cubicBezTo>
                  <a:cubicBezTo>
                    <a:pt x="791" y="3671"/>
                    <a:pt x="1548" y="3475"/>
                    <a:pt x="2293" y="3237"/>
                  </a:cubicBezTo>
                  <a:cubicBezTo>
                    <a:pt x="3038" y="2998"/>
                    <a:pt x="3771" y="2719"/>
                    <a:pt x="4484" y="2397"/>
                  </a:cubicBezTo>
                  <a:cubicBezTo>
                    <a:pt x="5198" y="2077"/>
                    <a:pt x="5893" y="1719"/>
                    <a:pt x="6569" y="1324"/>
                  </a:cubicBezTo>
                  <a:cubicBezTo>
                    <a:pt x="7245" y="932"/>
                    <a:pt x="7898" y="499"/>
                    <a:pt x="8524" y="31"/>
                  </a:cubicBezTo>
                  <a:cubicBezTo>
                    <a:pt x="8532" y="26"/>
                    <a:pt x="8533" y="15"/>
                    <a:pt x="8528" y="8"/>
                  </a:cubicBezTo>
                  <a:cubicBezTo>
                    <a:pt x="8525" y="3"/>
                    <a:pt x="8520" y="0"/>
                    <a:pt x="85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661;p57">
              <a:extLst>
                <a:ext uri="{FF2B5EF4-FFF2-40B4-BE49-F238E27FC236}">
                  <a16:creationId xmlns:a16="http://schemas.microsoft.com/office/drawing/2014/main" id="{2C05409C-786A-474A-BD74-862D6CD458F8}"/>
                </a:ext>
              </a:extLst>
            </p:cNvPr>
            <p:cNvSpPr/>
            <p:nvPr/>
          </p:nvSpPr>
          <p:spPr>
            <a:xfrm>
              <a:off x="2971701" y="2789216"/>
              <a:ext cx="596804" cy="1375223"/>
            </a:xfrm>
            <a:custGeom>
              <a:avLst/>
              <a:gdLst/>
              <a:ahLst/>
              <a:cxnLst/>
              <a:rect l="l" t="t" r="r" b="b"/>
              <a:pathLst>
                <a:path w="14311" h="32977" extrusionOk="0">
                  <a:moveTo>
                    <a:pt x="2551" y="1"/>
                  </a:moveTo>
                  <a:cubicBezTo>
                    <a:pt x="2324" y="1"/>
                    <a:pt x="2091" y="40"/>
                    <a:pt x="1856" y="118"/>
                  </a:cubicBezTo>
                  <a:cubicBezTo>
                    <a:pt x="1213" y="332"/>
                    <a:pt x="746" y="742"/>
                    <a:pt x="507" y="1301"/>
                  </a:cubicBezTo>
                  <a:cubicBezTo>
                    <a:pt x="0" y="2489"/>
                    <a:pt x="655" y="3935"/>
                    <a:pt x="731" y="4097"/>
                  </a:cubicBezTo>
                  <a:cubicBezTo>
                    <a:pt x="823" y="4290"/>
                    <a:pt x="1015" y="4403"/>
                    <a:pt x="1215" y="4403"/>
                  </a:cubicBezTo>
                  <a:cubicBezTo>
                    <a:pt x="1292" y="4403"/>
                    <a:pt x="1370" y="4386"/>
                    <a:pt x="1444" y="4351"/>
                  </a:cubicBezTo>
                  <a:cubicBezTo>
                    <a:pt x="1710" y="4224"/>
                    <a:pt x="1824" y="3905"/>
                    <a:pt x="1698" y="3638"/>
                  </a:cubicBezTo>
                  <a:cubicBezTo>
                    <a:pt x="1557" y="3343"/>
                    <a:pt x="1220" y="2357"/>
                    <a:pt x="1490" y="1721"/>
                  </a:cubicBezTo>
                  <a:cubicBezTo>
                    <a:pt x="1609" y="1444"/>
                    <a:pt x="1839" y="1251"/>
                    <a:pt x="2194" y="1133"/>
                  </a:cubicBezTo>
                  <a:cubicBezTo>
                    <a:pt x="2321" y="1090"/>
                    <a:pt x="2440" y="1069"/>
                    <a:pt x="2552" y="1069"/>
                  </a:cubicBezTo>
                  <a:cubicBezTo>
                    <a:pt x="2704" y="1069"/>
                    <a:pt x="2845" y="1108"/>
                    <a:pt x="2980" y="1189"/>
                  </a:cubicBezTo>
                  <a:cubicBezTo>
                    <a:pt x="3671" y="1595"/>
                    <a:pt x="4046" y="2890"/>
                    <a:pt x="4133" y="3356"/>
                  </a:cubicBezTo>
                  <a:cubicBezTo>
                    <a:pt x="4137" y="3377"/>
                    <a:pt x="4142" y="3396"/>
                    <a:pt x="4148" y="3417"/>
                  </a:cubicBezTo>
                  <a:lnTo>
                    <a:pt x="13201" y="32600"/>
                  </a:lnTo>
                  <a:cubicBezTo>
                    <a:pt x="13273" y="32829"/>
                    <a:pt x="13483" y="32976"/>
                    <a:pt x="13711" y="32976"/>
                  </a:cubicBezTo>
                  <a:cubicBezTo>
                    <a:pt x="13764" y="32976"/>
                    <a:pt x="13818" y="32969"/>
                    <a:pt x="13870" y="32954"/>
                  </a:cubicBezTo>
                  <a:cubicBezTo>
                    <a:pt x="14153" y="32867"/>
                    <a:pt x="14310" y="32568"/>
                    <a:pt x="14223" y="32285"/>
                  </a:cubicBezTo>
                  <a:lnTo>
                    <a:pt x="5179" y="3130"/>
                  </a:lnTo>
                  <a:cubicBezTo>
                    <a:pt x="5114" y="2796"/>
                    <a:pt x="4709" y="967"/>
                    <a:pt x="3526" y="269"/>
                  </a:cubicBezTo>
                  <a:cubicBezTo>
                    <a:pt x="3225" y="90"/>
                    <a:pt x="2895" y="1"/>
                    <a:pt x="2551" y="1"/>
                  </a:cubicBezTo>
                  <a:close/>
                </a:path>
              </a:pathLst>
            </a:custGeom>
            <a:solidFill>
              <a:srgbClr val="5D31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662;p57">
              <a:extLst>
                <a:ext uri="{FF2B5EF4-FFF2-40B4-BE49-F238E27FC236}">
                  <a16:creationId xmlns:a16="http://schemas.microsoft.com/office/drawing/2014/main" id="{70C0D256-6613-4CC8-A175-BD78DFBC4EE4}"/>
                </a:ext>
              </a:extLst>
            </p:cNvPr>
            <p:cNvSpPr/>
            <p:nvPr/>
          </p:nvSpPr>
          <p:spPr>
            <a:xfrm>
              <a:off x="3145225" y="3057154"/>
              <a:ext cx="146918" cy="170772"/>
            </a:xfrm>
            <a:custGeom>
              <a:avLst/>
              <a:gdLst/>
              <a:ahLst/>
              <a:cxnLst/>
              <a:rect l="l" t="t" r="r" b="b"/>
              <a:pathLst>
                <a:path w="3523" h="4095" extrusionOk="0">
                  <a:moveTo>
                    <a:pt x="2214" y="1"/>
                  </a:moveTo>
                  <a:cubicBezTo>
                    <a:pt x="1909" y="1"/>
                    <a:pt x="1286" y="269"/>
                    <a:pt x="663" y="690"/>
                  </a:cubicBezTo>
                  <a:cubicBezTo>
                    <a:pt x="613" y="724"/>
                    <a:pt x="570" y="765"/>
                    <a:pt x="534" y="814"/>
                  </a:cubicBezTo>
                  <a:cubicBezTo>
                    <a:pt x="1" y="1551"/>
                    <a:pt x="896" y="3950"/>
                    <a:pt x="1419" y="4029"/>
                  </a:cubicBezTo>
                  <a:cubicBezTo>
                    <a:pt x="1423" y="4030"/>
                    <a:pt x="1427" y="4030"/>
                    <a:pt x="1429" y="4030"/>
                  </a:cubicBezTo>
                  <a:cubicBezTo>
                    <a:pt x="1480" y="4074"/>
                    <a:pt x="1554" y="4094"/>
                    <a:pt x="1644" y="4094"/>
                  </a:cubicBezTo>
                  <a:cubicBezTo>
                    <a:pt x="2216" y="4094"/>
                    <a:pt x="3434" y="3297"/>
                    <a:pt x="3336" y="3048"/>
                  </a:cubicBezTo>
                  <a:cubicBezTo>
                    <a:pt x="3269" y="2879"/>
                    <a:pt x="3038" y="2825"/>
                    <a:pt x="2771" y="2825"/>
                  </a:cubicBezTo>
                  <a:cubicBezTo>
                    <a:pt x="2302" y="2825"/>
                    <a:pt x="1720" y="2992"/>
                    <a:pt x="1720" y="2992"/>
                  </a:cubicBezTo>
                  <a:cubicBezTo>
                    <a:pt x="1720" y="2992"/>
                    <a:pt x="3523" y="2344"/>
                    <a:pt x="3099" y="1798"/>
                  </a:cubicBezTo>
                  <a:cubicBezTo>
                    <a:pt x="3053" y="1743"/>
                    <a:pt x="2975" y="1721"/>
                    <a:pt x="2877" y="1721"/>
                  </a:cubicBezTo>
                  <a:cubicBezTo>
                    <a:pt x="2418" y="1721"/>
                    <a:pt x="1527" y="2219"/>
                    <a:pt x="1527" y="2219"/>
                  </a:cubicBezTo>
                  <a:cubicBezTo>
                    <a:pt x="1527" y="2219"/>
                    <a:pt x="3087" y="1267"/>
                    <a:pt x="2830" y="920"/>
                  </a:cubicBezTo>
                  <a:cubicBezTo>
                    <a:pt x="2791" y="868"/>
                    <a:pt x="2727" y="846"/>
                    <a:pt x="2645" y="846"/>
                  </a:cubicBezTo>
                  <a:cubicBezTo>
                    <a:pt x="2178" y="846"/>
                    <a:pt x="1147" y="1560"/>
                    <a:pt x="1147" y="1560"/>
                  </a:cubicBezTo>
                  <a:cubicBezTo>
                    <a:pt x="1147" y="1560"/>
                    <a:pt x="2670" y="393"/>
                    <a:pt x="2381" y="55"/>
                  </a:cubicBezTo>
                  <a:cubicBezTo>
                    <a:pt x="2349" y="18"/>
                    <a:pt x="2292" y="1"/>
                    <a:pt x="2214" y="1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663;p57">
              <a:extLst>
                <a:ext uri="{FF2B5EF4-FFF2-40B4-BE49-F238E27FC236}">
                  <a16:creationId xmlns:a16="http://schemas.microsoft.com/office/drawing/2014/main" id="{2C4EB7C8-A1CE-4DF1-894E-79120EF39E3B}"/>
                </a:ext>
              </a:extLst>
            </p:cNvPr>
            <p:cNvSpPr/>
            <p:nvPr/>
          </p:nvSpPr>
          <p:spPr>
            <a:xfrm>
              <a:off x="3142014" y="3082801"/>
              <a:ext cx="145125" cy="305387"/>
            </a:xfrm>
            <a:custGeom>
              <a:avLst/>
              <a:gdLst/>
              <a:ahLst/>
              <a:cxnLst/>
              <a:rect l="l" t="t" r="r" b="b"/>
              <a:pathLst>
                <a:path w="3480" h="7323" extrusionOk="0">
                  <a:moveTo>
                    <a:pt x="1250" y="0"/>
                  </a:moveTo>
                  <a:lnTo>
                    <a:pt x="1250" y="0"/>
                  </a:lnTo>
                  <a:lnTo>
                    <a:pt x="1250" y="0"/>
                  </a:lnTo>
                  <a:cubicBezTo>
                    <a:pt x="1250" y="0"/>
                    <a:pt x="1250" y="0"/>
                    <a:pt x="1250" y="0"/>
                  </a:cubicBezTo>
                  <a:close/>
                  <a:moveTo>
                    <a:pt x="1250" y="0"/>
                  </a:moveTo>
                  <a:cubicBezTo>
                    <a:pt x="1250" y="2"/>
                    <a:pt x="541" y="70"/>
                    <a:pt x="102" y="812"/>
                  </a:cubicBezTo>
                  <a:cubicBezTo>
                    <a:pt x="102" y="812"/>
                    <a:pt x="1" y="2839"/>
                    <a:pt x="439" y="5575"/>
                  </a:cubicBezTo>
                  <a:cubicBezTo>
                    <a:pt x="439" y="5575"/>
                    <a:pt x="1431" y="7322"/>
                    <a:pt x="2704" y="7322"/>
                  </a:cubicBezTo>
                  <a:cubicBezTo>
                    <a:pt x="2954" y="7322"/>
                    <a:pt x="3214" y="7255"/>
                    <a:pt x="3480" y="7095"/>
                  </a:cubicBezTo>
                  <a:lnTo>
                    <a:pt x="2500" y="3311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664;p57">
              <a:extLst>
                <a:ext uri="{FF2B5EF4-FFF2-40B4-BE49-F238E27FC236}">
                  <a16:creationId xmlns:a16="http://schemas.microsoft.com/office/drawing/2014/main" id="{9B0815C4-A911-464C-96C0-1A725E12906C}"/>
                </a:ext>
              </a:extLst>
            </p:cNvPr>
            <p:cNvSpPr/>
            <p:nvPr/>
          </p:nvSpPr>
          <p:spPr>
            <a:xfrm>
              <a:off x="3374338" y="3224465"/>
              <a:ext cx="212850" cy="249673"/>
            </a:xfrm>
            <a:custGeom>
              <a:avLst/>
              <a:gdLst/>
              <a:ahLst/>
              <a:cxnLst/>
              <a:rect l="l" t="t" r="r" b="b"/>
              <a:pathLst>
                <a:path w="5104" h="5987" extrusionOk="0">
                  <a:moveTo>
                    <a:pt x="2147" y="1"/>
                  </a:moveTo>
                  <a:cubicBezTo>
                    <a:pt x="2126" y="1"/>
                    <a:pt x="2108" y="6"/>
                    <a:pt x="2091" y="18"/>
                  </a:cubicBezTo>
                  <a:cubicBezTo>
                    <a:pt x="1764" y="246"/>
                    <a:pt x="2594" y="1852"/>
                    <a:pt x="2594" y="1852"/>
                  </a:cubicBezTo>
                  <a:cubicBezTo>
                    <a:pt x="2594" y="1852"/>
                    <a:pt x="1584" y="361"/>
                    <a:pt x="1129" y="361"/>
                  </a:cubicBezTo>
                  <a:cubicBezTo>
                    <a:pt x="1077" y="361"/>
                    <a:pt x="1032" y="380"/>
                    <a:pt x="997" y="424"/>
                  </a:cubicBezTo>
                  <a:cubicBezTo>
                    <a:pt x="804" y="684"/>
                    <a:pt x="2034" y="2142"/>
                    <a:pt x="2034" y="2142"/>
                  </a:cubicBezTo>
                  <a:cubicBezTo>
                    <a:pt x="2034" y="2142"/>
                    <a:pt x="922" y="995"/>
                    <a:pt x="560" y="995"/>
                  </a:cubicBezTo>
                  <a:cubicBezTo>
                    <a:pt x="526" y="995"/>
                    <a:pt x="498" y="1006"/>
                    <a:pt x="479" y="1029"/>
                  </a:cubicBezTo>
                  <a:cubicBezTo>
                    <a:pt x="259" y="1290"/>
                    <a:pt x="1596" y="2556"/>
                    <a:pt x="1596" y="2556"/>
                  </a:cubicBezTo>
                  <a:cubicBezTo>
                    <a:pt x="1596" y="2556"/>
                    <a:pt x="702" y="1828"/>
                    <a:pt x="333" y="1828"/>
                  </a:cubicBezTo>
                  <a:cubicBezTo>
                    <a:pt x="279" y="1828"/>
                    <a:pt x="235" y="1844"/>
                    <a:pt x="208" y="1881"/>
                  </a:cubicBezTo>
                  <a:cubicBezTo>
                    <a:pt x="0" y="2165"/>
                    <a:pt x="1732" y="3971"/>
                    <a:pt x="2388" y="4429"/>
                  </a:cubicBezTo>
                  <a:cubicBezTo>
                    <a:pt x="2388" y="4429"/>
                    <a:pt x="2713" y="5077"/>
                    <a:pt x="3255" y="5986"/>
                  </a:cubicBezTo>
                  <a:cubicBezTo>
                    <a:pt x="3849" y="5208"/>
                    <a:pt x="4483" y="4445"/>
                    <a:pt x="5103" y="3673"/>
                  </a:cubicBezTo>
                  <a:lnTo>
                    <a:pt x="4385" y="3022"/>
                  </a:lnTo>
                  <a:cubicBezTo>
                    <a:pt x="4385" y="3022"/>
                    <a:pt x="4192" y="1214"/>
                    <a:pt x="3743" y="1033"/>
                  </a:cubicBezTo>
                  <a:cubicBezTo>
                    <a:pt x="3706" y="1018"/>
                    <a:pt x="3674" y="1011"/>
                    <a:pt x="3645" y="1011"/>
                  </a:cubicBezTo>
                  <a:cubicBezTo>
                    <a:pt x="3316" y="1011"/>
                    <a:pt x="3449" y="1895"/>
                    <a:pt x="3449" y="1895"/>
                  </a:cubicBezTo>
                  <a:cubicBezTo>
                    <a:pt x="3449" y="1895"/>
                    <a:pt x="2520" y="1"/>
                    <a:pt x="2147" y="1"/>
                  </a:cubicBezTo>
                  <a:close/>
                </a:path>
              </a:pathLst>
            </a:custGeom>
            <a:solidFill>
              <a:srgbClr val="FCA1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2665;p57">
              <a:extLst>
                <a:ext uri="{FF2B5EF4-FFF2-40B4-BE49-F238E27FC236}">
                  <a16:creationId xmlns:a16="http://schemas.microsoft.com/office/drawing/2014/main" id="{C8058FC0-1A8E-43B5-AF51-BE5ED4C7F163}"/>
                </a:ext>
              </a:extLst>
            </p:cNvPr>
            <p:cNvSpPr/>
            <p:nvPr/>
          </p:nvSpPr>
          <p:spPr>
            <a:xfrm>
              <a:off x="3467418" y="3099733"/>
              <a:ext cx="532458" cy="549639"/>
            </a:xfrm>
            <a:custGeom>
              <a:avLst/>
              <a:gdLst/>
              <a:ahLst/>
              <a:cxnLst/>
              <a:rect l="l" t="t" r="r" b="b"/>
              <a:pathLst>
                <a:path w="12768" h="13180" extrusionOk="0">
                  <a:moveTo>
                    <a:pt x="9661" y="1"/>
                  </a:moveTo>
                  <a:cubicBezTo>
                    <a:pt x="9391" y="3784"/>
                    <a:pt x="6756" y="6486"/>
                    <a:pt x="6756" y="6486"/>
                  </a:cubicBezTo>
                  <a:cubicBezTo>
                    <a:pt x="6756" y="6486"/>
                    <a:pt x="4391" y="5202"/>
                    <a:pt x="3176" y="5202"/>
                  </a:cubicBezTo>
                  <a:cubicBezTo>
                    <a:pt x="1961" y="5202"/>
                    <a:pt x="407" y="7905"/>
                    <a:pt x="204" y="9391"/>
                  </a:cubicBezTo>
                  <a:cubicBezTo>
                    <a:pt x="1" y="10878"/>
                    <a:pt x="338" y="11148"/>
                    <a:pt x="3108" y="12499"/>
                  </a:cubicBezTo>
                  <a:cubicBezTo>
                    <a:pt x="4097" y="12981"/>
                    <a:pt x="5250" y="13179"/>
                    <a:pt x="6361" y="13179"/>
                  </a:cubicBezTo>
                  <a:cubicBezTo>
                    <a:pt x="8360" y="13179"/>
                    <a:pt x="10221" y="12537"/>
                    <a:pt x="10742" y="11755"/>
                  </a:cubicBezTo>
                  <a:cubicBezTo>
                    <a:pt x="11552" y="10539"/>
                    <a:pt x="12768" y="7499"/>
                    <a:pt x="12092" y="4391"/>
                  </a:cubicBezTo>
                  <a:cubicBezTo>
                    <a:pt x="11417" y="1283"/>
                    <a:pt x="9661" y="1"/>
                    <a:pt x="96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666;p57">
              <a:extLst>
                <a:ext uri="{FF2B5EF4-FFF2-40B4-BE49-F238E27FC236}">
                  <a16:creationId xmlns:a16="http://schemas.microsoft.com/office/drawing/2014/main" id="{343DFB78-21D0-4BC1-A8E7-F75446FFBCF2}"/>
                </a:ext>
              </a:extLst>
            </p:cNvPr>
            <p:cNvSpPr/>
            <p:nvPr/>
          </p:nvSpPr>
          <p:spPr>
            <a:xfrm>
              <a:off x="3505701" y="3534356"/>
              <a:ext cx="439127" cy="116433"/>
            </a:xfrm>
            <a:custGeom>
              <a:avLst/>
              <a:gdLst/>
              <a:ahLst/>
              <a:cxnLst/>
              <a:rect l="l" t="t" r="r" b="b"/>
              <a:pathLst>
                <a:path w="10530" h="2792" extrusionOk="0">
                  <a:moveTo>
                    <a:pt x="10507" y="1"/>
                  </a:moveTo>
                  <a:cubicBezTo>
                    <a:pt x="10500" y="1"/>
                    <a:pt x="10495" y="5"/>
                    <a:pt x="10492" y="11"/>
                  </a:cubicBezTo>
                  <a:cubicBezTo>
                    <a:pt x="10293" y="469"/>
                    <a:pt x="10066" y="920"/>
                    <a:pt x="9788" y="1333"/>
                  </a:cubicBezTo>
                  <a:cubicBezTo>
                    <a:pt x="9644" y="1534"/>
                    <a:pt x="9447" y="1692"/>
                    <a:pt x="9239" y="1826"/>
                  </a:cubicBezTo>
                  <a:cubicBezTo>
                    <a:pt x="9029" y="1958"/>
                    <a:pt x="8804" y="2067"/>
                    <a:pt x="8574" y="2161"/>
                  </a:cubicBezTo>
                  <a:cubicBezTo>
                    <a:pt x="8343" y="2255"/>
                    <a:pt x="8106" y="2336"/>
                    <a:pt x="7865" y="2401"/>
                  </a:cubicBezTo>
                  <a:cubicBezTo>
                    <a:pt x="7624" y="2468"/>
                    <a:pt x="7381" y="2525"/>
                    <a:pt x="7134" y="2568"/>
                  </a:cubicBezTo>
                  <a:cubicBezTo>
                    <a:pt x="6643" y="2657"/>
                    <a:pt x="6144" y="2707"/>
                    <a:pt x="5644" y="2720"/>
                  </a:cubicBezTo>
                  <a:cubicBezTo>
                    <a:pt x="5570" y="2722"/>
                    <a:pt x="5497" y="2722"/>
                    <a:pt x="5424" y="2722"/>
                  </a:cubicBezTo>
                  <a:cubicBezTo>
                    <a:pt x="4997" y="2722"/>
                    <a:pt x="4571" y="2692"/>
                    <a:pt x="4149" y="2631"/>
                  </a:cubicBezTo>
                  <a:cubicBezTo>
                    <a:pt x="3654" y="2555"/>
                    <a:pt x="3166" y="2438"/>
                    <a:pt x="2698" y="2263"/>
                  </a:cubicBezTo>
                  <a:cubicBezTo>
                    <a:pt x="2465" y="2175"/>
                    <a:pt x="2239" y="2072"/>
                    <a:pt x="2013" y="1959"/>
                  </a:cubicBezTo>
                  <a:lnTo>
                    <a:pt x="1339" y="1628"/>
                  </a:lnTo>
                  <a:cubicBezTo>
                    <a:pt x="892" y="1401"/>
                    <a:pt x="443" y="1174"/>
                    <a:pt x="30" y="891"/>
                  </a:cubicBezTo>
                  <a:cubicBezTo>
                    <a:pt x="27" y="889"/>
                    <a:pt x="23" y="888"/>
                    <a:pt x="20" y="888"/>
                  </a:cubicBezTo>
                  <a:cubicBezTo>
                    <a:pt x="15" y="888"/>
                    <a:pt x="9" y="891"/>
                    <a:pt x="6" y="895"/>
                  </a:cubicBezTo>
                  <a:cubicBezTo>
                    <a:pt x="1" y="904"/>
                    <a:pt x="2" y="914"/>
                    <a:pt x="10" y="919"/>
                  </a:cubicBezTo>
                  <a:cubicBezTo>
                    <a:pt x="424" y="1208"/>
                    <a:pt x="871" y="1440"/>
                    <a:pt x="1317" y="1671"/>
                  </a:cubicBezTo>
                  <a:cubicBezTo>
                    <a:pt x="1539" y="1786"/>
                    <a:pt x="1765" y="1899"/>
                    <a:pt x="1990" y="2009"/>
                  </a:cubicBezTo>
                  <a:cubicBezTo>
                    <a:pt x="2214" y="2121"/>
                    <a:pt x="2443" y="2228"/>
                    <a:pt x="2679" y="2317"/>
                  </a:cubicBezTo>
                  <a:cubicBezTo>
                    <a:pt x="3151" y="2496"/>
                    <a:pt x="3642" y="2615"/>
                    <a:pt x="4140" y="2694"/>
                  </a:cubicBezTo>
                  <a:cubicBezTo>
                    <a:pt x="4579" y="2758"/>
                    <a:pt x="5022" y="2791"/>
                    <a:pt x="5466" y="2791"/>
                  </a:cubicBezTo>
                  <a:cubicBezTo>
                    <a:pt x="5526" y="2791"/>
                    <a:pt x="5587" y="2791"/>
                    <a:pt x="5647" y="2789"/>
                  </a:cubicBezTo>
                  <a:cubicBezTo>
                    <a:pt x="6149" y="2777"/>
                    <a:pt x="6654" y="2732"/>
                    <a:pt x="7148" y="2636"/>
                  </a:cubicBezTo>
                  <a:cubicBezTo>
                    <a:pt x="7396" y="2592"/>
                    <a:pt x="7642" y="2533"/>
                    <a:pt x="7884" y="2464"/>
                  </a:cubicBezTo>
                  <a:cubicBezTo>
                    <a:pt x="8128" y="2397"/>
                    <a:pt x="8366" y="2315"/>
                    <a:pt x="8600" y="2218"/>
                  </a:cubicBezTo>
                  <a:cubicBezTo>
                    <a:pt x="8831" y="2123"/>
                    <a:pt x="9059" y="2010"/>
                    <a:pt x="9273" y="1874"/>
                  </a:cubicBezTo>
                  <a:cubicBezTo>
                    <a:pt x="9486" y="1735"/>
                    <a:pt x="9687" y="1572"/>
                    <a:pt x="9836" y="1363"/>
                  </a:cubicBezTo>
                  <a:cubicBezTo>
                    <a:pt x="10116" y="942"/>
                    <a:pt x="10333" y="487"/>
                    <a:pt x="10525" y="23"/>
                  </a:cubicBezTo>
                  <a:cubicBezTo>
                    <a:pt x="10530" y="15"/>
                    <a:pt x="10525" y="4"/>
                    <a:pt x="10514" y="2"/>
                  </a:cubicBezTo>
                  <a:cubicBezTo>
                    <a:pt x="10511" y="1"/>
                    <a:pt x="10509" y="1"/>
                    <a:pt x="105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667;p57">
              <a:extLst>
                <a:ext uri="{FF2B5EF4-FFF2-40B4-BE49-F238E27FC236}">
                  <a16:creationId xmlns:a16="http://schemas.microsoft.com/office/drawing/2014/main" id="{C8BAC024-CD1A-4FC4-AB72-0719DAE0EFAB}"/>
                </a:ext>
              </a:extLst>
            </p:cNvPr>
            <p:cNvSpPr/>
            <p:nvPr/>
          </p:nvSpPr>
          <p:spPr>
            <a:xfrm>
              <a:off x="3299524" y="3221712"/>
              <a:ext cx="58425" cy="129403"/>
            </a:xfrm>
            <a:custGeom>
              <a:avLst/>
              <a:gdLst/>
              <a:ahLst/>
              <a:cxnLst/>
              <a:rect l="l" t="t" r="r" b="b"/>
              <a:pathLst>
                <a:path w="1401" h="3103" extrusionOk="0">
                  <a:moveTo>
                    <a:pt x="19" y="0"/>
                  </a:moveTo>
                  <a:cubicBezTo>
                    <a:pt x="16" y="0"/>
                    <a:pt x="13" y="1"/>
                    <a:pt x="11" y="3"/>
                  </a:cubicBezTo>
                  <a:cubicBezTo>
                    <a:pt x="4" y="8"/>
                    <a:pt x="1" y="18"/>
                    <a:pt x="6" y="25"/>
                  </a:cubicBezTo>
                  <a:cubicBezTo>
                    <a:pt x="155" y="264"/>
                    <a:pt x="296" y="506"/>
                    <a:pt x="428" y="754"/>
                  </a:cubicBezTo>
                  <a:cubicBezTo>
                    <a:pt x="562" y="1000"/>
                    <a:pt x="683" y="1253"/>
                    <a:pt x="799" y="1508"/>
                  </a:cubicBezTo>
                  <a:cubicBezTo>
                    <a:pt x="1027" y="2020"/>
                    <a:pt x="1215" y="2550"/>
                    <a:pt x="1365" y="3090"/>
                  </a:cubicBezTo>
                  <a:cubicBezTo>
                    <a:pt x="1366" y="3097"/>
                    <a:pt x="1373" y="3103"/>
                    <a:pt x="1381" y="3103"/>
                  </a:cubicBezTo>
                  <a:cubicBezTo>
                    <a:pt x="1382" y="3103"/>
                    <a:pt x="1383" y="3103"/>
                    <a:pt x="1385" y="3102"/>
                  </a:cubicBezTo>
                  <a:cubicBezTo>
                    <a:pt x="1393" y="3099"/>
                    <a:pt x="1400" y="3090"/>
                    <a:pt x="1397" y="3081"/>
                  </a:cubicBezTo>
                  <a:cubicBezTo>
                    <a:pt x="1272" y="2531"/>
                    <a:pt x="1093" y="1994"/>
                    <a:pt x="865" y="1478"/>
                  </a:cubicBezTo>
                  <a:cubicBezTo>
                    <a:pt x="751" y="1220"/>
                    <a:pt x="624" y="967"/>
                    <a:pt x="486" y="722"/>
                  </a:cubicBezTo>
                  <a:cubicBezTo>
                    <a:pt x="348" y="475"/>
                    <a:pt x="198" y="237"/>
                    <a:pt x="33" y="8"/>
                  </a:cubicBezTo>
                  <a:cubicBezTo>
                    <a:pt x="30" y="3"/>
                    <a:pt x="24" y="0"/>
                    <a:pt x="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668;p57">
              <a:extLst>
                <a:ext uri="{FF2B5EF4-FFF2-40B4-BE49-F238E27FC236}">
                  <a16:creationId xmlns:a16="http://schemas.microsoft.com/office/drawing/2014/main" id="{2125AA43-0304-49DE-9E66-737244AB276E}"/>
                </a:ext>
              </a:extLst>
            </p:cNvPr>
            <p:cNvSpPr/>
            <p:nvPr/>
          </p:nvSpPr>
          <p:spPr>
            <a:xfrm>
              <a:off x="3311159" y="3217959"/>
              <a:ext cx="45831" cy="74105"/>
            </a:xfrm>
            <a:custGeom>
              <a:avLst/>
              <a:gdLst/>
              <a:ahLst/>
              <a:cxnLst/>
              <a:rect l="l" t="t" r="r" b="b"/>
              <a:pathLst>
                <a:path w="1099" h="1777" extrusionOk="0">
                  <a:moveTo>
                    <a:pt x="19" y="0"/>
                  </a:moveTo>
                  <a:cubicBezTo>
                    <a:pt x="15" y="0"/>
                    <a:pt x="10" y="2"/>
                    <a:pt x="7" y="6"/>
                  </a:cubicBezTo>
                  <a:cubicBezTo>
                    <a:pt x="0" y="12"/>
                    <a:pt x="0" y="23"/>
                    <a:pt x="7" y="30"/>
                  </a:cubicBezTo>
                  <a:cubicBezTo>
                    <a:pt x="128" y="152"/>
                    <a:pt x="243" y="280"/>
                    <a:pt x="348" y="413"/>
                  </a:cubicBezTo>
                  <a:cubicBezTo>
                    <a:pt x="455" y="547"/>
                    <a:pt x="552" y="688"/>
                    <a:pt x="643" y="832"/>
                  </a:cubicBezTo>
                  <a:cubicBezTo>
                    <a:pt x="821" y="1122"/>
                    <a:pt x="962" y="1437"/>
                    <a:pt x="1063" y="1765"/>
                  </a:cubicBezTo>
                  <a:cubicBezTo>
                    <a:pt x="1065" y="1772"/>
                    <a:pt x="1071" y="1777"/>
                    <a:pt x="1079" y="1777"/>
                  </a:cubicBezTo>
                  <a:cubicBezTo>
                    <a:pt x="1080" y="1777"/>
                    <a:pt x="1081" y="1777"/>
                    <a:pt x="1083" y="1776"/>
                  </a:cubicBezTo>
                  <a:cubicBezTo>
                    <a:pt x="1092" y="1773"/>
                    <a:pt x="1098" y="1765"/>
                    <a:pt x="1096" y="1755"/>
                  </a:cubicBezTo>
                  <a:cubicBezTo>
                    <a:pt x="1018" y="1418"/>
                    <a:pt x="883" y="1093"/>
                    <a:pt x="702" y="794"/>
                  </a:cubicBezTo>
                  <a:cubicBezTo>
                    <a:pt x="614" y="645"/>
                    <a:pt x="510" y="503"/>
                    <a:pt x="399" y="370"/>
                  </a:cubicBezTo>
                  <a:cubicBezTo>
                    <a:pt x="286" y="238"/>
                    <a:pt x="164" y="112"/>
                    <a:pt x="29" y="4"/>
                  </a:cubicBezTo>
                  <a:cubicBezTo>
                    <a:pt x="26" y="2"/>
                    <a:pt x="23" y="0"/>
                    <a:pt x="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669;p57">
              <a:extLst>
                <a:ext uri="{FF2B5EF4-FFF2-40B4-BE49-F238E27FC236}">
                  <a16:creationId xmlns:a16="http://schemas.microsoft.com/office/drawing/2014/main" id="{8A671629-C703-412E-B5F6-7132A6E48BAD}"/>
                </a:ext>
              </a:extLst>
            </p:cNvPr>
            <p:cNvSpPr/>
            <p:nvPr/>
          </p:nvSpPr>
          <p:spPr>
            <a:xfrm>
              <a:off x="3749077" y="3367838"/>
              <a:ext cx="163974" cy="91912"/>
            </a:xfrm>
            <a:custGeom>
              <a:avLst/>
              <a:gdLst/>
              <a:ahLst/>
              <a:cxnLst/>
              <a:rect l="l" t="t" r="r" b="b"/>
              <a:pathLst>
                <a:path w="3932" h="2204" extrusionOk="0">
                  <a:moveTo>
                    <a:pt x="21" y="1"/>
                  </a:moveTo>
                  <a:cubicBezTo>
                    <a:pt x="14" y="1"/>
                    <a:pt x="7" y="4"/>
                    <a:pt x="5" y="11"/>
                  </a:cubicBezTo>
                  <a:cubicBezTo>
                    <a:pt x="1" y="20"/>
                    <a:pt x="5" y="29"/>
                    <a:pt x="14" y="33"/>
                  </a:cubicBezTo>
                  <a:cubicBezTo>
                    <a:pt x="357" y="178"/>
                    <a:pt x="696" y="331"/>
                    <a:pt x="1030" y="492"/>
                  </a:cubicBezTo>
                  <a:cubicBezTo>
                    <a:pt x="1365" y="653"/>
                    <a:pt x="1694" y="825"/>
                    <a:pt x="2020" y="1005"/>
                  </a:cubicBezTo>
                  <a:cubicBezTo>
                    <a:pt x="2669" y="1365"/>
                    <a:pt x="3297" y="1766"/>
                    <a:pt x="3902" y="2200"/>
                  </a:cubicBezTo>
                  <a:cubicBezTo>
                    <a:pt x="3905" y="2202"/>
                    <a:pt x="3909" y="2203"/>
                    <a:pt x="3912" y="2203"/>
                  </a:cubicBezTo>
                  <a:cubicBezTo>
                    <a:pt x="3918" y="2203"/>
                    <a:pt x="3923" y="2201"/>
                    <a:pt x="3926" y="2196"/>
                  </a:cubicBezTo>
                  <a:cubicBezTo>
                    <a:pt x="3932" y="2190"/>
                    <a:pt x="3931" y="2178"/>
                    <a:pt x="3922" y="2173"/>
                  </a:cubicBezTo>
                  <a:cubicBezTo>
                    <a:pt x="3333" y="1717"/>
                    <a:pt x="2707" y="1307"/>
                    <a:pt x="2055" y="942"/>
                  </a:cubicBezTo>
                  <a:cubicBezTo>
                    <a:pt x="1729" y="758"/>
                    <a:pt x="1396" y="590"/>
                    <a:pt x="1058" y="432"/>
                  </a:cubicBezTo>
                  <a:cubicBezTo>
                    <a:pt x="720" y="276"/>
                    <a:pt x="376" y="131"/>
                    <a:pt x="26" y="2"/>
                  </a:cubicBezTo>
                  <a:cubicBezTo>
                    <a:pt x="24" y="1"/>
                    <a:pt x="23" y="1"/>
                    <a:pt x="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670;p57">
              <a:extLst>
                <a:ext uri="{FF2B5EF4-FFF2-40B4-BE49-F238E27FC236}">
                  <a16:creationId xmlns:a16="http://schemas.microsoft.com/office/drawing/2014/main" id="{E85D254B-0477-44D0-819F-835A3F4EF828}"/>
                </a:ext>
              </a:extLst>
            </p:cNvPr>
            <p:cNvSpPr/>
            <p:nvPr/>
          </p:nvSpPr>
          <p:spPr>
            <a:xfrm>
              <a:off x="3790029" y="3368338"/>
              <a:ext cx="66432" cy="14971"/>
            </a:xfrm>
            <a:custGeom>
              <a:avLst/>
              <a:gdLst/>
              <a:ahLst/>
              <a:cxnLst/>
              <a:rect l="l" t="t" r="r" b="b"/>
              <a:pathLst>
                <a:path w="1593" h="359" extrusionOk="0">
                  <a:moveTo>
                    <a:pt x="1573" y="1"/>
                  </a:moveTo>
                  <a:cubicBezTo>
                    <a:pt x="1573" y="1"/>
                    <a:pt x="1572" y="1"/>
                    <a:pt x="1571" y="1"/>
                  </a:cubicBezTo>
                  <a:cubicBezTo>
                    <a:pt x="1310" y="43"/>
                    <a:pt x="1049" y="93"/>
                    <a:pt x="789" y="145"/>
                  </a:cubicBezTo>
                  <a:cubicBezTo>
                    <a:pt x="659" y="170"/>
                    <a:pt x="529" y="198"/>
                    <a:pt x="399" y="227"/>
                  </a:cubicBezTo>
                  <a:cubicBezTo>
                    <a:pt x="271" y="257"/>
                    <a:pt x="142" y="288"/>
                    <a:pt x="14" y="324"/>
                  </a:cubicBezTo>
                  <a:cubicBezTo>
                    <a:pt x="5" y="327"/>
                    <a:pt x="0" y="334"/>
                    <a:pt x="1" y="344"/>
                  </a:cubicBezTo>
                  <a:cubicBezTo>
                    <a:pt x="2" y="353"/>
                    <a:pt x="10" y="359"/>
                    <a:pt x="19" y="359"/>
                  </a:cubicBezTo>
                  <a:cubicBezTo>
                    <a:pt x="20" y="359"/>
                    <a:pt x="20" y="358"/>
                    <a:pt x="21" y="358"/>
                  </a:cubicBezTo>
                  <a:cubicBezTo>
                    <a:pt x="152" y="342"/>
                    <a:pt x="284" y="318"/>
                    <a:pt x="414" y="295"/>
                  </a:cubicBezTo>
                  <a:cubicBezTo>
                    <a:pt x="544" y="269"/>
                    <a:pt x="674" y="244"/>
                    <a:pt x="803" y="215"/>
                  </a:cubicBezTo>
                  <a:cubicBezTo>
                    <a:pt x="1063" y="160"/>
                    <a:pt x="1321" y="102"/>
                    <a:pt x="1579" y="35"/>
                  </a:cubicBezTo>
                  <a:cubicBezTo>
                    <a:pt x="1587" y="32"/>
                    <a:pt x="1592" y="25"/>
                    <a:pt x="1591" y="16"/>
                  </a:cubicBezTo>
                  <a:cubicBezTo>
                    <a:pt x="1590" y="7"/>
                    <a:pt x="1582" y="1"/>
                    <a:pt x="15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671;p57">
              <a:extLst>
                <a:ext uri="{FF2B5EF4-FFF2-40B4-BE49-F238E27FC236}">
                  <a16:creationId xmlns:a16="http://schemas.microsoft.com/office/drawing/2014/main" id="{FCF66EF9-1324-4A06-9080-82D673A8CC1B}"/>
                </a:ext>
              </a:extLst>
            </p:cNvPr>
            <p:cNvSpPr/>
            <p:nvPr/>
          </p:nvSpPr>
          <p:spPr>
            <a:xfrm>
              <a:off x="4035990" y="3875608"/>
              <a:ext cx="78442" cy="95874"/>
            </a:xfrm>
            <a:custGeom>
              <a:avLst/>
              <a:gdLst/>
              <a:ahLst/>
              <a:cxnLst/>
              <a:rect l="l" t="t" r="r" b="b"/>
              <a:pathLst>
                <a:path w="1881" h="2299" extrusionOk="0">
                  <a:moveTo>
                    <a:pt x="5" y="1"/>
                  </a:moveTo>
                  <a:cubicBezTo>
                    <a:pt x="4" y="1"/>
                    <a:pt x="3" y="1"/>
                    <a:pt x="3" y="2"/>
                  </a:cubicBezTo>
                  <a:cubicBezTo>
                    <a:pt x="2" y="4"/>
                    <a:pt x="1" y="6"/>
                    <a:pt x="2" y="7"/>
                  </a:cubicBezTo>
                  <a:cubicBezTo>
                    <a:pt x="132" y="219"/>
                    <a:pt x="247" y="439"/>
                    <a:pt x="370" y="657"/>
                  </a:cubicBezTo>
                  <a:cubicBezTo>
                    <a:pt x="492" y="875"/>
                    <a:pt x="619" y="1089"/>
                    <a:pt x="773" y="1287"/>
                  </a:cubicBezTo>
                  <a:cubicBezTo>
                    <a:pt x="927" y="1485"/>
                    <a:pt x="1112" y="1655"/>
                    <a:pt x="1302" y="1817"/>
                  </a:cubicBezTo>
                  <a:cubicBezTo>
                    <a:pt x="1492" y="1978"/>
                    <a:pt x="1687" y="2131"/>
                    <a:pt x="1873" y="2298"/>
                  </a:cubicBezTo>
                  <a:cubicBezTo>
                    <a:pt x="1874" y="2299"/>
                    <a:pt x="1875" y="2299"/>
                    <a:pt x="1876" y="2299"/>
                  </a:cubicBezTo>
                  <a:cubicBezTo>
                    <a:pt x="1877" y="2299"/>
                    <a:pt x="1878" y="2299"/>
                    <a:pt x="1878" y="2298"/>
                  </a:cubicBezTo>
                  <a:cubicBezTo>
                    <a:pt x="1880" y="2297"/>
                    <a:pt x="1880" y="2294"/>
                    <a:pt x="1878" y="2293"/>
                  </a:cubicBezTo>
                  <a:cubicBezTo>
                    <a:pt x="1795" y="2199"/>
                    <a:pt x="1704" y="2114"/>
                    <a:pt x="1614" y="2026"/>
                  </a:cubicBezTo>
                  <a:lnTo>
                    <a:pt x="1339" y="1773"/>
                  </a:lnTo>
                  <a:cubicBezTo>
                    <a:pt x="1157" y="1604"/>
                    <a:pt x="975" y="1438"/>
                    <a:pt x="830" y="1244"/>
                  </a:cubicBezTo>
                  <a:cubicBezTo>
                    <a:pt x="677" y="1054"/>
                    <a:pt x="552" y="840"/>
                    <a:pt x="419" y="630"/>
                  </a:cubicBezTo>
                  <a:lnTo>
                    <a:pt x="224" y="312"/>
                  </a:lnTo>
                  <a:cubicBezTo>
                    <a:pt x="153" y="208"/>
                    <a:pt x="86" y="103"/>
                    <a:pt x="8" y="4"/>
                  </a:cubicBezTo>
                  <a:cubicBezTo>
                    <a:pt x="7" y="2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672;p57">
              <a:extLst>
                <a:ext uri="{FF2B5EF4-FFF2-40B4-BE49-F238E27FC236}">
                  <a16:creationId xmlns:a16="http://schemas.microsoft.com/office/drawing/2014/main" id="{4C7EB728-28AE-4E2F-B7BE-B42A41CA0B00}"/>
                </a:ext>
              </a:extLst>
            </p:cNvPr>
            <p:cNvSpPr/>
            <p:nvPr/>
          </p:nvSpPr>
          <p:spPr>
            <a:xfrm>
              <a:off x="3052520" y="3468883"/>
              <a:ext cx="834" cy="667"/>
            </a:xfrm>
            <a:custGeom>
              <a:avLst/>
              <a:gdLst/>
              <a:ahLst/>
              <a:cxnLst/>
              <a:rect l="l" t="t" r="r" b="b"/>
              <a:pathLst>
                <a:path w="20" h="16" extrusionOk="0">
                  <a:moveTo>
                    <a:pt x="0" y="16"/>
                  </a:moveTo>
                  <a:cubicBezTo>
                    <a:pt x="12" y="5"/>
                    <a:pt x="19" y="0"/>
                    <a:pt x="19" y="0"/>
                  </a:cubicBezTo>
                  <a:cubicBezTo>
                    <a:pt x="19" y="0"/>
                    <a:pt x="12" y="5"/>
                    <a:pt x="0" y="16"/>
                  </a:cubicBezTo>
                  <a:close/>
                </a:path>
              </a:pathLst>
            </a:custGeom>
            <a:solidFill>
              <a:srgbClr val="F49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673;p57">
              <a:extLst>
                <a:ext uri="{FF2B5EF4-FFF2-40B4-BE49-F238E27FC236}">
                  <a16:creationId xmlns:a16="http://schemas.microsoft.com/office/drawing/2014/main" id="{82C6289D-3D35-4258-937A-8B66C9F0529D}"/>
                </a:ext>
              </a:extLst>
            </p:cNvPr>
            <p:cNvSpPr/>
            <p:nvPr/>
          </p:nvSpPr>
          <p:spPr>
            <a:xfrm>
              <a:off x="1493472" y="4271364"/>
              <a:ext cx="126567" cy="178195"/>
            </a:xfrm>
            <a:custGeom>
              <a:avLst/>
              <a:gdLst/>
              <a:ahLst/>
              <a:cxnLst/>
              <a:rect l="l" t="t" r="r" b="b"/>
              <a:pathLst>
                <a:path w="3035" h="4273" extrusionOk="0">
                  <a:moveTo>
                    <a:pt x="1" y="1"/>
                  </a:moveTo>
                  <a:cubicBezTo>
                    <a:pt x="113" y="1055"/>
                    <a:pt x="260" y="2106"/>
                    <a:pt x="444" y="3152"/>
                  </a:cubicBezTo>
                  <a:cubicBezTo>
                    <a:pt x="509" y="3519"/>
                    <a:pt x="615" y="3937"/>
                    <a:pt x="970" y="4062"/>
                  </a:cubicBezTo>
                  <a:cubicBezTo>
                    <a:pt x="1198" y="4204"/>
                    <a:pt x="1467" y="4273"/>
                    <a:pt x="1734" y="4273"/>
                  </a:cubicBezTo>
                  <a:cubicBezTo>
                    <a:pt x="2011" y="4273"/>
                    <a:pt x="2287" y="4199"/>
                    <a:pt x="2513" y="4059"/>
                  </a:cubicBezTo>
                  <a:cubicBezTo>
                    <a:pt x="2898" y="2727"/>
                    <a:pt x="3034" y="1326"/>
                    <a:pt x="2846" y="2"/>
                  </a:cubicBezTo>
                  <a:lnTo>
                    <a:pt x="2846" y="2"/>
                  </a:lnTo>
                  <a:cubicBezTo>
                    <a:pt x="2291" y="2"/>
                    <a:pt x="1736" y="3"/>
                    <a:pt x="1191" y="3"/>
                  </a:cubicBezTo>
                  <a:cubicBezTo>
                    <a:pt x="787" y="3"/>
                    <a:pt x="389" y="3"/>
                    <a:pt x="1" y="1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674;p57">
              <a:extLst>
                <a:ext uri="{FF2B5EF4-FFF2-40B4-BE49-F238E27FC236}">
                  <a16:creationId xmlns:a16="http://schemas.microsoft.com/office/drawing/2014/main" id="{FABC45FF-61AB-4827-B77B-137352406F86}"/>
                </a:ext>
              </a:extLst>
            </p:cNvPr>
            <p:cNvSpPr/>
            <p:nvPr/>
          </p:nvSpPr>
          <p:spPr>
            <a:xfrm>
              <a:off x="1768500" y="4271364"/>
              <a:ext cx="126484" cy="178195"/>
            </a:xfrm>
            <a:custGeom>
              <a:avLst/>
              <a:gdLst/>
              <a:ahLst/>
              <a:cxnLst/>
              <a:rect l="l" t="t" r="r" b="b"/>
              <a:pathLst>
                <a:path w="3033" h="4273" extrusionOk="0">
                  <a:moveTo>
                    <a:pt x="0" y="1"/>
                  </a:moveTo>
                  <a:lnTo>
                    <a:pt x="0" y="1"/>
                  </a:lnTo>
                  <a:cubicBezTo>
                    <a:pt x="112" y="1055"/>
                    <a:pt x="260" y="2106"/>
                    <a:pt x="443" y="3152"/>
                  </a:cubicBezTo>
                  <a:cubicBezTo>
                    <a:pt x="508" y="3519"/>
                    <a:pt x="613" y="3937"/>
                    <a:pt x="969" y="4062"/>
                  </a:cubicBezTo>
                  <a:cubicBezTo>
                    <a:pt x="1197" y="4204"/>
                    <a:pt x="1466" y="4273"/>
                    <a:pt x="1734" y="4273"/>
                  </a:cubicBezTo>
                  <a:cubicBezTo>
                    <a:pt x="2011" y="4273"/>
                    <a:pt x="2286" y="4199"/>
                    <a:pt x="2512" y="4059"/>
                  </a:cubicBezTo>
                  <a:cubicBezTo>
                    <a:pt x="2897" y="2727"/>
                    <a:pt x="3032" y="1326"/>
                    <a:pt x="2846" y="2"/>
                  </a:cubicBezTo>
                  <a:lnTo>
                    <a:pt x="2846" y="2"/>
                  </a:lnTo>
                  <a:cubicBezTo>
                    <a:pt x="2290" y="2"/>
                    <a:pt x="1735" y="3"/>
                    <a:pt x="1190" y="3"/>
                  </a:cubicBezTo>
                  <a:cubicBezTo>
                    <a:pt x="786" y="3"/>
                    <a:pt x="388" y="3"/>
                    <a:pt x="0" y="1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675;p57">
              <a:extLst>
                <a:ext uri="{FF2B5EF4-FFF2-40B4-BE49-F238E27FC236}">
                  <a16:creationId xmlns:a16="http://schemas.microsoft.com/office/drawing/2014/main" id="{431C900A-E285-4ABB-B03D-C4E85AB674E8}"/>
                </a:ext>
              </a:extLst>
            </p:cNvPr>
            <p:cNvSpPr/>
            <p:nvPr/>
          </p:nvSpPr>
          <p:spPr>
            <a:xfrm>
              <a:off x="1614910" y="4216817"/>
              <a:ext cx="126484" cy="178195"/>
            </a:xfrm>
            <a:custGeom>
              <a:avLst/>
              <a:gdLst/>
              <a:ahLst/>
              <a:cxnLst/>
              <a:rect l="l" t="t" r="r" b="b"/>
              <a:pathLst>
                <a:path w="3033" h="4273" extrusionOk="0">
                  <a:moveTo>
                    <a:pt x="0" y="1"/>
                  </a:moveTo>
                  <a:lnTo>
                    <a:pt x="0" y="1"/>
                  </a:lnTo>
                  <a:cubicBezTo>
                    <a:pt x="112" y="1055"/>
                    <a:pt x="260" y="2107"/>
                    <a:pt x="443" y="3153"/>
                  </a:cubicBezTo>
                  <a:cubicBezTo>
                    <a:pt x="508" y="3520"/>
                    <a:pt x="614" y="3937"/>
                    <a:pt x="969" y="4062"/>
                  </a:cubicBezTo>
                  <a:cubicBezTo>
                    <a:pt x="1197" y="4204"/>
                    <a:pt x="1466" y="4273"/>
                    <a:pt x="1734" y="4273"/>
                  </a:cubicBezTo>
                  <a:cubicBezTo>
                    <a:pt x="2011" y="4273"/>
                    <a:pt x="2286" y="4200"/>
                    <a:pt x="2512" y="4059"/>
                  </a:cubicBezTo>
                  <a:cubicBezTo>
                    <a:pt x="2897" y="2728"/>
                    <a:pt x="3032" y="1326"/>
                    <a:pt x="2846" y="2"/>
                  </a:cubicBezTo>
                  <a:lnTo>
                    <a:pt x="2846" y="2"/>
                  </a:lnTo>
                  <a:cubicBezTo>
                    <a:pt x="2305" y="3"/>
                    <a:pt x="1766" y="5"/>
                    <a:pt x="1236" y="5"/>
                  </a:cubicBezTo>
                  <a:cubicBezTo>
                    <a:pt x="816" y="5"/>
                    <a:pt x="403" y="4"/>
                    <a:pt x="0" y="1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676;p57">
              <a:extLst>
                <a:ext uri="{FF2B5EF4-FFF2-40B4-BE49-F238E27FC236}">
                  <a16:creationId xmlns:a16="http://schemas.microsoft.com/office/drawing/2014/main" id="{8374ECFF-59CE-44B8-8F89-6C6EEDB462D9}"/>
                </a:ext>
              </a:extLst>
            </p:cNvPr>
            <p:cNvSpPr/>
            <p:nvPr/>
          </p:nvSpPr>
          <p:spPr>
            <a:xfrm>
              <a:off x="1889854" y="4216817"/>
              <a:ext cx="126525" cy="178195"/>
            </a:xfrm>
            <a:custGeom>
              <a:avLst/>
              <a:gdLst/>
              <a:ahLst/>
              <a:cxnLst/>
              <a:rect l="l" t="t" r="r" b="b"/>
              <a:pathLst>
                <a:path w="3034" h="4273" extrusionOk="0">
                  <a:moveTo>
                    <a:pt x="0" y="1"/>
                  </a:moveTo>
                  <a:cubicBezTo>
                    <a:pt x="113" y="1055"/>
                    <a:pt x="260" y="2107"/>
                    <a:pt x="443" y="3153"/>
                  </a:cubicBezTo>
                  <a:cubicBezTo>
                    <a:pt x="509" y="3520"/>
                    <a:pt x="614" y="3937"/>
                    <a:pt x="970" y="4062"/>
                  </a:cubicBezTo>
                  <a:cubicBezTo>
                    <a:pt x="1198" y="4204"/>
                    <a:pt x="1467" y="4273"/>
                    <a:pt x="1735" y="4273"/>
                  </a:cubicBezTo>
                  <a:cubicBezTo>
                    <a:pt x="2012" y="4273"/>
                    <a:pt x="2287" y="4200"/>
                    <a:pt x="2514" y="4059"/>
                  </a:cubicBezTo>
                  <a:cubicBezTo>
                    <a:pt x="2898" y="2728"/>
                    <a:pt x="3034" y="1326"/>
                    <a:pt x="2847" y="2"/>
                  </a:cubicBezTo>
                  <a:lnTo>
                    <a:pt x="2847" y="2"/>
                  </a:lnTo>
                  <a:cubicBezTo>
                    <a:pt x="2307" y="3"/>
                    <a:pt x="1766" y="5"/>
                    <a:pt x="1236" y="5"/>
                  </a:cubicBezTo>
                  <a:cubicBezTo>
                    <a:pt x="816" y="5"/>
                    <a:pt x="403" y="4"/>
                    <a:pt x="0" y="1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677;p57">
              <a:extLst>
                <a:ext uri="{FF2B5EF4-FFF2-40B4-BE49-F238E27FC236}">
                  <a16:creationId xmlns:a16="http://schemas.microsoft.com/office/drawing/2014/main" id="{F1F631DA-D7AC-47C5-98D5-6E2D084CA8B8}"/>
                </a:ext>
              </a:extLst>
            </p:cNvPr>
            <p:cNvSpPr/>
            <p:nvPr/>
          </p:nvSpPr>
          <p:spPr>
            <a:xfrm>
              <a:off x="2073721" y="3931405"/>
              <a:ext cx="120854" cy="146209"/>
            </a:xfrm>
            <a:custGeom>
              <a:avLst/>
              <a:gdLst/>
              <a:ahLst/>
              <a:cxnLst/>
              <a:rect l="l" t="t" r="r" b="b"/>
              <a:pathLst>
                <a:path w="2898" h="3506" extrusionOk="0">
                  <a:moveTo>
                    <a:pt x="120" y="0"/>
                  </a:moveTo>
                  <a:lnTo>
                    <a:pt x="120" y="0"/>
                  </a:lnTo>
                  <a:cubicBezTo>
                    <a:pt x="1" y="895"/>
                    <a:pt x="221" y="1768"/>
                    <a:pt x="656" y="2518"/>
                  </a:cubicBezTo>
                  <a:cubicBezTo>
                    <a:pt x="815" y="2793"/>
                    <a:pt x="1006" y="3054"/>
                    <a:pt x="1262" y="3245"/>
                  </a:cubicBezTo>
                  <a:cubicBezTo>
                    <a:pt x="1474" y="3403"/>
                    <a:pt x="1734" y="3506"/>
                    <a:pt x="1997" y="3506"/>
                  </a:cubicBezTo>
                  <a:cubicBezTo>
                    <a:pt x="2049" y="3506"/>
                    <a:pt x="2102" y="3502"/>
                    <a:pt x="2155" y="3493"/>
                  </a:cubicBezTo>
                  <a:cubicBezTo>
                    <a:pt x="2469" y="3441"/>
                    <a:pt x="2758" y="3204"/>
                    <a:pt x="2820" y="2893"/>
                  </a:cubicBezTo>
                  <a:cubicBezTo>
                    <a:pt x="2897" y="2511"/>
                    <a:pt x="2642" y="2147"/>
                    <a:pt x="2383" y="1856"/>
                  </a:cubicBezTo>
                  <a:cubicBezTo>
                    <a:pt x="1881" y="1292"/>
                    <a:pt x="1294" y="770"/>
                    <a:pt x="1014" y="69"/>
                  </a:cubicBezTo>
                  <a:cubicBezTo>
                    <a:pt x="922" y="104"/>
                    <a:pt x="812" y="120"/>
                    <a:pt x="695" y="120"/>
                  </a:cubicBezTo>
                  <a:cubicBezTo>
                    <a:pt x="511" y="120"/>
                    <a:pt x="308" y="79"/>
                    <a:pt x="120" y="0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678;p57">
              <a:extLst>
                <a:ext uri="{FF2B5EF4-FFF2-40B4-BE49-F238E27FC236}">
                  <a16:creationId xmlns:a16="http://schemas.microsoft.com/office/drawing/2014/main" id="{96FF56CD-88E6-48FD-8B04-679E3049C2AA}"/>
                </a:ext>
              </a:extLst>
            </p:cNvPr>
            <p:cNvSpPr/>
            <p:nvPr/>
          </p:nvSpPr>
          <p:spPr>
            <a:xfrm>
              <a:off x="1368615" y="3809134"/>
              <a:ext cx="764282" cy="521657"/>
            </a:xfrm>
            <a:custGeom>
              <a:avLst/>
              <a:gdLst/>
              <a:ahLst/>
              <a:cxnLst/>
              <a:rect l="l" t="t" r="r" b="b"/>
              <a:pathLst>
                <a:path w="18327" h="12509" extrusionOk="0">
                  <a:moveTo>
                    <a:pt x="13406" y="0"/>
                  </a:moveTo>
                  <a:cubicBezTo>
                    <a:pt x="13078" y="0"/>
                    <a:pt x="12750" y="106"/>
                    <a:pt x="12460" y="265"/>
                  </a:cubicBezTo>
                  <a:cubicBezTo>
                    <a:pt x="12092" y="465"/>
                    <a:pt x="11776" y="749"/>
                    <a:pt x="11462" y="1027"/>
                  </a:cubicBezTo>
                  <a:cubicBezTo>
                    <a:pt x="11202" y="922"/>
                    <a:pt x="10921" y="872"/>
                    <a:pt x="10637" y="872"/>
                  </a:cubicBezTo>
                  <a:cubicBezTo>
                    <a:pt x="10194" y="872"/>
                    <a:pt x="9742" y="993"/>
                    <a:pt x="9350" y="1221"/>
                  </a:cubicBezTo>
                  <a:cubicBezTo>
                    <a:pt x="9069" y="1384"/>
                    <a:pt x="8813" y="1606"/>
                    <a:pt x="8671" y="1898"/>
                  </a:cubicBezTo>
                  <a:cubicBezTo>
                    <a:pt x="8529" y="2190"/>
                    <a:pt x="8520" y="2558"/>
                    <a:pt x="8755" y="2864"/>
                  </a:cubicBezTo>
                  <a:cubicBezTo>
                    <a:pt x="8645" y="2811"/>
                    <a:pt x="8524" y="2786"/>
                    <a:pt x="8402" y="2786"/>
                  </a:cubicBezTo>
                  <a:cubicBezTo>
                    <a:pt x="8116" y="2786"/>
                    <a:pt x="7825" y="2924"/>
                    <a:pt x="7659" y="3157"/>
                  </a:cubicBezTo>
                  <a:cubicBezTo>
                    <a:pt x="7199" y="2561"/>
                    <a:pt x="6412" y="2312"/>
                    <a:pt x="5662" y="2251"/>
                  </a:cubicBezTo>
                  <a:cubicBezTo>
                    <a:pt x="5569" y="2243"/>
                    <a:pt x="5474" y="2238"/>
                    <a:pt x="5380" y="2238"/>
                  </a:cubicBezTo>
                  <a:cubicBezTo>
                    <a:pt x="5111" y="2238"/>
                    <a:pt x="4843" y="2279"/>
                    <a:pt x="4615" y="2417"/>
                  </a:cubicBezTo>
                  <a:cubicBezTo>
                    <a:pt x="4307" y="2600"/>
                    <a:pt x="4109" y="3010"/>
                    <a:pt x="4213" y="3346"/>
                  </a:cubicBezTo>
                  <a:cubicBezTo>
                    <a:pt x="3863" y="3232"/>
                    <a:pt x="3495" y="3174"/>
                    <a:pt x="3127" y="3174"/>
                  </a:cubicBezTo>
                  <a:cubicBezTo>
                    <a:pt x="2890" y="3174"/>
                    <a:pt x="2652" y="3198"/>
                    <a:pt x="2420" y="3246"/>
                  </a:cubicBezTo>
                  <a:cubicBezTo>
                    <a:pt x="2036" y="3325"/>
                    <a:pt x="1649" y="3484"/>
                    <a:pt x="1409" y="3792"/>
                  </a:cubicBezTo>
                  <a:cubicBezTo>
                    <a:pt x="1169" y="4100"/>
                    <a:pt x="1129" y="4586"/>
                    <a:pt x="1399" y="4909"/>
                  </a:cubicBezTo>
                  <a:cubicBezTo>
                    <a:pt x="768" y="5253"/>
                    <a:pt x="301" y="5881"/>
                    <a:pt x="150" y="6583"/>
                  </a:cubicBezTo>
                  <a:cubicBezTo>
                    <a:pt x="0" y="7285"/>
                    <a:pt x="172" y="8049"/>
                    <a:pt x="636" y="8600"/>
                  </a:cubicBezTo>
                  <a:cubicBezTo>
                    <a:pt x="425" y="8785"/>
                    <a:pt x="327" y="9092"/>
                    <a:pt x="395" y="9366"/>
                  </a:cubicBezTo>
                  <a:cubicBezTo>
                    <a:pt x="463" y="9639"/>
                    <a:pt x="693" y="9864"/>
                    <a:pt x="930" y="10004"/>
                  </a:cubicBezTo>
                  <a:cubicBezTo>
                    <a:pt x="992" y="10341"/>
                    <a:pt x="1186" y="10650"/>
                    <a:pt x="1462" y="10852"/>
                  </a:cubicBezTo>
                  <a:cubicBezTo>
                    <a:pt x="1665" y="11002"/>
                    <a:pt x="1910" y="11091"/>
                    <a:pt x="2157" y="11091"/>
                  </a:cubicBezTo>
                  <a:cubicBezTo>
                    <a:pt x="2246" y="11091"/>
                    <a:pt x="2335" y="11080"/>
                    <a:pt x="2422" y="11055"/>
                  </a:cubicBezTo>
                  <a:cubicBezTo>
                    <a:pt x="2769" y="11549"/>
                    <a:pt x="3280" y="11925"/>
                    <a:pt x="3855" y="12109"/>
                  </a:cubicBezTo>
                  <a:cubicBezTo>
                    <a:pt x="4119" y="12194"/>
                    <a:pt x="4397" y="12237"/>
                    <a:pt x="4678" y="12237"/>
                  </a:cubicBezTo>
                  <a:cubicBezTo>
                    <a:pt x="5006" y="12237"/>
                    <a:pt x="5338" y="12178"/>
                    <a:pt x="5660" y="12057"/>
                  </a:cubicBezTo>
                  <a:cubicBezTo>
                    <a:pt x="5827" y="12196"/>
                    <a:pt x="6044" y="12265"/>
                    <a:pt x="6267" y="12265"/>
                  </a:cubicBezTo>
                  <a:cubicBezTo>
                    <a:pt x="6479" y="12265"/>
                    <a:pt x="6695" y="12203"/>
                    <a:pt x="6875" y="12080"/>
                  </a:cubicBezTo>
                  <a:cubicBezTo>
                    <a:pt x="7241" y="12367"/>
                    <a:pt x="7704" y="12509"/>
                    <a:pt x="8167" y="12509"/>
                  </a:cubicBezTo>
                  <a:cubicBezTo>
                    <a:pt x="8683" y="12509"/>
                    <a:pt x="9200" y="12333"/>
                    <a:pt x="9583" y="11987"/>
                  </a:cubicBezTo>
                  <a:cubicBezTo>
                    <a:pt x="9779" y="12095"/>
                    <a:pt x="10001" y="12146"/>
                    <a:pt x="10221" y="12146"/>
                  </a:cubicBezTo>
                  <a:cubicBezTo>
                    <a:pt x="10609" y="12146"/>
                    <a:pt x="10990" y="11986"/>
                    <a:pt x="11205" y="11700"/>
                  </a:cubicBezTo>
                  <a:cubicBezTo>
                    <a:pt x="11528" y="12054"/>
                    <a:pt x="12008" y="12228"/>
                    <a:pt x="12491" y="12228"/>
                  </a:cubicBezTo>
                  <a:cubicBezTo>
                    <a:pt x="12678" y="12228"/>
                    <a:pt x="12866" y="12202"/>
                    <a:pt x="13045" y="12149"/>
                  </a:cubicBezTo>
                  <a:cubicBezTo>
                    <a:pt x="13685" y="11963"/>
                    <a:pt x="14211" y="11491"/>
                    <a:pt x="14551" y="10904"/>
                  </a:cubicBezTo>
                  <a:cubicBezTo>
                    <a:pt x="14650" y="10930"/>
                    <a:pt x="14751" y="10942"/>
                    <a:pt x="14853" y="10942"/>
                  </a:cubicBezTo>
                  <a:cubicBezTo>
                    <a:pt x="15317" y="10942"/>
                    <a:pt x="15777" y="10690"/>
                    <a:pt x="15967" y="10317"/>
                  </a:cubicBezTo>
                  <a:cubicBezTo>
                    <a:pt x="16005" y="10319"/>
                    <a:pt x="16043" y="10321"/>
                    <a:pt x="16081" y="10321"/>
                  </a:cubicBezTo>
                  <a:cubicBezTo>
                    <a:pt x="16595" y="10321"/>
                    <a:pt x="17105" y="10069"/>
                    <a:pt x="17410" y="9655"/>
                  </a:cubicBezTo>
                  <a:cubicBezTo>
                    <a:pt x="17738" y="9211"/>
                    <a:pt x="17821" y="8596"/>
                    <a:pt x="17622" y="8082"/>
                  </a:cubicBezTo>
                  <a:cubicBezTo>
                    <a:pt x="17879" y="8017"/>
                    <a:pt x="18114" y="7767"/>
                    <a:pt x="18219" y="7480"/>
                  </a:cubicBezTo>
                  <a:cubicBezTo>
                    <a:pt x="18327" y="7191"/>
                    <a:pt x="18319" y="6870"/>
                    <a:pt x="18252" y="6569"/>
                  </a:cubicBezTo>
                  <a:cubicBezTo>
                    <a:pt x="18183" y="6268"/>
                    <a:pt x="18058" y="5984"/>
                    <a:pt x="17935" y="5701"/>
                  </a:cubicBezTo>
                  <a:cubicBezTo>
                    <a:pt x="17917" y="5626"/>
                    <a:pt x="17916" y="5606"/>
                    <a:pt x="17916" y="5585"/>
                  </a:cubicBezTo>
                  <a:lnTo>
                    <a:pt x="17916" y="5585"/>
                  </a:lnTo>
                  <a:cubicBezTo>
                    <a:pt x="17946" y="5608"/>
                    <a:pt x="17980" y="5618"/>
                    <a:pt x="18015" y="5618"/>
                  </a:cubicBezTo>
                  <a:cubicBezTo>
                    <a:pt x="18084" y="5618"/>
                    <a:pt x="18157" y="5579"/>
                    <a:pt x="18197" y="5519"/>
                  </a:cubicBezTo>
                  <a:cubicBezTo>
                    <a:pt x="18256" y="5429"/>
                    <a:pt x="18256" y="5312"/>
                    <a:pt x="18234" y="5206"/>
                  </a:cubicBezTo>
                  <a:cubicBezTo>
                    <a:pt x="18176" y="4928"/>
                    <a:pt x="17987" y="4697"/>
                    <a:pt x="17805" y="4479"/>
                  </a:cubicBezTo>
                  <a:cubicBezTo>
                    <a:pt x="18014" y="3891"/>
                    <a:pt x="18177" y="3329"/>
                    <a:pt x="18160" y="2761"/>
                  </a:cubicBezTo>
                  <a:cubicBezTo>
                    <a:pt x="18144" y="2192"/>
                    <a:pt x="17930" y="1613"/>
                    <a:pt x="17507" y="1233"/>
                  </a:cubicBezTo>
                  <a:cubicBezTo>
                    <a:pt x="17223" y="979"/>
                    <a:pt x="16840" y="828"/>
                    <a:pt x="16463" y="828"/>
                  </a:cubicBezTo>
                  <a:cubicBezTo>
                    <a:pt x="16276" y="828"/>
                    <a:pt x="16091" y="865"/>
                    <a:pt x="15920" y="944"/>
                  </a:cubicBezTo>
                  <a:cubicBezTo>
                    <a:pt x="15914" y="764"/>
                    <a:pt x="15815" y="618"/>
                    <a:pt x="15676" y="542"/>
                  </a:cubicBezTo>
                  <a:cubicBezTo>
                    <a:pt x="15591" y="496"/>
                    <a:pt x="15495" y="476"/>
                    <a:pt x="15398" y="476"/>
                  </a:cubicBezTo>
                  <a:cubicBezTo>
                    <a:pt x="15300" y="476"/>
                    <a:pt x="15200" y="496"/>
                    <a:pt x="15108" y="531"/>
                  </a:cubicBezTo>
                  <a:cubicBezTo>
                    <a:pt x="14925" y="600"/>
                    <a:pt x="14768" y="718"/>
                    <a:pt x="14611" y="837"/>
                  </a:cubicBezTo>
                  <a:cubicBezTo>
                    <a:pt x="14467" y="397"/>
                    <a:pt x="14082" y="100"/>
                    <a:pt x="13670" y="24"/>
                  </a:cubicBezTo>
                  <a:cubicBezTo>
                    <a:pt x="13582" y="8"/>
                    <a:pt x="13494" y="0"/>
                    <a:pt x="134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679;p57">
              <a:extLst>
                <a:ext uri="{FF2B5EF4-FFF2-40B4-BE49-F238E27FC236}">
                  <a16:creationId xmlns:a16="http://schemas.microsoft.com/office/drawing/2014/main" id="{C8627F81-F074-4E5B-8EFC-6BE516C5B28E}"/>
                </a:ext>
              </a:extLst>
            </p:cNvPr>
            <p:cNvSpPr/>
            <p:nvPr/>
          </p:nvSpPr>
          <p:spPr>
            <a:xfrm>
              <a:off x="2123055" y="4011724"/>
              <a:ext cx="6714" cy="22644"/>
            </a:xfrm>
            <a:custGeom>
              <a:avLst/>
              <a:gdLst/>
              <a:ahLst/>
              <a:cxnLst/>
              <a:rect l="l" t="t" r="r" b="b"/>
              <a:pathLst>
                <a:path w="161" h="543" extrusionOk="0">
                  <a:moveTo>
                    <a:pt x="0" y="1"/>
                  </a:moveTo>
                  <a:lnTo>
                    <a:pt x="0" y="1"/>
                  </a:lnTo>
                  <a:cubicBezTo>
                    <a:pt x="49" y="132"/>
                    <a:pt x="93" y="265"/>
                    <a:pt x="124" y="403"/>
                  </a:cubicBezTo>
                  <a:cubicBezTo>
                    <a:pt x="135" y="449"/>
                    <a:pt x="142" y="496"/>
                    <a:pt x="151" y="543"/>
                  </a:cubicBezTo>
                  <a:cubicBezTo>
                    <a:pt x="161" y="478"/>
                    <a:pt x="158" y="410"/>
                    <a:pt x="145" y="347"/>
                  </a:cubicBezTo>
                  <a:cubicBezTo>
                    <a:pt x="119" y="223"/>
                    <a:pt x="67" y="108"/>
                    <a:pt x="0" y="1"/>
                  </a:cubicBezTo>
                  <a:close/>
                </a:path>
              </a:pathLst>
            </a:custGeom>
            <a:solidFill>
              <a:srgbClr val="FC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680;p57">
              <a:extLst>
                <a:ext uri="{FF2B5EF4-FFF2-40B4-BE49-F238E27FC236}">
                  <a16:creationId xmlns:a16="http://schemas.microsoft.com/office/drawing/2014/main" id="{2182F36A-AAE5-4F43-A5B2-EC42BBF51279}"/>
                </a:ext>
              </a:extLst>
            </p:cNvPr>
            <p:cNvSpPr/>
            <p:nvPr/>
          </p:nvSpPr>
          <p:spPr>
            <a:xfrm>
              <a:off x="2109543" y="3898377"/>
              <a:ext cx="16848" cy="60427"/>
            </a:xfrm>
            <a:custGeom>
              <a:avLst/>
              <a:gdLst/>
              <a:ahLst/>
              <a:cxnLst/>
              <a:rect l="l" t="t" r="r" b="b"/>
              <a:pathLst>
                <a:path w="404" h="1449" extrusionOk="0">
                  <a:moveTo>
                    <a:pt x="297" y="1"/>
                  </a:moveTo>
                  <a:cubicBezTo>
                    <a:pt x="233" y="339"/>
                    <a:pt x="127" y="680"/>
                    <a:pt x="0" y="1029"/>
                  </a:cubicBezTo>
                  <a:cubicBezTo>
                    <a:pt x="111" y="1162"/>
                    <a:pt x="222" y="1300"/>
                    <a:pt x="308" y="1449"/>
                  </a:cubicBezTo>
                  <a:cubicBezTo>
                    <a:pt x="368" y="1172"/>
                    <a:pt x="404" y="897"/>
                    <a:pt x="396" y="619"/>
                  </a:cubicBezTo>
                  <a:cubicBezTo>
                    <a:pt x="389" y="411"/>
                    <a:pt x="357" y="201"/>
                    <a:pt x="297" y="1"/>
                  </a:cubicBezTo>
                  <a:close/>
                </a:path>
              </a:pathLst>
            </a:custGeom>
            <a:solidFill>
              <a:srgbClr val="FC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681;p57">
              <a:extLst>
                <a:ext uri="{FF2B5EF4-FFF2-40B4-BE49-F238E27FC236}">
                  <a16:creationId xmlns:a16="http://schemas.microsoft.com/office/drawing/2014/main" id="{D8520FF1-9577-4A88-BD30-F902D03EDDA2}"/>
                </a:ext>
              </a:extLst>
            </p:cNvPr>
            <p:cNvSpPr/>
            <p:nvPr/>
          </p:nvSpPr>
          <p:spPr>
            <a:xfrm>
              <a:off x="1368615" y="4069149"/>
              <a:ext cx="764449" cy="261641"/>
            </a:xfrm>
            <a:custGeom>
              <a:avLst/>
              <a:gdLst/>
              <a:ahLst/>
              <a:cxnLst/>
              <a:rect l="l" t="t" r="r" b="b"/>
              <a:pathLst>
                <a:path w="18331" h="6274" extrusionOk="0">
                  <a:moveTo>
                    <a:pt x="18155" y="0"/>
                  </a:moveTo>
                  <a:cubicBezTo>
                    <a:pt x="18038" y="262"/>
                    <a:pt x="17821" y="481"/>
                    <a:pt x="17581" y="539"/>
                  </a:cubicBezTo>
                  <a:cubicBezTo>
                    <a:pt x="17780" y="1054"/>
                    <a:pt x="17698" y="1668"/>
                    <a:pt x="17369" y="2112"/>
                  </a:cubicBezTo>
                  <a:cubicBezTo>
                    <a:pt x="17064" y="2526"/>
                    <a:pt x="16554" y="2778"/>
                    <a:pt x="16040" y="2778"/>
                  </a:cubicBezTo>
                  <a:cubicBezTo>
                    <a:pt x="16002" y="2778"/>
                    <a:pt x="15964" y="2777"/>
                    <a:pt x="15926" y="2774"/>
                  </a:cubicBezTo>
                  <a:cubicBezTo>
                    <a:pt x="15736" y="3147"/>
                    <a:pt x="15277" y="3399"/>
                    <a:pt x="14813" y="3399"/>
                  </a:cubicBezTo>
                  <a:cubicBezTo>
                    <a:pt x="14712" y="3399"/>
                    <a:pt x="14610" y="3387"/>
                    <a:pt x="14511" y="3362"/>
                  </a:cubicBezTo>
                  <a:cubicBezTo>
                    <a:pt x="14171" y="3947"/>
                    <a:pt x="13645" y="4420"/>
                    <a:pt x="13006" y="4607"/>
                  </a:cubicBezTo>
                  <a:cubicBezTo>
                    <a:pt x="12827" y="4659"/>
                    <a:pt x="12638" y="4685"/>
                    <a:pt x="12450" y="4685"/>
                  </a:cubicBezTo>
                  <a:cubicBezTo>
                    <a:pt x="11968" y="4685"/>
                    <a:pt x="11487" y="4512"/>
                    <a:pt x="11165" y="4158"/>
                  </a:cubicBezTo>
                  <a:cubicBezTo>
                    <a:pt x="10950" y="4444"/>
                    <a:pt x="10569" y="4603"/>
                    <a:pt x="10180" y="4603"/>
                  </a:cubicBezTo>
                  <a:cubicBezTo>
                    <a:pt x="9961" y="4603"/>
                    <a:pt x="9739" y="4552"/>
                    <a:pt x="9543" y="4444"/>
                  </a:cubicBezTo>
                  <a:cubicBezTo>
                    <a:pt x="9160" y="4790"/>
                    <a:pt x="8644" y="4966"/>
                    <a:pt x="8129" y="4966"/>
                  </a:cubicBezTo>
                  <a:cubicBezTo>
                    <a:pt x="7665" y="4966"/>
                    <a:pt x="7202" y="4824"/>
                    <a:pt x="6836" y="4536"/>
                  </a:cubicBezTo>
                  <a:cubicBezTo>
                    <a:pt x="6656" y="4660"/>
                    <a:pt x="6440" y="4722"/>
                    <a:pt x="6227" y="4722"/>
                  </a:cubicBezTo>
                  <a:cubicBezTo>
                    <a:pt x="6005" y="4722"/>
                    <a:pt x="5787" y="4654"/>
                    <a:pt x="5621" y="4514"/>
                  </a:cubicBezTo>
                  <a:cubicBezTo>
                    <a:pt x="5300" y="4635"/>
                    <a:pt x="4968" y="4694"/>
                    <a:pt x="4640" y="4694"/>
                  </a:cubicBezTo>
                  <a:cubicBezTo>
                    <a:pt x="4359" y="4694"/>
                    <a:pt x="4081" y="4651"/>
                    <a:pt x="3816" y="4566"/>
                  </a:cubicBezTo>
                  <a:cubicBezTo>
                    <a:pt x="3241" y="4383"/>
                    <a:pt x="2729" y="4007"/>
                    <a:pt x="2383" y="3513"/>
                  </a:cubicBezTo>
                  <a:cubicBezTo>
                    <a:pt x="2296" y="3537"/>
                    <a:pt x="2207" y="3549"/>
                    <a:pt x="2118" y="3549"/>
                  </a:cubicBezTo>
                  <a:cubicBezTo>
                    <a:pt x="1871" y="3549"/>
                    <a:pt x="1626" y="3459"/>
                    <a:pt x="1423" y="3310"/>
                  </a:cubicBezTo>
                  <a:cubicBezTo>
                    <a:pt x="1147" y="3107"/>
                    <a:pt x="953" y="2798"/>
                    <a:pt x="890" y="2461"/>
                  </a:cubicBezTo>
                  <a:cubicBezTo>
                    <a:pt x="655" y="2322"/>
                    <a:pt x="425" y="2097"/>
                    <a:pt x="357" y="1824"/>
                  </a:cubicBezTo>
                  <a:cubicBezTo>
                    <a:pt x="287" y="1550"/>
                    <a:pt x="385" y="1242"/>
                    <a:pt x="597" y="1056"/>
                  </a:cubicBezTo>
                  <a:cubicBezTo>
                    <a:pt x="402" y="825"/>
                    <a:pt x="263" y="555"/>
                    <a:pt x="172" y="268"/>
                  </a:cubicBezTo>
                  <a:cubicBezTo>
                    <a:pt x="166" y="294"/>
                    <a:pt x="157" y="320"/>
                    <a:pt x="150" y="347"/>
                  </a:cubicBezTo>
                  <a:cubicBezTo>
                    <a:pt x="0" y="1050"/>
                    <a:pt x="172" y="1814"/>
                    <a:pt x="636" y="2363"/>
                  </a:cubicBezTo>
                  <a:cubicBezTo>
                    <a:pt x="425" y="2549"/>
                    <a:pt x="328" y="2857"/>
                    <a:pt x="395" y="3131"/>
                  </a:cubicBezTo>
                  <a:cubicBezTo>
                    <a:pt x="464" y="3404"/>
                    <a:pt x="695" y="3629"/>
                    <a:pt x="930" y="3769"/>
                  </a:cubicBezTo>
                  <a:cubicBezTo>
                    <a:pt x="992" y="4106"/>
                    <a:pt x="1187" y="4415"/>
                    <a:pt x="1462" y="4617"/>
                  </a:cubicBezTo>
                  <a:cubicBezTo>
                    <a:pt x="1666" y="4766"/>
                    <a:pt x="1911" y="4856"/>
                    <a:pt x="2158" y="4856"/>
                  </a:cubicBezTo>
                  <a:cubicBezTo>
                    <a:pt x="2247" y="4856"/>
                    <a:pt x="2335" y="4845"/>
                    <a:pt x="2422" y="4820"/>
                  </a:cubicBezTo>
                  <a:cubicBezTo>
                    <a:pt x="2769" y="5314"/>
                    <a:pt x="3279" y="5690"/>
                    <a:pt x="3855" y="5874"/>
                  </a:cubicBezTo>
                  <a:cubicBezTo>
                    <a:pt x="4120" y="5958"/>
                    <a:pt x="4398" y="6002"/>
                    <a:pt x="4679" y="6002"/>
                  </a:cubicBezTo>
                  <a:cubicBezTo>
                    <a:pt x="5007" y="6002"/>
                    <a:pt x="5339" y="5943"/>
                    <a:pt x="5660" y="5822"/>
                  </a:cubicBezTo>
                  <a:cubicBezTo>
                    <a:pt x="5827" y="5961"/>
                    <a:pt x="6044" y="6030"/>
                    <a:pt x="6267" y="6030"/>
                  </a:cubicBezTo>
                  <a:cubicBezTo>
                    <a:pt x="6479" y="6030"/>
                    <a:pt x="6695" y="5967"/>
                    <a:pt x="6875" y="5844"/>
                  </a:cubicBezTo>
                  <a:cubicBezTo>
                    <a:pt x="7240" y="6131"/>
                    <a:pt x="7704" y="6273"/>
                    <a:pt x="8168" y="6273"/>
                  </a:cubicBezTo>
                  <a:cubicBezTo>
                    <a:pt x="8683" y="6273"/>
                    <a:pt x="9200" y="6098"/>
                    <a:pt x="9583" y="5752"/>
                  </a:cubicBezTo>
                  <a:cubicBezTo>
                    <a:pt x="9778" y="5860"/>
                    <a:pt x="10000" y="5911"/>
                    <a:pt x="10220" y="5911"/>
                  </a:cubicBezTo>
                  <a:cubicBezTo>
                    <a:pt x="10608" y="5911"/>
                    <a:pt x="10990" y="5751"/>
                    <a:pt x="11205" y="5465"/>
                  </a:cubicBezTo>
                  <a:cubicBezTo>
                    <a:pt x="11527" y="5820"/>
                    <a:pt x="12007" y="5993"/>
                    <a:pt x="12490" y="5993"/>
                  </a:cubicBezTo>
                  <a:cubicBezTo>
                    <a:pt x="12678" y="5993"/>
                    <a:pt x="12866" y="5967"/>
                    <a:pt x="13045" y="5914"/>
                  </a:cubicBezTo>
                  <a:cubicBezTo>
                    <a:pt x="13685" y="5728"/>
                    <a:pt x="14211" y="5257"/>
                    <a:pt x="14551" y="4669"/>
                  </a:cubicBezTo>
                  <a:cubicBezTo>
                    <a:pt x="14650" y="4695"/>
                    <a:pt x="14751" y="4707"/>
                    <a:pt x="14853" y="4707"/>
                  </a:cubicBezTo>
                  <a:cubicBezTo>
                    <a:pt x="15317" y="4707"/>
                    <a:pt x="15778" y="4455"/>
                    <a:pt x="15967" y="4082"/>
                  </a:cubicBezTo>
                  <a:cubicBezTo>
                    <a:pt x="16005" y="4084"/>
                    <a:pt x="16043" y="4086"/>
                    <a:pt x="16081" y="4086"/>
                  </a:cubicBezTo>
                  <a:cubicBezTo>
                    <a:pt x="16595" y="4086"/>
                    <a:pt x="17104" y="3833"/>
                    <a:pt x="17410" y="3420"/>
                  </a:cubicBezTo>
                  <a:cubicBezTo>
                    <a:pt x="17738" y="2976"/>
                    <a:pt x="17822" y="2361"/>
                    <a:pt x="17622" y="1847"/>
                  </a:cubicBezTo>
                  <a:cubicBezTo>
                    <a:pt x="17880" y="1783"/>
                    <a:pt x="18114" y="1533"/>
                    <a:pt x="18223" y="1244"/>
                  </a:cubicBezTo>
                  <a:cubicBezTo>
                    <a:pt x="18330" y="955"/>
                    <a:pt x="18322" y="633"/>
                    <a:pt x="18254" y="333"/>
                  </a:cubicBezTo>
                  <a:cubicBezTo>
                    <a:pt x="18228" y="219"/>
                    <a:pt x="18193" y="110"/>
                    <a:pt x="18155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2682;p57">
              <a:extLst>
                <a:ext uri="{FF2B5EF4-FFF2-40B4-BE49-F238E27FC236}">
                  <a16:creationId xmlns:a16="http://schemas.microsoft.com/office/drawing/2014/main" id="{D0ACE4A1-E3B1-4B03-B4B0-E508CB562520}"/>
                </a:ext>
              </a:extLst>
            </p:cNvPr>
            <p:cNvSpPr/>
            <p:nvPr/>
          </p:nvSpPr>
          <p:spPr>
            <a:xfrm>
              <a:off x="2115882" y="4034244"/>
              <a:ext cx="15138" cy="34905"/>
            </a:xfrm>
            <a:custGeom>
              <a:avLst/>
              <a:gdLst/>
              <a:ahLst/>
              <a:cxnLst/>
              <a:rect l="l" t="t" r="r" b="b"/>
              <a:pathLst>
                <a:path w="363" h="837" extrusionOk="0">
                  <a:moveTo>
                    <a:pt x="323" y="1"/>
                  </a:moveTo>
                  <a:lnTo>
                    <a:pt x="323" y="1"/>
                  </a:lnTo>
                  <a:cubicBezTo>
                    <a:pt x="314" y="42"/>
                    <a:pt x="303" y="83"/>
                    <a:pt x="279" y="118"/>
                  </a:cubicBezTo>
                  <a:cubicBezTo>
                    <a:pt x="239" y="179"/>
                    <a:pt x="166" y="218"/>
                    <a:pt x="97" y="218"/>
                  </a:cubicBezTo>
                  <a:cubicBezTo>
                    <a:pt x="63" y="218"/>
                    <a:pt x="29" y="208"/>
                    <a:pt x="1" y="186"/>
                  </a:cubicBezTo>
                  <a:lnTo>
                    <a:pt x="1" y="186"/>
                  </a:lnTo>
                  <a:cubicBezTo>
                    <a:pt x="1" y="207"/>
                    <a:pt x="2" y="227"/>
                    <a:pt x="18" y="302"/>
                  </a:cubicBezTo>
                  <a:cubicBezTo>
                    <a:pt x="96" y="478"/>
                    <a:pt x="172" y="655"/>
                    <a:pt x="236" y="836"/>
                  </a:cubicBezTo>
                  <a:cubicBezTo>
                    <a:pt x="245" y="814"/>
                    <a:pt x="256" y="794"/>
                    <a:pt x="263" y="772"/>
                  </a:cubicBezTo>
                  <a:cubicBezTo>
                    <a:pt x="355" y="527"/>
                    <a:pt x="362" y="260"/>
                    <a:pt x="323" y="1"/>
                  </a:cubicBezTo>
                  <a:close/>
                </a:path>
              </a:pathLst>
            </a:custGeom>
            <a:solidFill>
              <a:srgbClr val="FC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2683;p57">
              <a:extLst>
                <a:ext uri="{FF2B5EF4-FFF2-40B4-BE49-F238E27FC236}">
                  <a16:creationId xmlns:a16="http://schemas.microsoft.com/office/drawing/2014/main" id="{457E5DCF-AA0A-47EF-9500-554DB8FA972F}"/>
                </a:ext>
              </a:extLst>
            </p:cNvPr>
            <p:cNvSpPr/>
            <p:nvPr/>
          </p:nvSpPr>
          <p:spPr>
            <a:xfrm>
              <a:off x="2111211" y="3958762"/>
              <a:ext cx="17223" cy="53004"/>
            </a:xfrm>
            <a:custGeom>
              <a:avLst/>
              <a:gdLst/>
              <a:ahLst/>
              <a:cxnLst/>
              <a:rect l="l" t="t" r="r" b="b"/>
              <a:pathLst>
                <a:path w="413" h="1271" extrusionOk="0">
                  <a:moveTo>
                    <a:pt x="269" y="1"/>
                  </a:moveTo>
                  <a:cubicBezTo>
                    <a:pt x="203" y="293"/>
                    <a:pt x="108" y="586"/>
                    <a:pt x="0" y="889"/>
                  </a:cubicBezTo>
                  <a:cubicBezTo>
                    <a:pt x="101" y="1010"/>
                    <a:pt x="202" y="1136"/>
                    <a:pt x="284" y="1271"/>
                  </a:cubicBezTo>
                  <a:cubicBezTo>
                    <a:pt x="226" y="1113"/>
                    <a:pt x="159" y="959"/>
                    <a:pt x="92" y="805"/>
                  </a:cubicBezTo>
                  <a:cubicBezTo>
                    <a:pt x="73" y="730"/>
                    <a:pt x="73" y="710"/>
                    <a:pt x="73" y="690"/>
                  </a:cubicBezTo>
                  <a:lnTo>
                    <a:pt x="73" y="690"/>
                  </a:lnTo>
                  <a:cubicBezTo>
                    <a:pt x="101" y="712"/>
                    <a:pt x="135" y="722"/>
                    <a:pt x="170" y="722"/>
                  </a:cubicBezTo>
                  <a:cubicBezTo>
                    <a:pt x="240" y="722"/>
                    <a:pt x="314" y="682"/>
                    <a:pt x="353" y="623"/>
                  </a:cubicBezTo>
                  <a:cubicBezTo>
                    <a:pt x="413" y="533"/>
                    <a:pt x="413" y="417"/>
                    <a:pt x="391" y="310"/>
                  </a:cubicBezTo>
                  <a:cubicBezTo>
                    <a:pt x="368" y="201"/>
                    <a:pt x="325" y="99"/>
                    <a:pt x="269" y="1"/>
                  </a:cubicBezTo>
                  <a:close/>
                </a:path>
              </a:pathLst>
            </a:custGeom>
            <a:solidFill>
              <a:srgbClr val="FC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2684;p57">
              <a:extLst>
                <a:ext uri="{FF2B5EF4-FFF2-40B4-BE49-F238E27FC236}">
                  <a16:creationId xmlns:a16="http://schemas.microsoft.com/office/drawing/2014/main" id="{5A5B5D86-B4A4-4360-8895-7EBD84CC3922}"/>
                </a:ext>
              </a:extLst>
            </p:cNvPr>
            <p:cNvSpPr/>
            <p:nvPr/>
          </p:nvSpPr>
          <p:spPr>
            <a:xfrm>
              <a:off x="1683344" y="3968562"/>
              <a:ext cx="120812" cy="146209"/>
            </a:xfrm>
            <a:custGeom>
              <a:avLst/>
              <a:gdLst/>
              <a:ahLst/>
              <a:cxnLst/>
              <a:rect l="l" t="t" r="r" b="b"/>
              <a:pathLst>
                <a:path w="2897" h="3506" extrusionOk="0">
                  <a:moveTo>
                    <a:pt x="2778" y="0"/>
                  </a:moveTo>
                  <a:lnTo>
                    <a:pt x="2778" y="0"/>
                  </a:lnTo>
                  <a:cubicBezTo>
                    <a:pt x="2590" y="79"/>
                    <a:pt x="2386" y="120"/>
                    <a:pt x="2202" y="120"/>
                  </a:cubicBezTo>
                  <a:cubicBezTo>
                    <a:pt x="2085" y="120"/>
                    <a:pt x="1975" y="104"/>
                    <a:pt x="1883" y="69"/>
                  </a:cubicBezTo>
                  <a:cubicBezTo>
                    <a:pt x="1604" y="770"/>
                    <a:pt x="1017" y="1292"/>
                    <a:pt x="515" y="1856"/>
                  </a:cubicBezTo>
                  <a:cubicBezTo>
                    <a:pt x="255" y="2147"/>
                    <a:pt x="0" y="2511"/>
                    <a:pt x="77" y="2893"/>
                  </a:cubicBezTo>
                  <a:cubicBezTo>
                    <a:pt x="140" y="3204"/>
                    <a:pt x="428" y="3441"/>
                    <a:pt x="742" y="3493"/>
                  </a:cubicBezTo>
                  <a:cubicBezTo>
                    <a:pt x="795" y="3502"/>
                    <a:pt x="848" y="3506"/>
                    <a:pt x="900" y="3506"/>
                  </a:cubicBezTo>
                  <a:cubicBezTo>
                    <a:pt x="1163" y="3506"/>
                    <a:pt x="1423" y="3403"/>
                    <a:pt x="1636" y="3245"/>
                  </a:cubicBezTo>
                  <a:cubicBezTo>
                    <a:pt x="1891" y="3054"/>
                    <a:pt x="2083" y="2793"/>
                    <a:pt x="2241" y="2518"/>
                  </a:cubicBezTo>
                  <a:cubicBezTo>
                    <a:pt x="2677" y="1767"/>
                    <a:pt x="2897" y="895"/>
                    <a:pt x="2778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685;p57">
              <a:extLst>
                <a:ext uri="{FF2B5EF4-FFF2-40B4-BE49-F238E27FC236}">
                  <a16:creationId xmlns:a16="http://schemas.microsoft.com/office/drawing/2014/main" id="{FC29347C-EE21-48A1-B025-7DF37FB39D91}"/>
                </a:ext>
              </a:extLst>
            </p:cNvPr>
            <p:cNvSpPr/>
            <p:nvPr/>
          </p:nvSpPr>
          <p:spPr>
            <a:xfrm>
              <a:off x="1814415" y="3910513"/>
              <a:ext cx="280283" cy="244001"/>
            </a:xfrm>
            <a:custGeom>
              <a:avLst/>
              <a:gdLst/>
              <a:ahLst/>
              <a:cxnLst/>
              <a:rect l="l" t="t" r="r" b="b"/>
              <a:pathLst>
                <a:path w="6721" h="5851" extrusionOk="0">
                  <a:moveTo>
                    <a:pt x="2922" y="0"/>
                  </a:moveTo>
                  <a:cubicBezTo>
                    <a:pt x="2847" y="441"/>
                    <a:pt x="2610" y="746"/>
                    <a:pt x="2298" y="930"/>
                  </a:cubicBezTo>
                  <a:cubicBezTo>
                    <a:pt x="2071" y="1064"/>
                    <a:pt x="1805" y="1132"/>
                    <a:pt x="1514" y="1132"/>
                  </a:cubicBezTo>
                  <a:cubicBezTo>
                    <a:pt x="1408" y="1132"/>
                    <a:pt x="1298" y="1123"/>
                    <a:pt x="1185" y="1105"/>
                  </a:cubicBezTo>
                  <a:cubicBezTo>
                    <a:pt x="1113" y="1637"/>
                    <a:pt x="727" y="2113"/>
                    <a:pt x="219" y="2290"/>
                  </a:cubicBezTo>
                  <a:cubicBezTo>
                    <a:pt x="493" y="2673"/>
                    <a:pt x="388" y="3272"/>
                    <a:pt x="1" y="3539"/>
                  </a:cubicBezTo>
                  <a:cubicBezTo>
                    <a:pt x="496" y="3961"/>
                    <a:pt x="829" y="4566"/>
                    <a:pt x="933" y="5283"/>
                  </a:cubicBezTo>
                  <a:cubicBezTo>
                    <a:pt x="1108" y="5217"/>
                    <a:pt x="1293" y="5186"/>
                    <a:pt x="1479" y="5186"/>
                  </a:cubicBezTo>
                  <a:cubicBezTo>
                    <a:pt x="1910" y="5186"/>
                    <a:pt x="2342" y="5355"/>
                    <a:pt x="2642" y="5664"/>
                  </a:cubicBezTo>
                  <a:cubicBezTo>
                    <a:pt x="2721" y="5745"/>
                    <a:pt x="2806" y="5842"/>
                    <a:pt x="2918" y="5850"/>
                  </a:cubicBezTo>
                  <a:cubicBezTo>
                    <a:pt x="2924" y="5850"/>
                    <a:pt x="2930" y="5850"/>
                    <a:pt x="2936" y="5850"/>
                  </a:cubicBezTo>
                  <a:cubicBezTo>
                    <a:pt x="3027" y="5850"/>
                    <a:pt x="3109" y="5793"/>
                    <a:pt x="3189" y="5749"/>
                  </a:cubicBezTo>
                  <a:cubicBezTo>
                    <a:pt x="3332" y="5671"/>
                    <a:pt x="3494" y="5631"/>
                    <a:pt x="3660" y="5631"/>
                  </a:cubicBezTo>
                  <a:cubicBezTo>
                    <a:pt x="3806" y="5631"/>
                    <a:pt x="3954" y="5661"/>
                    <a:pt x="4095" y="5724"/>
                  </a:cubicBezTo>
                  <a:cubicBezTo>
                    <a:pt x="4501" y="5247"/>
                    <a:pt x="5119" y="4958"/>
                    <a:pt x="5744" y="4949"/>
                  </a:cubicBezTo>
                  <a:cubicBezTo>
                    <a:pt x="5815" y="4602"/>
                    <a:pt x="6078" y="4303"/>
                    <a:pt x="6370" y="4196"/>
                  </a:cubicBezTo>
                  <a:cubicBezTo>
                    <a:pt x="6334" y="3593"/>
                    <a:pt x="6455" y="2981"/>
                    <a:pt x="6720" y="2438"/>
                  </a:cubicBezTo>
                  <a:cubicBezTo>
                    <a:pt x="6254" y="2051"/>
                    <a:pt x="6006" y="1422"/>
                    <a:pt x="6067" y="816"/>
                  </a:cubicBezTo>
                  <a:cubicBezTo>
                    <a:pt x="5668" y="805"/>
                    <a:pt x="5209" y="517"/>
                    <a:pt x="5026" y="92"/>
                  </a:cubicBezTo>
                  <a:cubicBezTo>
                    <a:pt x="4740" y="298"/>
                    <a:pt x="4389" y="400"/>
                    <a:pt x="4037" y="400"/>
                  </a:cubicBezTo>
                  <a:cubicBezTo>
                    <a:pt x="3633" y="400"/>
                    <a:pt x="3228" y="265"/>
                    <a:pt x="2922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686;p57">
              <a:extLst>
                <a:ext uri="{FF2B5EF4-FFF2-40B4-BE49-F238E27FC236}">
                  <a16:creationId xmlns:a16="http://schemas.microsoft.com/office/drawing/2014/main" id="{5AEA5E5F-DA6C-4372-9C03-706F7B282B05}"/>
                </a:ext>
              </a:extLst>
            </p:cNvPr>
            <p:cNvSpPr/>
            <p:nvPr/>
          </p:nvSpPr>
          <p:spPr>
            <a:xfrm>
              <a:off x="1526834" y="4119692"/>
              <a:ext cx="66807" cy="51503"/>
            </a:xfrm>
            <a:custGeom>
              <a:avLst/>
              <a:gdLst/>
              <a:ahLst/>
              <a:cxnLst/>
              <a:rect l="l" t="t" r="r" b="b"/>
              <a:pathLst>
                <a:path w="1602" h="1235" extrusionOk="0">
                  <a:moveTo>
                    <a:pt x="283" y="0"/>
                  </a:moveTo>
                  <a:cubicBezTo>
                    <a:pt x="272" y="0"/>
                    <a:pt x="261" y="4"/>
                    <a:pt x="252" y="13"/>
                  </a:cubicBezTo>
                  <a:cubicBezTo>
                    <a:pt x="165" y="98"/>
                    <a:pt x="88" y="201"/>
                    <a:pt x="44" y="327"/>
                  </a:cubicBezTo>
                  <a:cubicBezTo>
                    <a:pt x="0" y="452"/>
                    <a:pt x="7" y="611"/>
                    <a:pt x="81" y="734"/>
                  </a:cubicBezTo>
                  <a:cubicBezTo>
                    <a:pt x="119" y="795"/>
                    <a:pt x="174" y="851"/>
                    <a:pt x="245" y="887"/>
                  </a:cubicBezTo>
                  <a:cubicBezTo>
                    <a:pt x="286" y="908"/>
                    <a:pt x="338" y="920"/>
                    <a:pt x="390" y="920"/>
                  </a:cubicBezTo>
                  <a:cubicBezTo>
                    <a:pt x="423" y="920"/>
                    <a:pt x="455" y="915"/>
                    <a:pt x="485" y="905"/>
                  </a:cubicBezTo>
                  <a:cubicBezTo>
                    <a:pt x="507" y="897"/>
                    <a:pt x="528" y="888"/>
                    <a:pt x="548" y="876"/>
                  </a:cubicBezTo>
                  <a:lnTo>
                    <a:pt x="548" y="876"/>
                  </a:lnTo>
                  <a:cubicBezTo>
                    <a:pt x="563" y="912"/>
                    <a:pt x="581" y="945"/>
                    <a:pt x="601" y="976"/>
                  </a:cubicBezTo>
                  <a:cubicBezTo>
                    <a:pt x="685" y="1108"/>
                    <a:pt x="823" y="1211"/>
                    <a:pt x="987" y="1231"/>
                  </a:cubicBezTo>
                  <a:cubicBezTo>
                    <a:pt x="1008" y="1233"/>
                    <a:pt x="1029" y="1235"/>
                    <a:pt x="1049" y="1235"/>
                  </a:cubicBezTo>
                  <a:cubicBezTo>
                    <a:pt x="1188" y="1235"/>
                    <a:pt x="1320" y="1176"/>
                    <a:pt x="1416" y="1087"/>
                  </a:cubicBezTo>
                  <a:cubicBezTo>
                    <a:pt x="1526" y="986"/>
                    <a:pt x="1602" y="838"/>
                    <a:pt x="1593" y="687"/>
                  </a:cubicBezTo>
                  <a:cubicBezTo>
                    <a:pt x="1592" y="665"/>
                    <a:pt x="1576" y="647"/>
                    <a:pt x="1553" y="645"/>
                  </a:cubicBezTo>
                  <a:cubicBezTo>
                    <a:pt x="1551" y="645"/>
                    <a:pt x="1550" y="645"/>
                    <a:pt x="1549" y="645"/>
                  </a:cubicBezTo>
                  <a:cubicBezTo>
                    <a:pt x="1527" y="645"/>
                    <a:pt x="1509" y="662"/>
                    <a:pt x="1506" y="685"/>
                  </a:cubicBezTo>
                  <a:cubicBezTo>
                    <a:pt x="1486" y="905"/>
                    <a:pt x="1273" y="1079"/>
                    <a:pt x="1074" y="1079"/>
                  </a:cubicBezTo>
                  <a:cubicBezTo>
                    <a:pt x="1052" y="1079"/>
                    <a:pt x="1031" y="1077"/>
                    <a:pt x="1010" y="1072"/>
                  </a:cubicBezTo>
                  <a:cubicBezTo>
                    <a:pt x="903" y="1051"/>
                    <a:pt x="808" y="977"/>
                    <a:pt x="748" y="883"/>
                  </a:cubicBezTo>
                  <a:cubicBezTo>
                    <a:pt x="719" y="835"/>
                    <a:pt x="699" y="782"/>
                    <a:pt x="690" y="729"/>
                  </a:cubicBezTo>
                  <a:lnTo>
                    <a:pt x="690" y="729"/>
                  </a:lnTo>
                  <a:cubicBezTo>
                    <a:pt x="721" y="664"/>
                    <a:pt x="728" y="579"/>
                    <a:pt x="697" y="507"/>
                  </a:cubicBezTo>
                  <a:lnTo>
                    <a:pt x="696" y="503"/>
                  </a:lnTo>
                  <a:cubicBezTo>
                    <a:pt x="685" y="478"/>
                    <a:pt x="664" y="460"/>
                    <a:pt x="636" y="451"/>
                  </a:cubicBezTo>
                  <a:cubicBezTo>
                    <a:pt x="628" y="449"/>
                    <a:pt x="620" y="448"/>
                    <a:pt x="612" y="448"/>
                  </a:cubicBezTo>
                  <a:cubicBezTo>
                    <a:pt x="572" y="448"/>
                    <a:pt x="534" y="474"/>
                    <a:pt x="523" y="515"/>
                  </a:cubicBezTo>
                  <a:cubicBezTo>
                    <a:pt x="509" y="566"/>
                    <a:pt x="503" y="618"/>
                    <a:pt x="504" y="669"/>
                  </a:cubicBezTo>
                  <a:lnTo>
                    <a:pt x="504" y="669"/>
                  </a:lnTo>
                  <a:cubicBezTo>
                    <a:pt x="484" y="696"/>
                    <a:pt x="456" y="721"/>
                    <a:pt x="422" y="733"/>
                  </a:cubicBezTo>
                  <a:cubicBezTo>
                    <a:pt x="409" y="738"/>
                    <a:pt x="394" y="741"/>
                    <a:pt x="379" y="741"/>
                  </a:cubicBezTo>
                  <a:cubicBezTo>
                    <a:pt x="324" y="741"/>
                    <a:pt x="262" y="704"/>
                    <a:pt x="223" y="643"/>
                  </a:cubicBezTo>
                  <a:cubicBezTo>
                    <a:pt x="169" y="567"/>
                    <a:pt x="152" y="468"/>
                    <a:pt x="176" y="367"/>
                  </a:cubicBezTo>
                  <a:cubicBezTo>
                    <a:pt x="197" y="265"/>
                    <a:pt x="252" y="165"/>
                    <a:pt x="316" y="70"/>
                  </a:cubicBezTo>
                  <a:cubicBezTo>
                    <a:pt x="327" y="53"/>
                    <a:pt x="326" y="29"/>
                    <a:pt x="315" y="13"/>
                  </a:cubicBezTo>
                  <a:cubicBezTo>
                    <a:pt x="305" y="4"/>
                    <a:pt x="294" y="0"/>
                    <a:pt x="283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687;p57">
              <a:extLst>
                <a:ext uri="{FF2B5EF4-FFF2-40B4-BE49-F238E27FC236}">
                  <a16:creationId xmlns:a16="http://schemas.microsoft.com/office/drawing/2014/main" id="{26CB0637-6075-47CD-A53D-44E2DAF9933E}"/>
                </a:ext>
              </a:extLst>
            </p:cNvPr>
            <p:cNvSpPr/>
            <p:nvPr/>
          </p:nvSpPr>
          <p:spPr>
            <a:xfrm>
              <a:off x="1708115" y="4188460"/>
              <a:ext cx="53963" cy="39617"/>
            </a:xfrm>
            <a:custGeom>
              <a:avLst/>
              <a:gdLst/>
              <a:ahLst/>
              <a:cxnLst/>
              <a:rect l="l" t="t" r="r" b="b"/>
              <a:pathLst>
                <a:path w="1294" h="950" extrusionOk="0">
                  <a:moveTo>
                    <a:pt x="1193" y="0"/>
                  </a:moveTo>
                  <a:cubicBezTo>
                    <a:pt x="1192" y="0"/>
                    <a:pt x="1192" y="0"/>
                    <a:pt x="1191" y="1"/>
                  </a:cubicBezTo>
                  <a:cubicBezTo>
                    <a:pt x="1167" y="2"/>
                    <a:pt x="1148" y="21"/>
                    <a:pt x="1149" y="46"/>
                  </a:cubicBezTo>
                  <a:cubicBezTo>
                    <a:pt x="1160" y="233"/>
                    <a:pt x="1169" y="423"/>
                    <a:pt x="1087" y="556"/>
                  </a:cubicBezTo>
                  <a:cubicBezTo>
                    <a:pt x="1050" y="613"/>
                    <a:pt x="986" y="657"/>
                    <a:pt x="917" y="673"/>
                  </a:cubicBezTo>
                  <a:cubicBezTo>
                    <a:pt x="899" y="677"/>
                    <a:pt x="881" y="679"/>
                    <a:pt x="865" y="679"/>
                  </a:cubicBezTo>
                  <a:cubicBezTo>
                    <a:pt x="818" y="679"/>
                    <a:pt x="779" y="663"/>
                    <a:pt x="758" y="632"/>
                  </a:cubicBezTo>
                  <a:cubicBezTo>
                    <a:pt x="750" y="620"/>
                    <a:pt x="738" y="609"/>
                    <a:pt x="724" y="603"/>
                  </a:cubicBezTo>
                  <a:cubicBezTo>
                    <a:pt x="711" y="596"/>
                    <a:pt x="696" y="592"/>
                    <a:pt x="682" y="592"/>
                  </a:cubicBezTo>
                  <a:cubicBezTo>
                    <a:pt x="648" y="592"/>
                    <a:pt x="617" y="611"/>
                    <a:pt x="601" y="642"/>
                  </a:cubicBezTo>
                  <a:lnTo>
                    <a:pt x="600" y="645"/>
                  </a:lnTo>
                  <a:cubicBezTo>
                    <a:pt x="563" y="720"/>
                    <a:pt x="470" y="772"/>
                    <a:pt x="382" y="772"/>
                  </a:cubicBezTo>
                  <a:cubicBezTo>
                    <a:pt x="365" y="772"/>
                    <a:pt x="348" y="770"/>
                    <a:pt x="332" y="766"/>
                  </a:cubicBezTo>
                  <a:cubicBezTo>
                    <a:pt x="230" y="746"/>
                    <a:pt x="136" y="635"/>
                    <a:pt x="129" y="510"/>
                  </a:cubicBezTo>
                  <a:lnTo>
                    <a:pt x="128" y="510"/>
                  </a:lnTo>
                  <a:cubicBezTo>
                    <a:pt x="127" y="490"/>
                    <a:pt x="115" y="475"/>
                    <a:pt x="95" y="469"/>
                  </a:cubicBezTo>
                  <a:cubicBezTo>
                    <a:pt x="92" y="469"/>
                    <a:pt x="88" y="468"/>
                    <a:pt x="85" y="468"/>
                  </a:cubicBezTo>
                  <a:cubicBezTo>
                    <a:pt x="65" y="468"/>
                    <a:pt x="46" y="482"/>
                    <a:pt x="42" y="502"/>
                  </a:cubicBezTo>
                  <a:cubicBezTo>
                    <a:pt x="0" y="672"/>
                    <a:pt x="101" y="863"/>
                    <a:pt x="282" y="929"/>
                  </a:cubicBezTo>
                  <a:cubicBezTo>
                    <a:pt x="323" y="943"/>
                    <a:pt x="365" y="950"/>
                    <a:pt x="407" y="950"/>
                  </a:cubicBezTo>
                  <a:cubicBezTo>
                    <a:pt x="515" y="950"/>
                    <a:pt x="622" y="905"/>
                    <a:pt x="698" y="826"/>
                  </a:cubicBezTo>
                  <a:lnTo>
                    <a:pt x="698" y="826"/>
                  </a:lnTo>
                  <a:cubicBezTo>
                    <a:pt x="749" y="853"/>
                    <a:pt x="806" y="865"/>
                    <a:pt x="860" y="865"/>
                  </a:cubicBezTo>
                  <a:cubicBezTo>
                    <a:pt x="896" y="865"/>
                    <a:pt x="931" y="860"/>
                    <a:pt x="962" y="850"/>
                  </a:cubicBezTo>
                  <a:cubicBezTo>
                    <a:pt x="1075" y="816"/>
                    <a:pt x="1177" y="743"/>
                    <a:pt x="1231" y="634"/>
                  </a:cubicBezTo>
                  <a:cubicBezTo>
                    <a:pt x="1280" y="533"/>
                    <a:pt x="1293" y="423"/>
                    <a:pt x="1288" y="322"/>
                  </a:cubicBezTo>
                  <a:cubicBezTo>
                    <a:pt x="1280" y="220"/>
                    <a:pt x="1261" y="126"/>
                    <a:pt x="1236" y="33"/>
                  </a:cubicBezTo>
                  <a:cubicBezTo>
                    <a:pt x="1231" y="15"/>
                    <a:pt x="1213" y="0"/>
                    <a:pt x="1193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688;p57">
              <a:extLst>
                <a:ext uri="{FF2B5EF4-FFF2-40B4-BE49-F238E27FC236}">
                  <a16:creationId xmlns:a16="http://schemas.microsoft.com/office/drawing/2014/main" id="{1DCE4065-F898-4036-A487-D29FC45382E1}"/>
                </a:ext>
              </a:extLst>
            </p:cNvPr>
            <p:cNvSpPr/>
            <p:nvPr/>
          </p:nvSpPr>
          <p:spPr>
            <a:xfrm>
              <a:off x="1590431" y="3994960"/>
              <a:ext cx="53254" cy="48041"/>
            </a:xfrm>
            <a:custGeom>
              <a:avLst/>
              <a:gdLst/>
              <a:ahLst/>
              <a:cxnLst/>
              <a:rect l="l" t="t" r="r" b="b"/>
              <a:pathLst>
                <a:path w="1277" h="1152" extrusionOk="0">
                  <a:moveTo>
                    <a:pt x="315" y="0"/>
                  </a:moveTo>
                  <a:cubicBezTo>
                    <a:pt x="310" y="0"/>
                    <a:pt x="305" y="1"/>
                    <a:pt x="301" y="3"/>
                  </a:cubicBezTo>
                  <a:cubicBezTo>
                    <a:pt x="182" y="40"/>
                    <a:pt x="86" y="144"/>
                    <a:pt x="45" y="263"/>
                  </a:cubicBezTo>
                  <a:cubicBezTo>
                    <a:pt x="1" y="382"/>
                    <a:pt x="3" y="526"/>
                    <a:pt x="76" y="646"/>
                  </a:cubicBezTo>
                  <a:cubicBezTo>
                    <a:pt x="148" y="765"/>
                    <a:pt x="277" y="837"/>
                    <a:pt x="406" y="856"/>
                  </a:cubicBezTo>
                  <a:cubicBezTo>
                    <a:pt x="430" y="860"/>
                    <a:pt x="455" y="862"/>
                    <a:pt x="480" y="862"/>
                  </a:cubicBezTo>
                  <a:cubicBezTo>
                    <a:pt x="535" y="862"/>
                    <a:pt x="590" y="853"/>
                    <a:pt x="642" y="835"/>
                  </a:cubicBezTo>
                  <a:lnTo>
                    <a:pt x="642" y="835"/>
                  </a:lnTo>
                  <a:cubicBezTo>
                    <a:pt x="647" y="862"/>
                    <a:pt x="655" y="890"/>
                    <a:pt x="664" y="917"/>
                  </a:cubicBezTo>
                  <a:cubicBezTo>
                    <a:pt x="691" y="993"/>
                    <a:pt x="734" y="1077"/>
                    <a:pt x="828" y="1124"/>
                  </a:cubicBezTo>
                  <a:cubicBezTo>
                    <a:pt x="872" y="1143"/>
                    <a:pt x="916" y="1152"/>
                    <a:pt x="959" y="1152"/>
                  </a:cubicBezTo>
                  <a:cubicBezTo>
                    <a:pt x="1002" y="1152"/>
                    <a:pt x="1043" y="1143"/>
                    <a:pt x="1083" y="1129"/>
                  </a:cubicBezTo>
                  <a:cubicBezTo>
                    <a:pt x="1160" y="1102"/>
                    <a:pt x="1229" y="1047"/>
                    <a:pt x="1267" y="974"/>
                  </a:cubicBezTo>
                  <a:cubicBezTo>
                    <a:pt x="1277" y="957"/>
                    <a:pt x="1274" y="933"/>
                    <a:pt x="1258" y="921"/>
                  </a:cubicBezTo>
                  <a:cubicBezTo>
                    <a:pt x="1250" y="914"/>
                    <a:pt x="1240" y="910"/>
                    <a:pt x="1230" y="910"/>
                  </a:cubicBezTo>
                  <a:cubicBezTo>
                    <a:pt x="1217" y="910"/>
                    <a:pt x="1205" y="916"/>
                    <a:pt x="1197" y="926"/>
                  </a:cubicBezTo>
                  <a:lnTo>
                    <a:pt x="1196" y="927"/>
                  </a:lnTo>
                  <a:cubicBezTo>
                    <a:pt x="1157" y="972"/>
                    <a:pt x="1104" y="1001"/>
                    <a:pt x="1048" y="1014"/>
                  </a:cubicBezTo>
                  <a:cubicBezTo>
                    <a:pt x="1032" y="1016"/>
                    <a:pt x="1017" y="1018"/>
                    <a:pt x="1001" y="1018"/>
                  </a:cubicBezTo>
                  <a:cubicBezTo>
                    <a:pt x="961" y="1018"/>
                    <a:pt x="922" y="1009"/>
                    <a:pt x="894" y="994"/>
                  </a:cubicBezTo>
                  <a:cubicBezTo>
                    <a:pt x="824" y="952"/>
                    <a:pt x="795" y="801"/>
                    <a:pt x="812" y="698"/>
                  </a:cubicBezTo>
                  <a:cubicBezTo>
                    <a:pt x="816" y="673"/>
                    <a:pt x="810" y="647"/>
                    <a:pt x="792" y="626"/>
                  </a:cubicBezTo>
                  <a:cubicBezTo>
                    <a:pt x="775" y="605"/>
                    <a:pt x="750" y="594"/>
                    <a:pt x="724" y="594"/>
                  </a:cubicBezTo>
                  <a:cubicBezTo>
                    <a:pt x="704" y="594"/>
                    <a:pt x="684" y="601"/>
                    <a:pt x="667" y="614"/>
                  </a:cubicBezTo>
                  <a:lnTo>
                    <a:pt x="665" y="616"/>
                  </a:lnTo>
                  <a:cubicBezTo>
                    <a:pt x="617" y="655"/>
                    <a:pt x="553" y="674"/>
                    <a:pt x="487" y="674"/>
                  </a:cubicBezTo>
                  <a:cubicBezTo>
                    <a:pt x="384" y="674"/>
                    <a:pt x="278" y="628"/>
                    <a:pt x="227" y="547"/>
                  </a:cubicBezTo>
                  <a:cubicBezTo>
                    <a:pt x="136" y="419"/>
                    <a:pt x="175" y="184"/>
                    <a:pt x="334" y="80"/>
                  </a:cubicBezTo>
                  <a:cubicBezTo>
                    <a:pt x="353" y="67"/>
                    <a:pt x="360" y="47"/>
                    <a:pt x="355" y="31"/>
                  </a:cubicBezTo>
                  <a:cubicBezTo>
                    <a:pt x="350" y="13"/>
                    <a:pt x="333" y="0"/>
                    <a:pt x="315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689;p57">
              <a:extLst>
                <a:ext uri="{FF2B5EF4-FFF2-40B4-BE49-F238E27FC236}">
                  <a16:creationId xmlns:a16="http://schemas.microsoft.com/office/drawing/2014/main" id="{0F83632A-9C0D-4366-88E3-FAFD777E2433}"/>
                </a:ext>
              </a:extLst>
            </p:cNvPr>
            <p:cNvSpPr/>
            <p:nvPr/>
          </p:nvSpPr>
          <p:spPr>
            <a:xfrm>
              <a:off x="1422912" y="4105180"/>
              <a:ext cx="36823" cy="34863"/>
            </a:xfrm>
            <a:custGeom>
              <a:avLst/>
              <a:gdLst/>
              <a:ahLst/>
              <a:cxnLst/>
              <a:rect l="l" t="t" r="r" b="b"/>
              <a:pathLst>
                <a:path w="883" h="836" extrusionOk="0">
                  <a:moveTo>
                    <a:pt x="197" y="1"/>
                  </a:moveTo>
                  <a:cubicBezTo>
                    <a:pt x="185" y="1"/>
                    <a:pt x="173" y="6"/>
                    <a:pt x="163" y="16"/>
                  </a:cubicBezTo>
                  <a:cubicBezTo>
                    <a:pt x="1" y="191"/>
                    <a:pt x="18" y="500"/>
                    <a:pt x="198" y="679"/>
                  </a:cubicBezTo>
                  <a:cubicBezTo>
                    <a:pt x="299" y="783"/>
                    <a:pt x="440" y="835"/>
                    <a:pt x="576" y="835"/>
                  </a:cubicBezTo>
                  <a:cubicBezTo>
                    <a:pt x="679" y="835"/>
                    <a:pt x="780" y="806"/>
                    <a:pt x="860" y="745"/>
                  </a:cubicBezTo>
                  <a:cubicBezTo>
                    <a:pt x="875" y="733"/>
                    <a:pt x="882" y="714"/>
                    <a:pt x="876" y="695"/>
                  </a:cubicBezTo>
                  <a:cubicBezTo>
                    <a:pt x="870" y="677"/>
                    <a:pt x="853" y="664"/>
                    <a:pt x="835" y="664"/>
                  </a:cubicBezTo>
                  <a:cubicBezTo>
                    <a:pt x="830" y="664"/>
                    <a:pt x="825" y="665"/>
                    <a:pt x="821" y="667"/>
                  </a:cubicBezTo>
                  <a:lnTo>
                    <a:pt x="819" y="667"/>
                  </a:lnTo>
                  <a:cubicBezTo>
                    <a:pt x="769" y="683"/>
                    <a:pt x="718" y="691"/>
                    <a:pt x="668" y="691"/>
                  </a:cubicBezTo>
                  <a:cubicBezTo>
                    <a:pt x="537" y="691"/>
                    <a:pt x="412" y="638"/>
                    <a:pt x="332" y="550"/>
                  </a:cubicBezTo>
                  <a:cubicBezTo>
                    <a:pt x="225" y="428"/>
                    <a:pt x="186" y="241"/>
                    <a:pt x="239" y="60"/>
                  </a:cubicBezTo>
                  <a:lnTo>
                    <a:pt x="239" y="58"/>
                  </a:lnTo>
                  <a:cubicBezTo>
                    <a:pt x="244" y="43"/>
                    <a:pt x="239" y="24"/>
                    <a:pt x="226" y="13"/>
                  </a:cubicBezTo>
                  <a:cubicBezTo>
                    <a:pt x="218" y="5"/>
                    <a:pt x="207" y="1"/>
                    <a:pt x="197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690;p57">
              <a:extLst>
                <a:ext uri="{FF2B5EF4-FFF2-40B4-BE49-F238E27FC236}">
                  <a16:creationId xmlns:a16="http://schemas.microsoft.com/office/drawing/2014/main" id="{2286292D-F57F-4D6A-B312-36CE4391C75F}"/>
                </a:ext>
              </a:extLst>
            </p:cNvPr>
            <p:cNvSpPr/>
            <p:nvPr/>
          </p:nvSpPr>
          <p:spPr>
            <a:xfrm>
              <a:off x="1852030" y="3894123"/>
              <a:ext cx="34738" cy="22478"/>
            </a:xfrm>
            <a:custGeom>
              <a:avLst/>
              <a:gdLst/>
              <a:ahLst/>
              <a:cxnLst/>
              <a:rect l="l" t="t" r="r" b="b"/>
              <a:pathLst>
                <a:path w="833" h="539" extrusionOk="0">
                  <a:moveTo>
                    <a:pt x="723" y="0"/>
                  </a:moveTo>
                  <a:cubicBezTo>
                    <a:pt x="700" y="0"/>
                    <a:pt x="680" y="18"/>
                    <a:pt x="679" y="42"/>
                  </a:cubicBezTo>
                  <a:lnTo>
                    <a:pt x="679" y="45"/>
                  </a:lnTo>
                  <a:cubicBezTo>
                    <a:pt x="670" y="197"/>
                    <a:pt x="556" y="322"/>
                    <a:pt x="437" y="347"/>
                  </a:cubicBezTo>
                  <a:cubicBezTo>
                    <a:pt x="420" y="350"/>
                    <a:pt x="403" y="352"/>
                    <a:pt x="386" y="352"/>
                  </a:cubicBezTo>
                  <a:cubicBezTo>
                    <a:pt x="278" y="352"/>
                    <a:pt x="162" y="294"/>
                    <a:pt x="85" y="187"/>
                  </a:cubicBezTo>
                  <a:lnTo>
                    <a:pt x="83" y="183"/>
                  </a:lnTo>
                  <a:cubicBezTo>
                    <a:pt x="75" y="173"/>
                    <a:pt x="63" y="165"/>
                    <a:pt x="50" y="165"/>
                  </a:cubicBezTo>
                  <a:cubicBezTo>
                    <a:pt x="48" y="165"/>
                    <a:pt x="46" y="165"/>
                    <a:pt x="45" y="165"/>
                  </a:cubicBezTo>
                  <a:cubicBezTo>
                    <a:pt x="20" y="166"/>
                    <a:pt x="1" y="187"/>
                    <a:pt x="3" y="212"/>
                  </a:cubicBezTo>
                  <a:cubicBezTo>
                    <a:pt x="9" y="317"/>
                    <a:pt x="77" y="412"/>
                    <a:pt x="165" y="472"/>
                  </a:cubicBezTo>
                  <a:cubicBezTo>
                    <a:pt x="228" y="514"/>
                    <a:pt x="306" y="539"/>
                    <a:pt x="385" y="539"/>
                  </a:cubicBezTo>
                  <a:cubicBezTo>
                    <a:pt x="417" y="539"/>
                    <a:pt x="449" y="535"/>
                    <a:pt x="480" y="527"/>
                  </a:cubicBezTo>
                  <a:cubicBezTo>
                    <a:pt x="703" y="469"/>
                    <a:pt x="832" y="226"/>
                    <a:pt x="765" y="31"/>
                  </a:cubicBezTo>
                  <a:cubicBezTo>
                    <a:pt x="759" y="14"/>
                    <a:pt x="744" y="1"/>
                    <a:pt x="725" y="0"/>
                  </a:cubicBezTo>
                  <a:cubicBezTo>
                    <a:pt x="724" y="0"/>
                    <a:pt x="724" y="0"/>
                    <a:pt x="723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691;p57">
              <a:extLst>
                <a:ext uri="{FF2B5EF4-FFF2-40B4-BE49-F238E27FC236}">
                  <a16:creationId xmlns:a16="http://schemas.microsoft.com/office/drawing/2014/main" id="{962C4409-731E-4CB7-8509-F3671DA7A6B2}"/>
                </a:ext>
              </a:extLst>
            </p:cNvPr>
            <p:cNvSpPr/>
            <p:nvPr/>
          </p:nvSpPr>
          <p:spPr>
            <a:xfrm>
              <a:off x="2095740" y="3929612"/>
              <a:ext cx="28816" cy="23395"/>
            </a:xfrm>
            <a:custGeom>
              <a:avLst/>
              <a:gdLst/>
              <a:ahLst/>
              <a:cxnLst/>
              <a:rect l="l" t="t" r="r" b="b"/>
              <a:pathLst>
                <a:path w="691" h="561" extrusionOk="0">
                  <a:moveTo>
                    <a:pt x="566" y="0"/>
                  </a:moveTo>
                  <a:cubicBezTo>
                    <a:pt x="561" y="0"/>
                    <a:pt x="556" y="1"/>
                    <a:pt x="551" y="3"/>
                  </a:cubicBezTo>
                  <a:cubicBezTo>
                    <a:pt x="527" y="12"/>
                    <a:pt x="516" y="37"/>
                    <a:pt x="525" y="60"/>
                  </a:cubicBezTo>
                  <a:lnTo>
                    <a:pt x="526" y="63"/>
                  </a:lnTo>
                  <a:cubicBezTo>
                    <a:pt x="573" y="190"/>
                    <a:pt x="491" y="339"/>
                    <a:pt x="396" y="366"/>
                  </a:cubicBezTo>
                  <a:cubicBezTo>
                    <a:pt x="381" y="371"/>
                    <a:pt x="364" y="373"/>
                    <a:pt x="348" y="373"/>
                  </a:cubicBezTo>
                  <a:cubicBezTo>
                    <a:pt x="312" y="373"/>
                    <a:pt x="273" y="363"/>
                    <a:pt x="236" y="346"/>
                  </a:cubicBezTo>
                  <a:cubicBezTo>
                    <a:pt x="180" y="320"/>
                    <a:pt x="133" y="277"/>
                    <a:pt x="103" y="212"/>
                  </a:cubicBezTo>
                  <a:lnTo>
                    <a:pt x="101" y="207"/>
                  </a:lnTo>
                  <a:cubicBezTo>
                    <a:pt x="96" y="195"/>
                    <a:pt x="83" y="185"/>
                    <a:pt x="69" y="183"/>
                  </a:cubicBezTo>
                  <a:cubicBezTo>
                    <a:pt x="66" y="183"/>
                    <a:pt x="63" y="182"/>
                    <a:pt x="61" y="182"/>
                  </a:cubicBezTo>
                  <a:cubicBezTo>
                    <a:pt x="39" y="182"/>
                    <a:pt x="21" y="197"/>
                    <a:pt x="17" y="220"/>
                  </a:cubicBezTo>
                  <a:cubicBezTo>
                    <a:pt x="0" y="322"/>
                    <a:pt x="58" y="428"/>
                    <a:pt x="142" y="491"/>
                  </a:cubicBezTo>
                  <a:cubicBezTo>
                    <a:pt x="198" y="534"/>
                    <a:pt x="272" y="560"/>
                    <a:pt x="348" y="560"/>
                  </a:cubicBezTo>
                  <a:cubicBezTo>
                    <a:pt x="385" y="560"/>
                    <a:pt x="422" y="554"/>
                    <a:pt x="459" y="540"/>
                  </a:cubicBezTo>
                  <a:cubicBezTo>
                    <a:pt x="569" y="501"/>
                    <a:pt x="642" y="402"/>
                    <a:pt x="665" y="301"/>
                  </a:cubicBezTo>
                  <a:cubicBezTo>
                    <a:pt x="691" y="202"/>
                    <a:pt x="670" y="86"/>
                    <a:pt x="598" y="13"/>
                  </a:cubicBezTo>
                  <a:cubicBezTo>
                    <a:pt x="590" y="5"/>
                    <a:pt x="578" y="0"/>
                    <a:pt x="566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692;p57">
              <a:extLst>
                <a:ext uri="{FF2B5EF4-FFF2-40B4-BE49-F238E27FC236}">
                  <a16:creationId xmlns:a16="http://schemas.microsoft.com/office/drawing/2014/main" id="{09E6C939-9E98-475F-ABE8-2F924EF16020}"/>
                </a:ext>
              </a:extLst>
            </p:cNvPr>
            <p:cNvSpPr/>
            <p:nvPr/>
          </p:nvSpPr>
          <p:spPr>
            <a:xfrm>
              <a:off x="1901698" y="4035662"/>
              <a:ext cx="26231" cy="27941"/>
            </a:xfrm>
            <a:custGeom>
              <a:avLst/>
              <a:gdLst/>
              <a:ahLst/>
              <a:cxnLst/>
              <a:rect l="l" t="t" r="r" b="b"/>
              <a:pathLst>
                <a:path w="629" h="670" extrusionOk="0">
                  <a:moveTo>
                    <a:pt x="288" y="0"/>
                  </a:moveTo>
                  <a:cubicBezTo>
                    <a:pt x="269" y="0"/>
                    <a:pt x="250" y="3"/>
                    <a:pt x="231" y="7"/>
                  </a:cubicBezTo>
                  <a:cubicBezTo>
                    <a:pt x="84" y="45"/>
                    <a:pt x="1" y="222"/>
                    <a:pt x="47" y="403"/>
                  </a:cubicBezTo>
                  <a:cubicBezTo>
                    <a:pt x="87" y="562"/>
                    <a:pt x="212" y="670"/>
                    <a:pt x="341" y="670"/>
                  </a:cubicBezTo>
                  <a:cubicBezTo>
                    <a:pt x="360" y="670"/>
                    <a:pt x="379" y="667"/>
                    <a:pt x="398" y="663"/>
                  </a:cubicBezTo>
                  <a:cubicBezTo>
                    <a:pt x="545" y="625"/>
                    <a:pt x="628" y="448"/>
                    <a:pt x="583" y="267"/>
                  </a:cubicBezTo>
                  <a:cubicBezTo>
                    <a:pt x="543" y="109"/>
                    <a:pt x="417" y="0"/>
                    <a:pt x="28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693;p57">
              <a:extLst>
                <a:ext uri="{FF2B5EF4-FFF2-40B4-BE49-F238E27FC236}">
                  <a16:creationId xmlns:a16="http://schemas.microsoft.com/office/drawing/2014/main" id="{1246592F-4137-467E-86A4-1363606399E2}"/>
                </a:ext>
              </a:extLst>
            </p:cNvPr>
            <p:cNvSpPr/>
            <p:nvPr/>
          </p:nvSpPr>
          <p:spPr>
            <a:xfrm>
              <a:off x="2018507" y="4002050"/>
              <a:ext cx="23854" cy="28233"/>
            </a:xfrm>
            <a:custGeom>
              <a:avLst/>
              <a:gdLst/>
              <a:ahLst/>
              <a:cxnLst/>
              <a:rect l="l" t="t" r="r" b="b"/>
              <a:pathLst>
                <a:path w="572" h="677" extrusionOk="0">
                  <a:moveTo>
                    <a:pt x="280" y="0"/>
                  </a:moveTo>
                  <a:cubicBezTo>
                    <a:pt x="276" y="0"/>
                    <a:pt x="272" y="0"/>
                    <a:pt x="268" y="1"/>
                  </a:cubicBezTo>
                  <a:cubicBezTo>
                    <a:pt x="116" y="9"/>
                    <a:pt x="1" y="166"/>
                    <a:pt x="9" y="353"/>
                  </a:cubicBezTo>
                  <a:cubicBezTo>
                    <a:pt x="19" y="534"/>
                    <a:pt x="145" y="676"/>
                    <a:pt x="293" y="676"/>
                  </a:cubicBezTo>
                  <a:cubicBezTo>
                    <a:pt x="296" y="676"/>
                    <a:pt x="300" y="676"/>
                    <a:pt x="304" y="676"/>
                  </a:cubicBezTo>
                  <a:cubicBezTo>
                    <a:pt x="456" y="667"/>
                    <a:pt x="572" y="510"/>
                    <a:pt x="563" y="324"/>
                  </a:cubicBezTo>
                  <a:cubicBezTo>
                    <a:pt x="554" y="142"/>
                    <a:pt x="429" y="0"/>
                    <a:pt x="2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694;p57">
              <a:extLst>
                <a:ext uri="{FF2B5EF4-FFF2-40B4-BE49-F238E27FC236}">
                  <a16:creationId xmlns:a16="http://schemas.microsoft.com/office/drawing/2014/main" id="{D09AE309-806D-4891-8128-DA8830EF35AF}"/>
                </a:ext>
              </a:extLst>
            </p:cNvPr>
            <p:cNvSpPr/>
            <p:nvPr/>
          </p:nvSpPr>
          <p:spPr>
            <a:xfrm>
              <a:off x="1962709" y="4026904"/>
              <a:ext cx="25772" cy="22519"/>
            </a:xfrm>
            <a:custGeom>
              <a:avLst/>
              <a:gdLst/>
              <a:ahLst/>
              <a:cxnLst/>
              <a:rect l="l" t="t" r="r" b="b"/>
              <a:pathLst>
                <a:path w="618" h="540" extrusionOk="0">
                  <a:moveTo>
                    <a:pt x="473" y="1"/>
                  </a:moveTo>
                  <a:cubicBezTo>
                    <a:pt x="468" y="1"/>
                    <a:pt x="462" y="1"/>
                    <a:pt x="457" y="2"/>
                  </a:cubicBezTo>
                  <a:cubicBezTo>
                    <a:pt x="295" y="19"/>
                    <a:pt x="173" y="72"/>
                    <a:pt x="90" y="124"/>
                  </a:cubicBezTo>
                  <a:cubicBezTo>
                    <a:pt x="12" y="171"/>
                    <a:pt x="1" y="284"/>
                    <a:pt x="70" y="347"/>
                  </a:cubicBezTo>
                  <a:cubicBezTo>
                    <a:pt x="197" y="461"/>
                    <a:pt x="315" y="512"/>
                    <a:pt x="397" y="534"/>
                  </a:cubicBezTo>
                  <a:cubicBezTo>
                    <a:pt x="409" y="538"/>
                    <a:pt x="421" y="539"/>
                    <a:pt x="433" y="539"/>
                  </a:cubicBezTo>
                  <a:cubicBezTo>
                    <a:pt x="490" y="539"/>
                    <a:pt x="544" y="502"/>
                    <a:pt x="564" y="446"/>
                  </a:cubicBezTo>
                  <a:cubicBezTo>
                    <a:pt x="598" y="353"/>
                    <a:pt x="610" y="236"/>
                    <a:pt x="613" y="144"/>
                  </a:cubicBezTo>
                  <a:cubicBezTo>
                    <a:pt x="617" y="65"/>
                    <a:pt x="552" y="1"/>
                    <a:pt x="4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695;p57">
              <a:extLst>
                <a:ext uri="{FF2B5EF4-FFF2-40B4-BE49-F238E27FC236}">
                  <a16:creationId xmlns:a16="http://schemas.microsoft.com/office/drawing/2014/main" id="{F8AF9CE6-820D-4AEA-BD62-1B408D232A3B}"/>
                </a:ext>
              </a:extLst>
            </p:cNvPr>
            <p:cNvSpPr/>
            <p:nvPr/>
          </p:nvSpPr>
          <p:spPr>
            <a:xfrm>
              <a:off x="1977138" y="4039707"/>
              <a:ext cx="11552" cy="35864"/>
            </a:xfrm>
            <a:custGeom>
              <a:avLst/>
              <a:gdLst/>
              <a:ahLst/>
              <a:cxnLst/>
              <a:rect l="l" t="t" r="r" b="b"/>
              <a:pathLst>
                <a:path w="277" h="860" extrusionOk="0">
                  <a:moveTo>
                    <a:pt x="20" y="1"/>
                  </a:moveTo>
                  <a:cubicBezTo>
                    <a:pt x="17" y="1"/>
                    <a:pt x="13" y="2"/>
                    <a:pt x="10" y="4"/>
                  </a:cubicBezTo>
                  <a:cubicBezTo>
                    <a:pt x="2" y="9"/>
                    <a:pt x="1" y="21"/>
                    <a:pt x="6" y="29"/>
                  </a:cubicBezTo>
                  <a:cubicBezTo>
                    <a:pt x="7" y="31"/>
                    <a:pt x="202" y="318"/>
                    <a:pt x="240" y="842"/>
                  </a:cubicBezTo>
                  <a:cubicBezTo>
                    <a:pt x="241" y="852"/>
                    <a:pt x="250" y="858"/>
                    <a:pt x="259" y="858"/>
                  </a:cubicBezTo>
                  <a:lnTo>
                    <a:pt x="259" y="860"/>
                  </a:lnTo>
                  <a:cubicBezTo>
                    <a:pt x="270" y="858"/>
                    <a:pt x="277" y="849"/>
                    <a:pt x="276" y="841"/>
                  </a:cubicBezTo>
                  <a:cubicBezTo>
                    <a:pt x="235" y="306"/>
                    <a:pt x="42" y="21"/>
                    <a:pt x="35" y="9"/>
                  </a:cubicBezTo>
                  <a:cubicBezTo>
                    <a:pt x="32" y="4"/>
                    <a:pt x="26" y="1"/>
                    <a:pt x="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696;p57">
              <a:extLst>
                <a:ext uri="{FF2B5EF4-FFF2-40B4-BE49-F238E27FC236}">
                  <a16:creationId xmlns:a16="http://schemas.microsoft.com/office/drawing/2014/main" id="{5054B1C9-D07B-45FF-8D37-47D08E9FB356}"/>
                </a:ext>
              </a:extLst>
            </p:cNvPr>
            <p:cNvSpPr/>
            <p:nvPr/>
          </p:nvSpPr>
          <p:spPr>
            <a:xfrm>
              <a:off x="4236955" y="4442887"/>
              <a:ext cx="116809" cy="164475"/>
            </a:xfrm>
            <a:custGeom>
              <a:avLst/>
              <a:gdLst/>
              <a:ahLst/>
              <a:cxnLst/>
              <a:rect l="l" t="t" r="r" b="b"/>
              <a:pathLst>
                <a:path w="2801" h="3944" extrusionOk="0">
                  <a:moveTo>
                    <a:pt x="2800" y="0"/>
                  </a:moveTo>
                  <a:cubicBezTo>
                    <a:pt x="2409" y="2"/>
                    <a:pt x="2006" y="3"/>
                    <a:pt x="1598" y="3"/>
                  </a:cubicBezTo>
                  <a:cubicBezTo>
                    <a:pt x="1129" y="3"/>
                    <a:pt x="651" y="2"/>
                    <a:pt x="173" y="1"/>
                  </a:cubicBezTo>
                  <a:lnTo>
                    <a:pt x="173" y="1"/>
                  </a:lnTo>
                  <a:cubicBezTo>
                    <a:pt x="0" y="1223"/>
                    <a:pt x="127" y="2517"/>
                    <a:pt x="481" y="3746"/>
                  </a:cubicBezTo>
                  <a:cubicBezTo>
                    <a:pt x="690" y="3876"/>
                    <a:pt x="944" y="3943"/>
                    <a:pt x="1200" y="3943"/>
                  </a:cubicBezTo>
                  <a:cubicBezTo>
                    <a:pt x="1447" y="3943"/>
                    <a:pt x="1695" y="3880"/>
                    <a:pt x="1906" y="3750"/>
                  </a:cubicBezTo>
                  <a:cubicBezTo>
                    <a:pt x="2234" y="3635"/>
                    <a:pt x="2331" y="3249"/>
                    <a:pt x="2392" y="2910"/>
                  </a:cubicBezTo>
                  <a:cubicBezTo>
                    <a:pt x="2560" y="1944"/>
                    <a:pt x="2698" y="974"/>
                    <a:pt x="2800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697;p57">
              <a:extLst>
                <a:ext uri="{FF2B5EF4-FFF2-40B4-BE49-F238E27FC236}">
                  <a16:creationId xmlns:a16="http://schemas.microsoft.com/office/drawing/2014/main" id="{991F07DC-BC4F-4051-8A4C-F4172798F861}"/>
                </a:ext>
              </a:extLst>
            </p:cNvPr>
            <p:cNvSpPr/>
            <p:nvPr/>
          </p:nvSpPr>
          <p:spPr>
            <a:xfrm>
              <a:off x="3983070" y="4442887"/>
              <a:ext cx="116850" cy="164475"/>
            </a:xfrm>
            <a:custGeom>
              <a:avLst/>
              <a:gdLst/>
              <a:ahLst/>
              <a:cxnLst/>
              <a:rect l="l" t="t" r="r" b="b"/>
              <a:pathLst>
                <a:path w="2802" h="3944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410" y="2"/>
                    <a:pt x="2008" y="3"/>
                    <a:pt x="1599" y="3"/>
                  </a:cubicBezTo>
                  <a:cubicBezTo>
                    <a:pt x="1129" y="3"/>
                    <a:pt x="652" y="2"/>
                    <a:pt x="174" y="1"/>
                  </a:cubicBezTo>
                  <a:lnTo>
                    <a:pt x="174" y="1"/>
                  </a:lnTo>
                  <a:cubicBezTo>
                    <a:pt x="0" y="1223"/>
                    <a:pt x="128" y="2517"/>
                    <a:pt x="482" y="3746"/>
                  </a:cubicBezTo>
                  <a:cubicBezTo>
                    <a:pt x="690" y="3876"/>
                    <a:pt x="945" y="3943"/>
                    <a:pt x="1201" y="3943"/>
                  </a:cubicBezTo>
                  <a:cubicBezTo>
                    <a:pt x="1447" y="3943"/>
                    <a:pt x="1696" y="3880"/>
                    <a:pt x="1906" y="3750"/>
                  </a:cubicBezTo>
                  <a:cubicBezTo>
                    <a:pt x="2234" y="3635"/>
                    <a:pt x="2332" y="3249"/>
                    <a:pt x="2392" y="2910"/>
                  </a:cubicBezTo>
                  <a:cubicBezTo>
                    <a:pt x="2562" y="1944"/>
                    <a:pt x="2698" y="974"/>
                    <a:pt x="2801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698;p57">
              <a:extLst>
                <a:ext uri="{FF2B5EF4-FFF2-40B4-BE49-F238E27FC236}">
                  <a16:creationId xmlns:a16="http://schemas.microsoft.com/office/drawing/2014/main" id="{8F6C8D75-5471-4B58-9F0B-79FBE36D066E}"/>
                </a:ext>
              </a:extLst>
            </p:cNvPr>
            <p:cNvSpPr/>
            <p:nvPr/>
          </p:nvSpPr>
          <p:spPr>
            <a:xfrm>
              <a:off x="4124900" y="4392593"/>
              <a:ext cx="116850" cy="164433"/>
            </a:xfrm>
            <a:custGeom>
              <a:avLst/>
              <a:gdLst/>
              <a:ahLst/>
              <a:cxnLst/>
              <a:rect l="l" t="t" r="r" b="b"/>
              <a:pathLst>
                <a:path w="2802" h="3943" extrusionOk="0">
                  <a:moveTo>
                    <a:pt x="2801" y="1"/>
                  </a:moveTo>
                  <a:cubicBezTo>
                    <a:pt x="2380" y="2"/>
                    <a:pt x="1947" y="3"/>
                    <a:pt x="1507" y="3"/>
                  </a:cubicBezTo>
                  <a:cubicBezTo>
                    <a:pt x="1067" y="3"/>
                    <a:pt x="620" y="2"/>
                    <a:pt x="173" y="2"/>
                  </a:cubicBezTo>
                  <a:lnTo>
                    <a:pt x="173" y="2"/>
                  </a:lnTo>
                  <a:cubicBezTo>
                    <a:pt x="0" y="1223"/>
                    <a:pt x="126" y="2518"/>
                    <a:pt x="481" y="3746"/>
                  </a:cubicBezTo>
                  <a:cubicBezTo>
                    <a:pt x="689" y="3876"/>
                    <a:pt x="944" y="3943"/>
                    <a:pt x="1200" y="3943"/>
                  </a:cubicBezTo>
                  <a:cubicBezTo>
                    <a:pt x="1447" y="3943"/>
                    <a:pt x="1696" y="3880"/>
                    <a:pt x="1906" y="3749"/>
                  </a:cubicBezTo>
                  <a:cubicBezTo>
                    <a:pt x="2234" y="3635"/>
                    <a:pt x="2332" y="3248"/>
                    <a:pt x="2392" y="2910"/>
                  </a:cubicBezTo>
                  <a:cubicBezTo>
                    <a:pt x="2561" y="1945"/>
                    <a:pt x="2698" y="974"/>
                    <a:pt x="2801" y="1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699;p57">
              <a:extLst>
                <a:ext uri="{FF2B5EF4-FFF2-40B4-BE49-F238E27FC236}">
                  <a16:creationId xmlns:a16="http://schemas.microsoft.com/office/drawing/2014/main" id="{DD49E83B-76F0-45CE-B8F7-644658B145BB}"/>
                </a:ext>
              </a:extLst>
            </p:cNvPr>
            <p:cNvSpPr/>
            <p:nvPr/>
          </p:nvSpPr>
          <p:spPr>
            <a:xfrm>
              <a:off x="3871057" y="4392593"/>
              <a:ext cx="116809" cy="164433"/>
            </a:xfrm>
            <a:custGeom>
              <a:avLst/>
              <a:gdLst/>
              <a:ahLst/>
              <a:cxnLst/>
              <a:rect l="l" t="t" r="r" b="b"/>
              <a:pathLst>
                <a:path w="2801" h="3943" extrusionOk="0">
                  <a:moveTo>
                    <a:pt x="2800" y="1"/>
                  </a:moveTo>
                  <a:lnTo>
                    <a:pt x="2800" y="1"/>
                  </a:lnTo>
                  <a:cubicBezTo>
                    <a:pt x="2380" y="2"/>
                    <a:pt x="1947" y="3"/>
                    <a:pt x="1507" y="3"/>
                  </a:cubicBezTo>
                  <a:cubicBezTo>
                    <a:pt x="1067" y="3"/>
                    <a:pt x="620" y="2"/>
                    <a:pt x="173" y="2"/>
                  </a:cubicBezTo>
                  <a:lnTo>
                    <a:pt x="173" y="2"/>
                  </a:lnTo>
                  <a:cubicBezTo>
                    <a:pt x="0" y="1223"/>
                    <a:pt x="126" y="2518"/>
                    <a:pt x="481" y="3746"/>
                  </a:cubicBezTo>
                  <a:cubicBezTo>
                    <a:pt x="689" y="3876"/>
                    <a:pt x="943" y="3943"/>
                    <a:pt x="1199" y="3943"/>
                  </a:cubicBezTo>
                  <a:cubicBezTo>
                    <a:pt x="1446" y="3943"/>
                    <a:pt x="1695" y="3880"/>
                    <a:pt x="1905" y="3749"/>
                  </a:cubicBezTo>
                  <a:cubicBezTo>
                    <a:pt x="2233" y="3635"/>
                    <a:pt x="2331" y="3248"/>
                    <a:pt x="2392" y="2910"/>
                  </a:cubicBezTo>
                  <a:cubicBezTo>
                    <a:pt x="2560" y="1945"/>
                    <a:pt x="2697" y="974"/>
                    <a:pt x="2800" y="1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700;p57">
              <a:extLst>
                <a:ext uri="{FF2B5EF4-FFF2-40B4-BE49-F238E27FC236}">
                  <a16:creationId xmlns:a16="http://schemas.microsoft.com/office/drawing/2014/main" id="{FCED50A3-D22E-4C88-8385-A2AB689431E1}"/>
                </a:ext>
              </a:extLst>
            </p:cNvPr>
            <p:cNvSpPr/>
            <p:nvPr/>
          </p:nvSpPr>
          <p:spPr>
            <a:xfrm>
              <a:off x="3706582" y="4129159"/>
              <a:ext cx="111512" cy="134949"/>
            </a:xfrm>
            <a:custGeom>
              <a:avLst/>
              <a:gdLst/>
              <a:ahLst/>
              <a:cxnLst/>
              <a:rect l="l" t="t" r="r" b="b"/>
              <a:pathLst>
                <a:path w="2674" h="3236" extrusionOk="0">
                  <a:moveTo>
                    <a:pt x="2564" y="0"/>
                  </a:moveTo>
                  <a:lnTo>
                    <a:pt x="2564" y="0"/>
                  </a:lnTo>
                  <a:cubicBezTo>
                    <a:pt x="2390" y="71"/>
                    <a:pt x="2202" y="109"/>
                    <a:pt x="2032" y="109"/>
                  </a:cubicBezTo>
                  <a:cubicBezTo>
                    <a:pt x="1924" y="109"/>
                    <a:pt x="1824" y="94"/>
                    <a:pt x="1739" y="62"/>
                  </a:cubicBezTo>
                  <a:cubicBezTo>
                    <a:pt x="1481" y="709"/>
                    <a:pt x="939" y="1191"/>
                    <a:pt x="476" y="1712"/>
                  </a:cubicBezTo>
                  <a:cubicBezTo>
                    <a:pt x="236" y="1980"/>
                    <a:pt x="1" y="2316"/>
                    <a:pt x="72" y="2669"/>
                  </a:cubicBezTo>
                  <a:cubicBezTo>
                    <a:pt x="129" y="2957"/>
                    <a:pt x="397" y="3176"/>
                    <a:pt x="685" y="3224"/>
                  </a:cubicBezTo>
                  <a:cubicBezTo>
                    <a:pt x="734" y="3232"/>
                    <a:pt x="783" y="3236"/>
                    <a:pt x="832" y="3236"/>
                  </a:cubicBezTo>
                  <a:cubicBezTo>
                    <a:pt x="1074" y="3236"/>
                    <a:pt x="1314" y="3141"/>
                    <a:pt x="1509" y="2995"/>
                  </a:cubicBezTo>
                  <a:cubicBezTo>
                    <a:pt x="1746" y="2820"/>
                    <a:pt x="1921" y="2577"/>
                    <a:pt x="2069" y="2324"/>
                  </a:cubicBezTo>
                  <a:cubicBezTo>
                    <a:pt x="2470" y="1632"/>
                    <a:pt x="2673" y="827"/>
                    <a:pt x="2564" y="0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701;p57">
              <a:extLst>
                <a:ext uri="{FF2B5EF4-FFF2-40B4-BE49-F238E27FC236}">
                  <a16:creationId xmlns:a16="http://schemas.microsoft.com/office/drawing/2014/main" id="{6967683E-F512-44EB-8EFE-08BD30C4362E}"/>
                </a:ext>
              </a:extLst>
            </p:cNvPr>
            <p:cNvSpPr/>
            <p:nvPr/>
          </p:nvSpPr>
          <p:spPr>
            <a:xfrm>
              <a:off x="3763423" y="4016062"/>
              <a:ext cx="705648" cy="481664"/>
            </a:xfrm>
            <a:custGeom>
              <a:avLst/>
              <a:gdLst/>
              <a:ahLst/>
              <a:cxnLst/>
              <a:rect l="l" t="t" r="r" b="b"/>
              <a:pathLst>
                <a:path w="16921" h="11550" extrusionOk="0">
                  <a:moveTo>
                    <a:pt x="4545" y="0"/>
                  </a:moveTo>
                  <a:cubicBezTo>
                    <a:pt x="4464" y="0"/>
                    <a:pt x="4383" y="7"/>
                    <a:pt x="4303" y="22"/>
                  </a:cubicBezTo>
                  <a:cubicBezTo>
                    <a:pt x="3922" y="92"/>
                    <a:pt x="3567" y="367"/>
                    <a:pt x="3433" y="772"/>
                  </a:cubicBezTo>
                  <a:cubicBezTo>
                    <a:pt x="3289" y="663"/>
                    <a:pt x="3142" y="553"/>
                    <a:pt x="2974" y="489"/>
                  </a:cubicBezTo>
                  <a:cubicBezTo>
                    <a:pt x="2890" y="457"/>
                    <a:pt x="2798" y="438"/>
                    <a:pt x="2709" y="438"/>
                  </a:cubicBezTo>
                  <a:cubicBezTo>
                    <a:pt x="2618" y="438"/>
                    <a:pt x="2530" y="457"/>
                    <a:pt x="2450" y="501"/>
                  </a:cubicBezTo>
                  <a:cubicBezTo>
                    <a:pt x="2324" y="570"/>
                    <a:pt x="2231" y="704"/>
                    <a:pt x="2225" y="872"/>
                  </a:cubicBezTo>
                  <a:cubicBezTo>
                    <a:pt x="2067" y="799"/>
                    <a:pt x="1896" y="766"/>
                    <a:pt x="1724" y="766"/>
                  </a:cubicBezTo>
                  <a:cubicBezTo>
                    <a:pt x="1376" y="766"/>
                    <a:pt x="1022" y="904"/>
                    <a:pt x="760" y="1138"/>
                  </a:cubicBezTo>
                  <a:cubicBezTo>
                    <a:pt x="369" y="1489"/>
                    <a:pt x="172" y="2023"/>
                    <a:pt x="157" y="2549"/>
                  </a:cubicBezTo>
                  <a:cubicBezTo>
                    <a:pt x="141" y="3073"/>
                    <a:pt x="291" y="3593"/>
                    <a:pt x="485" y="4133"/>
                  </a:cubicBezTo>
                  <a:cubicBezTo>
                    <a:pt x="317" y="4336"/>
                    <a:pt x="142" y="4549"/>
                    <a:pt x="89" y="4806"/>
                  </a:cubicBezTo>
                  <a:cubicBezTo>
                    <a:pt x="68" y="4903"/>
                    <a:pt x="68" y="5011"/>
                    <a:pt x="123" y="5093"/>
                  </a:cubicBezTo>
                  <a:cubicBezTo>
                    <a:pt x="159" y="5148"/>
                    <a:pt x="227" y="5184"/>
                    <a:pt x="291" y="5184"/>
                  </a:cubicBezTo>
                  <a:cubicBezTo>
                    <a:pt x="323" y="5184"/>
                    <a:pt x="355" y="5175"/>
                    <a:pt x="381" y="5155"/>
                  </a:cubicBezTo>
                  <a:lnTo>
                    <a:pt x="381" y="5155"/>
                  </a:lnTo>
                  <a:cubicBezTo>
                    <a:pt x="381" y="5172"/>
                    <a:pt x="380" y="5192"/>
                    <a:pt x="364" y="5261"/>
                  </a:cubicBezTo>
                  <a:cubicBezTo>
                    <a:pt x="250" y="5521"/>
                    <a:pt x="134" y="5784"/>
                    <a:pt x="71" y="6062"/>
                  </a:cubicBezTo>
                  <a:cubicBezTo>
                    <a:pt x="9" y="6339"/>
                    <a:pt x="0" y="6636"/>
                    <a:pt x="101" y="6904"/>
                  </a:cubicBezTo>
                  <a:cubicBezTo>
                    <a:pt x="197" y="7173"/>
                    <a:pt x="415" y="7404"/>
                    <a:pt x="655" y="7464"/>
                  </a:cubicBezTo>
                  <a:cubicBezTo>
                    <a:pt x="469" y="7939"/>
                    <a:pt x="546" y="8506"/>
                    <a:pt x="850" y="8916"/>
                  </a:cubicBezTo>
                  <a:cubicBezTo>
                    <a:pt x="1133" y="9298"/>
                    <a:pt x="1604" y="9530"/>
                    <a:pt x="2077" y="9530"/>
                  </a:cubicBezTo>
                  <a:cubicBezTo>
                    <a:pt x="2112" y="9530"/>
                    <a:pt x="2147" y="9529"/>
                    <a:pt x="2182" y="9527"/>
                  </a:cubicBezTo>
                  <a:cubicBezTo>
                    <a:pt x="2358" y="9871"/>
                    <a:pt x="2782" y="10104"/>
                    <a:pt x="3211" y="10104"/>
                  </a:cubicBezTo>
                  <a:cubicBezTo>
                    <a:pt x="3305" y="10104"/>
                    <a:pt x="3399" y="10093"/>
                    <a:pt x="3490" y="10069"/>
                  </a:cubicBezTo>
                  <a:cubicBezTo>
                    <a:pt x="3804" y="10611"/>
                    <a:pt x="4289" y="11047"/>
                    <a:pt x="4880" y="11219"/>
                  </a:cubicBezTo>
                  <a:cubicBezTo>
                    <a:pt x="5045" y="11267"/>
                    <a:pt x="5219" y="11291"/>
                    <a:pt x="5393" y="11291"/>
                  </a:cubicBezTo>
                  <a:cubicBezTo>
                    <a:pt x="5838" y="11291"/>
                    <a:pt x="6281" y="11131"/>
                    <a:pt x="6578" y="10803"/>
                  </a:cubicBezTo>
                  <a:cubicBezTo>
                    <a:pt x="6776" y="11068"/>
                    <a:pt x="7128" y="11215"/>
                    <a:pt x="7487" y="11215"/>
                  </a:cubicBezTo>
                  <a:cubicBezTo>
                    <a:pt x="7690" y="11215"/>
                    <a:pt x="7895" y="11167"/>
                    <a:pt x="8075" y="11068"/>
                  </a:cubicBezTo>
                  <a:cubicBezTo>
                    <a:pt x="8429" y="11387"/>
                    <a:pt x="8906" y="11549"/>
                    <a:pt x="9383" y="11549"/>
                  </a:cubicBezTo>
                  <a:cubicBezTo>
                    <a:pt x="9810" y="11549"/>
                    <a:pt x="10238" y="11418"/>
                    <a:pt x="10575" y="11153"/>
                  </a:cubicBezTo>
                  <a:cubicBezTo>
                    <a:pt x="10741" y="11267"/>
                    <a:pt x="10941" y="11325"/>
                    <a:pt x="11137" y="11325"/>
                  </a:cubicBezTo>
                  <a:cubicBezTo>
                    <a:pt x="11341" y="11325"/>
                    <a:pt x="11542" y="11262"/>
                    <a:pt x="11696" y="11132"/>
                  </a:cubicBezTo>
                  <a:cubicBezTo>
                    <a:pt x="11993" y="11244"/>
                    <a:pt x="12300" y="11299"/>
                    <a:pt x="12603" y="11299"/>
                  </a:cubicBezTo>
                  <a:cubicBezTo>
                    <a:pt x="12862" y="11299"/>
                    <a:pt x="13118" y="11259"/>
                    <a:pt x="13363" y="11181"/>
                  </a:cubicBezTo>
                  <a:cubicBezTo>
                    <a:pt x="13894" y="11011"/>
                    <a:pt x="14367" y="10663"/>
                    <a:pt x="14685" y="10208"/>
                  </a:cubicBezTo>
                  <a:cubicBezTo>
                    <a:pt x="14766" y="10231"/>
                    <a:pt x="14848" y="10241"/>
                    <a:pt x="14929" y="10241"/>
                  </a:cubicBezTo>
                  <a:cubicBezTo>
                    <a:pt x="15157" y="10241"/>
                    <a:pt x="15384" y="10158"/>
                    <a:pt x="15571" y="10020"/>
                  </a:cubicBezTo>
                  <a:cubicBezTo>
                    <a:pt x="15825" y="9834"/>
                    <a:pt x="16005" y="9547"/>
                    <a:pt x="16063" y="9238"/>
                  </a:cubicBezTo>
                  <a:cubicBezTo>
                    <a:pt x="16281" y="9110"/>
                    <a:pt x="16493" y="8900"/>
                    <a:pt x="16557" y="8649"/>
                  </a:cubicBezTo>
                  <a:cubicBezTo>
                    <a:pt x="16620" y="8396"/>
                    <a:pt x="16531" y="8113"/>
                    <a:pt x="16334" y="7942"/>
                  </a:cubicBezTo>
                  <a:cubicBezTo>
                    <a:pt x="16761" y="7433"/>
                    <a:pt x="16920" y="6729"/>
                    <a:pt x="16782" y="6081"/>
                  </a:cubicBezTo>
                  <a:cubicBezTo>
                    <a:pt x="16644" y="5432"/>
                    <a:pt x="16212" y="4852"/>
                    <a:pt x="15629" y="4536"/>
                  </a:cubicBezTo>
                  <a:cubicBezTo>
                    <a:pt x="15878" y="4238"/>
                    <a:pt x="15842" y="3789"/>
                    <a:pt x="15620" y="3504"/>
                  </a:cubicBezTo>
                  <a:cubicBezTo>
                    <a:pt x="15399" y="3219"/>
                    <a:pt x="15041" y="3075"/>
                    <a:pt x="14688" y="3000"/>
                  </a:cubicBezTo>
                  <a:cubicBezTo>
                    <a:pt x="14474" y="2956"/>
                    <a:pt x="14256" y="2934"/>
                    <a:pt x="14037" y="2934"/>
                  </a:cubicBezTo>
                  <a:cubicBezTo>
                    <a:pt x="13697" y="2934"/>
                    <a:pt x="13357" y="2987"/>
                    <a:pt x="13033" y="3093"/>
                  </a:cubicBezTo>
                  <a:cubicBezTo>
                    <a:pt x="13129" y="2781"/>
                    <a:pt x="12945" y="2404"/>
                    <a:pt x="12661" y="2233"/>
                  </a:cubicBezTo>
                  <a:cubicBezTo>
                    <a:pt x="12450" y="2106"/>
                    <a:pt x="12201" y="2069"/>
                    <a:pt x="11952" y="2069"/>
                  </a:cubicBezTo>
                  <a:cubicBezTo>
                    <a:pt x="11866" y="2069"/>
                    <a:pt x="11780" y="2073"/>
                    <a:pt x="11695" y="2080"/>
                  </a:cubicBezTo>
                  <a:cubicBezTo>
                    <a:pt x="11002" y="2137"/>
                    <a:pt x="10277" y="2366"/>
                    <a:pt x="9852" y="2915"/>
                  </a:cubicBezTo>
                  <a:cubicBezTo>
                    <a:pt x="9698" y="2699"/>
                    <a:pt x="9429" y="2572"/>
                    <a:pt x="9165" y="2572"/>
                  </a:cubicBezTo>
                  <a:cubicBezTo>
                    <a:pt x="9053" y="2572"/>
                    <a:pt x="8942" y="2595"/>
                    <a:pt x="8841" y="2644"/>
                  </a:cubicBezTo>
                  <a:cubicBezTo>
                    <a:pt x="9058" y="2362"/>
                    <a:pt x="9049" y="2023"/>
                    <a:pt x="8918" y="1753"/>
                  </a:cubicBezTo>
                  <a:cubicBezTo>
                    <a:pt x="8788" y="1483"/>
                    <a:pt x="8551" y="1279"/>
                    <a:pt x="8292" y="1127"/>
                  </a:cubicBezTo>
                  <a:cubicBezTo>
                    <a:pt x="7929" y="917"/>
                    <a:pt x="7511" y="805"/>
                    <a:pt x="7102" y="805"/>
                  </a:cubicBezTo>
                  <a:cubicBezTo>
                    <a:pt x="6840" y="805"/>
                    <a:pt x="6581" y="851"/>
                    <a:pt x="6342" y="947"/>
                  </a:cubicBezTo>
                  <a:cubicBezTo>
                    <a:pt x="6053" y="690"/>
                    <a:pt x="5760" y="429"/>
                    <a:pt x="5420" y="244"/>
                  </a:cubicBezTo>
                  <a:cubicBezTo>
                    <a:pt x="5152" y="98"/>
                    <a:pt x="4848" y="0"/>
                    <a:pt x="45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702;p57">
              <a:extLst>
                <a:ext uri="{FF2B5EF4-FFF2-40B4-BE49-F238E27FC236}">
                  <a16:creationId xmlns:a16="http://schemas.microsoft.com/office/drawing/2014/main" id="{C0CF8D4D-F03E-4F94-83B8-7DB04A1D403A}"/>
                </a:ext>
              </a:extLst>
            </p:cNvPr>
            <p:cNvSpPr/>
            <p:nvPr/>
          </p:nvSpPr>
          <p:spPr>
            <a:xfrm>
              <a:off x="3766384" y="4203181"/>
              <a:ext cx="6214" cy="20893"/>
            </a:xfrm>
            <a:custGeom>
              <a:avLst/>
              <a:gdLst/>
              <a:ahLst/>
              <a:cxnLst/>
              <a:rect l="l" t="t" r="r" b="b"/>
              <a:pathLst>
                <a:path w="149" h="501" extrusionOk="0">
                  <a:moveTo>
                    <a:pt x="148" y="1"/>
                  </a:moveTo>
                  <a:lnTo>
                    <a:pt x="148" y="1"/>
                  </a:lnTo>
                  <a:cubicBezTo>
                    <a:pt x="89" y="101"/>
                    <a:pt x="39" y="206"/>
                    <a:pt x="16" y="321"/>
                  </a:cubicBezTo>
                  <a:cubicBezTo>
                    <a:pt x="2" y="380"/>
                    <a:pt x="0" y="443"/>
                    <a:pt x="11" y="501"/>
                  </a:cubicBezTo>
                  <a:cubicBezTo>
                    <a:pt x="17" y="458"/>
                    <a:pt x="25" y="414"/>
                    <a:pt x="34" y="372"/>
                  </a:cubicBezTo>
                  <a:cubicBezTo>
                    <a:pt x="63" y="246"/>
                    <a:pt x="102" y="122"/>
                    <a:pt x="148" y="1"/>
                  </a:cubicBezTo>
                  <a:close/>
                </a:path>
              </a:pathLst>
            </a:custGeom>
            <a:solidFill>
              <a:srgbClr val="FC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703;p57">
              <a:extLst>
                <a:ext uri="{FF2B5EF4-FFF2-40B4-BE49-F238E27FC236}">
                  <a16:creationId xmlns:a16="http://schemas.microsoft.com/office/drawing/2014/main" id="{2684ADD7-1C94-46E7-AE93-9EC98A86C5D6}"/>
                </a:ext>
              </a:extLst>
            </p:cNvPr>
            <p:cNvSpPr/>
            <p:nvPr/>
          </p:nvSpPr>
          <p:spPr>
            <a:xfrm>
              <a:off x="3769511" y="4098549"/>
              <a:ext cx="15597" cy="55840"/>
            </a:xfrm>
            <a:custGeom>
              <a:avLst/>
              <a:gdLst/>
              <a:ahLst/>
              <a:cxnLst/>
              <a:rect l="l" t="t" r="r" b="b"/>
              <a:pathLst>
                <a:path w="374" h="1339" extrusionOk="0">
                  <a:moveTo>
                    <a:pt x="99" y="1"/>
                  </a:moveTo>
                  <a:cubicBezTo>
                    <a:pt x="45" y="187"/>
                    <a:pt x="14" y="380"/>
                    <a:pt x="9" y="573"/>
                  </a:cubicBezTo>
                  <a:cubicBezTo>
                    <a:pt x="0" y="828"/>
                    <a:pt x="32" y="1082"/>
                    <a:pt x="89" y="1339"/>
                  </a:cubicBezTo>
                  <a:cubicBezTo>
                    <a:pt x="167" y="1201"/>
                    <a:pt x="271" y="1073"/>
                    <a:pt x="373" y="952"/>
                  </a:cubicBezTo>
                  <a:cubicBezTo>
                    <a:pt x="258" y="629"/>
                    <a:pt x="159" y="313"/>
                    <a:pt x="99" y="1"/>
                  </a:cubicBezTo>
                  <a:close/>
                </a:path>
              </a:pathLst>
            </a:custGeom>
            <a:solidFill>
              <a:srgbClr val="FC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704;p57">
              <a:extLst>
                <a:ext uri="{FF2B5EF4-FFF2-40B4-BE49-F238E27FC236}">
                  <a16:creationId xmlns:a16="http://schemas.microsoft.com/office/drawing/2014/main" id="{A5D92873-26F8-460B-9A2E-BBFAF44D870A}"/>
                </a:ext>
              </a:extLst>
            </p:cNvPr>
            <p:cNvSpPr/>
            <p:nvPr/>
          </p:nvSpPr>
          <p:spPr>
            <a:xfrm>
              <a:off x="3763381" y="4256143"/>
              <a:ext cx="705648" cy="241541"/>
            </a:xfrm>
            <a:custGeom>
              <a:avLst/>
              <a:gdLst/>
              <a:ahLst/>
              <a:cxnLst/>
              <a:rect l="l" t="t" r="r" b="b"/>
              <a:pathLst>
                <a:path w="16921" h="5792" extrusionOk="0">
                  <a:moveTo>
                    <a:pt x="161" y="1"/>
                  </a:moveTo>
                  <a:cubicBezTo>
                    <a:pt x="125" y="102"/>
                    <a:pt x="93" y="204"/>
                    <a:pt x="69" y="308"/>
                  </a:cubicBezTo>
                  <a:cubicBezTo>
                    <a:pt x="7" y="586"/>
                    <a:pt x="0" y="883"/>
                    <a:pt x="98" y="1149"/>
                  </a:cubicBezTo>
                  <a:cubicBezTo>
                    <a:pt x="198" y="1415"/>
                    <a:pt x="416" y="1647"/>
                    <a:pt x="655" y="1705"/>
                  </a:cubicBezTo>
                  <a:cubicBezTo>
                    <a:pt x="470" y="2181"/>
                    <a:pt x="546" y="2747"/>
                    <a:pt x="850" y="3158"/>
                  </a:cubicBezTo>
                  <a:cubicBezTo>
                    <a:pt x="1132" y="3538"/>
                    <a:pt x="1603" y="3772"/>
                    <a:pt x="2078" y="3772"/>
                  </a:cubicBezTo>
                  <a:cubicBezTo>
                    <a:pt x="2112" y="3772"/>
                    <a:pt x="2147" y="3771"/>
                    <a:pt x="2182" y="3768"/>
                  </a:cubicBezTo>
                  <a:cubicBezTo>
                    <a:pt x="2357" y="4114"/>
                    <a:pt x="2781" y="4346"/>
                    <a:pt x="3210" y="4346"/>
                  </a:cubicBezTo>
                  <a:cubicBezTo>
                    <a:pt x="3304" y="4346"/>
                    <a:pt x="3398" y="4335"/>
                    <a:pt x="3490" y="4311"/>
                  </a:cubicBezTo>
                  <a:cubicBezTo>
                    <a:pt x="3804" y="4853"/>
                    <a:pt x="4289" y="5289"/>
                    <a:pt x="4880" y="5461"/>
                  </a:cubicBezTo>
                  <a:cubicBezTo>
                    <a:pt x="5045" y="5509"/>
                    <a:pt x="5218" y="5533"/>
                    <a:pt x="5391" y="5533"/>
                  </a:cubicBezTo>
                  <a:cubicBezTo>
                    <a:pt x="5836" y="5533"/>
                    <a:pt x="6280" y="5372"/>
                    <a:pt x="6578" y="5045"/>
                  </a:cubicBezTo>
                  <a:cubicBezTo>
                    <a:pt x="6777" y="5309"/>
                    <a:pt x="7129" y="5457"/>
                    <a:pt x="7487" y="5457"/>
                  </a:cubicBezTo>
                  <a:cubicBezTo>
                    <a:pt x="7690" y="5457"/>
                    <a:pt x="7895" y="5410"/>
                    <a:pt x="8075" y="5310"/>
                  </a:cubicBezTo>
                  <a:cubicBezTo>
                    <a:pt x="8429" y="5629"/>
                    <a:pt x="8906" y="5791"/>
                    <a:pt x="9382" y="5791"/>
                  </a:cubicBezTo>
                  <a:cubicBezTo>
                    <a:pt x="9810" y="5791"/>
                    <a:pt x="10238" y="5660"/>
                    <a:pt x="10575" y="5395"/>
                  </a:cubicBezTo>
                  <a:cubicBezTo>
                    <a:pt x="10741" y="5509"/>
                    <a:pt x="10940" y="5566"/>
                    <a:pt x="11135" y="5566"/>
                  </a:cubicBezTo>
                  <a:cubicBezTo>
                    <a:pt x="11341" y="5566"/>
                    <a:pt x="11542" y="5503"/>
                    <a:pt x="11696" y="5374"/>
                  </a:cubicBezTo>
                  <a:cubicBezTo>
                    <a:pt x="11993" y="5486"/>
                    <a:pt x="12300" y="5540"/>
                    <a:pt x="12603" y="5540"/>
                  </a:cubicBezTo>
                  <a:cubicBezTo>
                    <a:pt x="12862" y="5540"/>
                    <a:pt x="13119" y="5500"/>
                    <a:pt x="13363" y="5422"/>
                  </a:cubicBezTo>
                  <a:cubicBezTo>
                    <a:pt x="13894" y="5253"/>
                    <a:pt x="14367" y="4905"/>
                    <a:pt x="14685" y="4450"/>
                  </a:cubicBezTo>
                  <a:cubicBezTo>
                    <a:pt x="14765" y="4472"/>
                    <a:pt x="14846" y="4482"/>
                    <a:pt x="14927" y="4482"/>
                  </a:cubicBezTo>
                  <a:cubicBezTo>
                    <a:pt x="15156" y="4482"/>
                    <a:pt x="15383" y="4399"/>
                    <a:pt x="15571" y="4262"/>
                  </a:cubicBezTo>
                  <a:cubicBezTo>
                    <a:pt x="15826" y="4076"/>
                    <a:pt x="16006" y="3789"/>
                    <a:pt x="16063" y="3479"/>
                  </a:cubicBezTo>
                  <a:cubicBezTo>
                    <a:pt x="16281" y="3352"/>
                    <a:pt x="16493" y="3143"/>
                    <a:pt x="16557" y="2890"/>
                  </a:cubicBezTo>
                  <a:cubicBezTo>
                    <a:pt x="16619" y="2639"/>
                    <a:pt x="16531" y="2354"/>
                    <a:pt x="16334" y="2184"/>
                  </a:cubicBezTo>
                  <a:cubicBezTo>
                    <a:pt x="16761" y="1675"/>
                    <a:pt x="16920" y="971"/>
                    <a:pt x="16782" y="322"/>
                  </a:cubicBezTo>
                  <a:cubicBezTo>
                    <a:pt x="16777" y="298"/>
                    <a:pt x="16769" y="274"/>
                    <a:pt x="16762" y="249"/>
                  </a:cubicBezTo>
                  <a:cubicBezTo>
                    <a:pt x="16679" y="513"/>
                    <a:pt x="16550" y="764"/>
                    <a:pt x="16370" y="977"/>
                  </a:cubicBezTo>
                  <a:cubicBezTo>
                    <a:pt x="16567" y="1148"/>
                    <a:pt x="16657" y="1431"/>
                    <a:pt x="16593" y="1685"/>
                  </a:cubicBezTo>
                  <a:cubicBezTo>
                    <a:pt x="16530" y="1936"/>
                    <a:pt x="16317" y="2145"/>
                    <a:pt x="16099" y="2273"/>
                  </a:cubicBezTo>
                  <a:cubicBezTo>
                    <a:pt x="16041" y="2583"/>
                    <a:pt x="15861" y="2869"/>
                    <a:pt x="15608" y="3056"/>
                  </a:cubicBezTo>
                  <a:cubicBezTo>
                    <a:pt x="15420" y="3194"/>
                    <a:pt x="15194" y="3276"/>
                    <a:pt x="14965" y="3276"/>
                  </a:cubicBezTo>
                  <a:cubicBezTo>
                    <a:pt x="14884" y="3276"/>
                    <a:pt x="14802" y="3266"/>
                    <a:pt x="14722" y="3243"/>
                  </a:cubicBezTo>
                  <a:cubicBezTo>
                    <a:pt x="14402" y="3700"/>
                    <a:pt x="13930" y="4047"/>
                    <a:pt x="13400" y="4217"/>
                  </a:cubicBezTo>
                  <a:cubicBezTo>
                    <a:pt x="13154" y="4295"/>
                    <a:pt x="12897" y="4335"/>
                    <a:pt x="12637" y="4335"/>
                  </a:cubicBezTo>
                  <a:cubicBezTo>
                    <a:pt x="12335" y="4335"/>
                    <a:pt x="12029" y="4281"/>
                    <a:pt x="11733" y="4169"/>
                  </a:cubicBezTo>
                  <a:cubicBezTo>
                    <a:pt x="11579" y="4298"/>
                    <a:pt x="11378" y="4361"/>
                    <a:pt x="11173" y="4361"/>
                  </a:cubicBezTo>
                  <a:cubicBezTo>
                    <a:pt x="10977" y="4361"/>
                    <a:pt x="10777" y="4303"/>
                    <a:pt x="10611" y="4189"/>
                  </a:cubicBezTo>
                  <a:cubicBezTo>
                    <a:pt x="10274" y="4454"/>
                    <a:pt x="9847" y="4585"/>
                    <a:pt x="9419" y="4585"/>
                  </a:cubicBezTo>
                  <a:cubicBezTo>
                    <a:pt x="8943" y="4585"/>
                    <a:pt x="8466" y="4423"/>
                    <a:pt x="8112" y="4103"/>
                  </a:cubicBezTo>
                  <a:cubicBezTo>
                    <a:pt x="7931" y="4203"/>
                    <a:pt x="7726" y="4250"/>
                    <a:pt x="7523" y="4250"/>
                  </a:cubicBezTo>
                  <a:cubicBezTo>
                    <a:pt x="7165" y="4250"/>
                    <a:pt x="6812" y="4103"/>
                    <a:pt x="6614" y="3838"/>
                  </a:cubicBezTo>
                  <a:cubicBezTo>
                    <a:pt x="6317" y="4167"/>
                    <a:pt x="5874" y="4327"/>
                    <a:pt x="5429" y="4327"/>
                  </a:cubicBezTo>
                  <a:cubicBezTo>
                    <a:pt x="5255" y="4327"/>
                    <a:pt x="5081" y="4302"/>
                    <a:pt x="4915" y="4254"/>
                  </a:cubicBezTo>
                  <a:cubicBezTo>
                    <a:pt x="4326" y="4082"/>
                    <a:pt x="3840" y="3648"/>
                    <a:pt x="3526" y="3106"/>
                  </a:cubicBezTo>
                  <a:cubicBezTo>
                    <a:pt x="3435" y="3129"/>
                    <a:pt x="3342" y="3140"/>
                    <a:pt x="3249" y="3140"/>
                  </a:cubicBezTo>
                  <a:cubicBezTo>
                    <a:pt x="2819" y="3140"/>
                    <a:pt x="2394" y="2907"/>
                    <a:pt x="2219" y="2562"/>
                  </a:cubicBezTo>
                  <a:cubicBezTo>
                    <a:pt x="2183" y="2565"/>
                    <a:pt x="2147" y="2566"/>
                    <a:pt x="2111" y="2566"/>
                  </a:cubicBezTo>
                  <a:cubicBezTo>
                    <a:pt x="1638" y="2566"/>
                    <a:pt x="1168" y="2333"/>
                    <a:pt x="886" y="1951"/>
                  </a:cubicBezTo>
                  <a:cubicBezTo>
                    <a:pt x="583" y="1543"/>
                    <a:pt x="506" y="975"/>
                    <a:pt x="691" y="499"/>
                  </a:cubicBezTo>
                  <a:cubicBezTo>
                    <a:pt x="469" y="445"/>
                    <a:pt x="269" y="242"/>
                    <a:pt x="161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705;p57">
              <a:extLst>
                <a:ext uri="{FF2B5EF4-FFF2-40B4-BE49-F238E27FC236}">
                  <a16:creationId xmlns:a16="http://schemas.microsoft.com/office/drawing/2014/main" id="{ADA2E939-C211-4011-AB23-9A567698BBE2}"/>
                </a:ext>
              </a:extLst>
            </p:cNvPr>
            <p:cNvSpPr/>
            <p:nvPr/>
          </p:nvSpPr>
          <p:spPr>
            <a:xfrm>
              <a:off x="3765258" y="4224032"/>
              <a:ext cx="13970" cy="32194"/>
            </a:xfrm>
            <a:custGeom>
              <a:avLst/>
              <a:gdLst/>
              <a:ahLst/>
              <a:cxnLst/>
              <a:rect l="l" t="t" r="r" b="b"/>
              <a:pathLst>
                <a:path w="335" h="772" extrusionOk="0">
                  <a:moveTo>
                    <a:pt x="38" y="1"/>
                  </a:moveTo>
                  <a:lnTo>
                    <a:pt x="38" y="1"/>
                  </a:lnTo>
                  <a:cubicBezTo>
                    <a:pt x="0" y="241"/>
                    <a:pt x="7" y="487"/>
                    <a:pt x="91" y="714"/>
                  </a:cubicBezTo>
                  <a:cubicBezTo>
                    <a:pt x="99" y="732"/>
                    <a:pt x="108" y="752"/>
                    <a:pt x="117" y="772"/>
                  </a:cubicBezTo>
                  <a:cubicBezTo>
                    <a:pt x="175" y="605"/>
                    <a:pt x="246" y="441"/>
                    <a:pt x="318" y="278"/>
                  </a:cubicBezTo>
                  <a:cubicBezTo>
                    <a:pt x="334" y="209"/>
                    <a:pt x="335" y="189"/>
                    <a:pt x="335" y="172"/>
                  </a:cubicBezTo>
                  <a:lnTo>
                    <a:pt x="335" y="172"/>
                  </a:lnTo>
                  <a:cubicBezTo>
                    <a:pt x="309" y="192"/>
                    <a:pt x="277" y="201"/>
                    <a:pt x="245" y="201"/>
                  </a:cubicBezTo>
                  <a:cubicBezTo>
                    <a:pt x="181" y="201"/>
                    <a:pt x="113" y="165"/>
                    <a:pt x="76" y="109"/>
                  </a:cubicBezTo>
                  <a:cubicBezTo>
                    <a:pt x="55" y="76"/>
                    <a:pt x="44" y="38"/>
                    <a:pt x="38" y="1"/>
                  </a:cubicBezTo>
                  <a:close/>
                </a:path>
              </a:pathLst>
            </a:custGeom>
            <a:solidFill>
              <a:srgbClr val="FC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706;p57">
              <a:extLst>
                <a:ext uri="{FF2B5EF4-FFF2-40B4-BE49-F238E27FC236}">
                  <a16:creationId xmlns:a16="http://schemas.microsoft.com/office/drawing/2014/main" id="{C08D076A-7142-4D8D-AA92-0D24D0870A23}"/>
                </a:ext>
              </a:extLst>
            </p:cNvPr>
            <p:cNvSpPr/>
            <p:nvPr/>
          </p:nvSpPr>
          <p:spPr>
            <a:xfrm>
              <a:off x="3767676" y="4154347"/>
              <a:ext cx="15889" cy="48875"/>
            </a:xfrm>
            <a:custGeom>
              <a:avLst/>
              <a:gdLst/>
              <a:ahLst/>
              <a:cxnLst/>
              <a:rect l="l" t="t" r="r" b="b"/>
              <a:pathLst>
                <a:path w="381" h="1172" extrusionOk="0">
                  <a:moveTo>
                    <a:pt x="133" y="1"/>
                  </a:moveTo>
                  <a:cubicBezTo>
                    <a:pt x="82" y="90"/>
                    <a:pt x="42" y="184"/>
                    <a:pt x="21" y="286"/>
                  </a:cubicBezTo>
                  <a:cubicBezTo>
                    <a:pt x="1" y="383"/>
                    <a:pt x="1" y="491"/>
                    <a:pt x="55" y="574"/>
                  </a:cubicBezTo>
                  <a:cubicBezTo>
                    <a:pt x="92" y="628"/>
                    <a:pt x="159" y="665"/>
                    <a:pt x="224" y="665"/>
                  </a:cubicBezTo>
                  <a:cubicBezTo>
                    <a:pt x="256" y="665"/>
                    <a:pt x="287" y="656"/>
                    <a:pt x="313" y="635"/>
                  </a:cubicBezTo>
                  <a:lnTo>
                    <a:pt x="313" y="635"/>
                  </a:lnTo>
                  <a:cubicBezTo>
                    <a:pt x="313" y="653"/>
                    <a:pt x="313" y="673"/>
                    <a:pt x="297" y="741"/>
                  </a:cubicBezTo>
                  <a:cubicBezTo>
                    <a:pt x="234" y="884"/>
                    <a:pt x="173" y="1027"/>
                    <a:pt x="117" y="1172"/>
                  </a:cubicBezTo>
                  <a:cubicBezTo>
                    <a:pt x="193" y="1048"/>
                    <a:pt x="287" y="932"/>
                    <a:pt x="381" y="820"/>
                  </a:cubicBezTo>
                  <a:cubicBezTo>
                    <a:pt x="281" y="542"/>
                    <a:pt x="193" y="270"/>
                    <a:pt x="133" y="1"/>
                  </a:cubicBezTo>
                  <a:close/>
                </a:path>
              </a:pathLst>
            </a:custGeom>
            <a:solidFill>
              <a:srgbClr val="FC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707;p57">
              <a:extLst>
                <a:ext uri="{FF2B5EF4-FFF2-40B4-BE49-F238E27FC236}">
                  <a16:creationId xmlns:a16="http://schemas.microsoft.com/office/drawing/2014/main" id="{3C41F61B-C946-488A-9248-C073ECD09DE7}"/>
                </a:ext>
              </a:extLst>
            </p:cNvPr>
            <p:cNvSpPr/>
            <p:nvPr/>
          </p:nvSpPr>
          <p:spPr>
            <a:xfrm>
              <a:off x="4067059" y="4163438"/>
              <a:ext cx="111512" cy="134949"/>
            </a:xfrm>
            <a:custGeom>
              <a:avLst/>
              <a:gdLst/>
              <a:ahLst/>
              <a:cxnLst/>
              <a:rect l="l" t="t" r="r" b="b"/>
              <a:pathLst>
                <a:path w="2674" h="3236" extrusionOk="0">
                  <a:moveTo>
                    <a:pt x="110" y="0"/>
                  </a:moveTo>
                  <a:lnTo>
                    <a:pt x="110" y="0"/>
                  </a:lnTo>
                  <a:cubicBezTo>
                    <a:pt x="1" y="826"/>
                    <a:pt x="204" y="1632"/>
                    <a:pt x="605" y="2324"/>
                  </a:cubicBezTo>
                  <a:cubicBezTo>
                    <a:pt x="752" y="2576"/>
                    <a:pt x="928" y="2820"/>
                    <a:pt x="1163" y="2995"/>
                  </a:cubicBezTo>
                  <a:cubicBezTo>
                    <a:pt x="1359" y="3141"/>
                    <a:pt x="1600" y="3236"/>
                    <a:pt x="1842" y="3236"/>
                  </a:cubicBezTo>
                  <a:cubicBezTo>
                    <a:pt x="1891" y="3236"/>
                    <a:pt x="1939" y="3232"/>
                    <a:pt x="1987" y="3224"/>
                  </a:cubicBezTo>
                  <a:cubicBezTo>
                    <a:pt x="2277" y="3175"/>
                    <a:pt x="2544" y="2956"/>
                    <a:pt x="2601" y="2669"/>
                  </a:cubicBezTo>
                  <a:cubicBezTo>
                    <a:pt x="2673" y="2316"/>
                    <a:pt x="2437" y="1980"/>
                    <a:pt x="2198" y="1711"/>
                  </a:cubicBezTo>
                  <a:cubicBezTo>
                    <a:pt x="1733" y="1190"/>
                    <a:pt x="1192" y="709"/>
                    <a:pt x="934" y="62"/>
                  </a:cubicBezTo>
                  <a:cubicBezTo>
                    <a:pt x="849" y="94"/>
                    <a:pt x="748" y="110"/>
                    <a:pt x="640" y="110"/>
                  </a:cubicBezTo>
                  <a:cubicBezTo>
                    <a:pt x="470" y="110"/>
                    <a:pt x="283" y="72"/>
                    <a:pt x="110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708;p57">
              <a:extLst>
                <a:ext uri="{FF2B5EF4-FFF2-40B4-BE49-F238E27FC236}">
                  <a16:creationId xmlns:a16="http://schemas.microsoft.com/office/drawing/2014/main" id="{EE85B017-FC1B-4F39-8652-C6581DFC6B18}"/>
                </a:ext>
              </a:extLst>
            </p:cNvPr>
            <p:cNvSpPr/>
            <p:nvPr/>
          </p:nvSpPr>
          <p:spPr>
            <a:xfrm>
              <a:off x="3798786" y="4109559"/>
              <a:ext cx="258764" cy="225402"/>
            </a:xfrm>
            <a:custGeom>
              <a:avLst/>
              <a:gdLst/>
              <a:ahLst/>
              <a:cxnLst/>
              <a:rect l="l" t="t" r="r" b="b"/>
              <a:pathLst>
                <a:path w="6205" h="5405" extrusionOk="0">
                  <a:moveTo>
                    <a:pt x="3508" y="0"/>
                  </a:moveTo>
                  <a:cubicBezTo>
                    <a:pt x="3225" y="245"/>
                    <a:pt x="2851" y="369"/>
                    <a:pt x="2477" y="369"/>
                  </a:cubicBezTo>
                  <a:cubicBezTo>
                    <a:pt x="2153" y="369"/>
                    <a:pt x="1830" y="275"/>
                    <a:pt x="1568" y="85"/>
                  </a:cubicBezTo>
                  <a:cubicBezTo>
                    <a:pt x="1398" y="477"/>
                    <a:pt x="975" y="742"/>
                    <a:pt x="606" y="753"/>
                  </a:cubicBezTo>
                  <a:cubicBezTo>
                    <a:pt x="660" y="1317"/>
                    <a:pt x="431" y="1898"/>
                    <a:pt x="1" y="2255"/>
                  </a:cubicBezTo>
                  <a:cubicBezTo>
                    <a:pt x="245" y="2756"/>
                    <a:pt x="358" y="3321"/>
                    <a:pt x="325" y="3877"/>
                  </a:cubicBezTo>
                  <a:cubicBezTo>
                    <a:pt x="595" y="3975"/>
                    <a:pt x="837" y="4253"/>
                    <a:pt x="903" y="4571"/>
                  </a:cubicBezTo>
                  <a:cubicBezTo>
                    <a:pt x="1480" y="4580"/>
                    <a:pt x="2049" y="4847"/>
                    <a:pt x="2424" y="5286"/>
                  </a:cubicBezTo>
                  <a:cubicBezTo>
                    <a:pt x="2555" y="5229"/>
                    <a:pt x="2692" y="5201"/>
                    <a:pt x="2826" y="5201"/>
                  </a:cubicBezTo>
                  <a:cubicBezTo>
                    <a:pt x="2980" y="5201"/>
                    <a:pt x="3130" y="5238"/>
                    <a:pt x="3262" y="5310"/>
                  </a:cubicBezTo>
                  <a:cubicBezTo>
                    <a:pt x="3337" y="5351"/>
                    <a:pt x="3414" y="5404"/>
                    <a:pt x="3498" y="5404"/>
                  </a:cubicBezTo>
                  <a:cubicBezTo>
                    <a:pt x="3503" y="5404"/>
                    <a:pt x="3507" y="5404"/>
                    <a:pt x="3512" y="5404"/>
                  </a:cubicBezTo>
                  <a:cubicBezTo>
                    <a:pt x="3616" y="5396"/>
                    <a:pt x="3693" y="5308"/>
                    <a:pt x="3766" y="5232"/>
                  </a:cubicBezTo>
                  <a:cubicBezTo>
                    <a:pt x="4044" y="4946"/>
                    <a:pt x="4443" y="4789"/>
                    <a:pt x="4840" y="4789"/>
                  </a:cubicBezTo>
                  <a:cubicBezTo>
                    <a:pt x="5012" y="4789"/>
                    <a:pt x="5183" y="4818"/>
                    <a:pt x="5344" y="4879"/>
                  </a:cubicBezTo>
                  <a:cubicBezTo>
                    <a:pt x="5440" y="4217"/>
                    <a:pt x="5748" y="3659"/>
                    <a:pt x="6204" y="3269"/>
                  </a:cubicBezTo>
                  <a:cubicBezTo>
                    <a:pt x="5847" y="3023"/>
                    <a:pt x="5750" y="2470"/>
                    <a:pt x="6002" y="2117"/>
                  </a:cubicBezTo>
                  <a:cubicBezTo>
                    <a:pt x="5534" y="1952"/>
                    <a:pt x="5177" y="1512"/>
                    <a:pt x="5111" y="1021"/>
                  </a:cubicBezTo>
                  <a:cubicBezTo>
                    <a:pt x="5007" y="1038"/>
                    <a:pt x="4906" y="1047"/>
                    <a:pt x="4807" y="1047"/>
                  </a:cubicBezTo>
                  <a:cubicBezTo>
                    <a:pt x="4538" y="1047"/>
                    <a:pt x="4294" y="984"/>
                    <a:pt x="4084" y="860"/>
                  </a:cubicBezTo>
                  <a:cubicBezTo>
                    <a:pt x="3797" y="690"/>
                    <a:pt x="3579" y="409"/>
                    <a:pt x="3508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709;p57">
              <a:extLst>
                <a:ext uri="{FF2B5EF4-FFF2-40B4-BE49-F238E27FC236}">
                  <a16:creationId xmlns:a16="http://schemas.microsoft.com/office/drawing/2014/main" id="{A0D0A684-B1EC-4435-942F-07B211F5994E}"/>
                </a:ext>
              </a:extLst>
            </p:cNvPr>
            <p:cNvSpPr/>
            <p:nvPr/>
          </p:nvSpPr>
          <p:spPr>
            <a:xfrm>
              <a:off x="4261392" y="4302808"/>
              <a:ext cx="61720" cy="47541"/>
            </a:xfrm>
            <a:custGeom>
              <a:avLst/>
              <a:gdLst/>
              <a:ahLst/>
              <a:cxnLst/>
              <a:rect l="l" t="t" r="r" b="b"/>
              <a:pathLst>
                <a:path w="1480" h="1140" extrusionOk="0">
                  <a:moveTo>
                    <a:pt x="1220" y="1"/>
                  </a:moveTo>
                  <a:cubicBezTo>
                    <a:pt x="1209" y="1"/>
                    <a:pt x="1199" y="5"/>
                    <a:pt x="1191" y="12"/>
                  </a:cubicBezTo>
                  <a:cubicBezTo>
                    <a:pt x="1176" y="29"/>
                    <a:pt x="1175" y="50"/>
                    <a:pt x="1186" y="65"/>
                  </a:cubicBezTo>
                  <a:cubicBezTo>
                    <a:pt x="1244" y="154"/>
                    <a:pt x="1295" y="245"/>
                    <a:pt x="1315" y="341"/>
                  </a:cubicBezTo>
                  <a:cubicBezTo>
                    <a:pt x="1337" y="434"/>
                    <a:pt x="1321" y="525"/>
                    <a:pt x="1271" y="596"/>
                  </a:cubicBezTo>
                  <a:cubicBezTo>
                    <a:pt x="1236" y="651"/>
                    <a:pt x="1180" y="686"/>
                    <a:pt x="1129" y="686"/>
                  </a:cubicBezTo>
                  <a:cubicBezTo>
                    <a:pt x="1114" y="686"/>
                    <a:pt x="1101" y="683"/>
                    <a:pt x="1088" y="677"/>
                  </a:cubicBezTo>
                  <a:cubicBezTo>
                    <a:pt x="1059" y="667"/>
                    <a:pt x="1034" y="647"/>
                    <a:pt x="1016" y="624"/>
                  </a:cubicBezTo>
                  <a:lnTo>
                    <a:pt x="1016" y="624"/>
                  </a:lnTo>
                  <a:cubicBezTo>
                    <a:pt x="1018" y="575"/>
                    <a:pt x="1012" y="526"/>
                    <a:pt x="998" y="477"/>
                  </a:cubicBezTo>
                  <a:cubicBezTo>
                    <a:pt x="987" y="439"/>
                    <a:pt x="953" y="415"/>
                    <a:pt x="916" y="415"/>
                  </a:cubicBezTo>
                  <a:cubicBezTo>
                    <a:pt x="908" y="415"/>
                    <a:pt x="900" y="416"/>
                    <a:pt x="892" y="419"/>
                  </a:cubicBezTo>
                  <a:cubicBezTo>
                    <a:pt x="866" y="426"/>
                    <a:pt x="847" y="445"/>
                    <a:pt x="838" y="467"/>
                  </a:cubicBezTo>
                  <a:lnTo>
                    <a:pt x="837" y="468"/>
                  </a:lnTo>
                  <a:cubicBezTo>
                    <a:pt x="808" y="534"/>
                    <a:pt x="815" y="611"/>
                    <a:pt x="843" y="671"/>
                  </a:cubicBezTo>
                  <a:lnTo>
                    <a:pt x="843" y="671"/>
                  </a:lnTo>
                  <a:cubicBezTo>
                    <a:pt x="834" y="721"/>
                    <a:pt x="816" y="771"/>
                    <a:pt x="788" y="815"/>
                  </a:cubicBezTo>
                  <a:cubicBezTo>
                    <a:pt x="734" y="903"/>
                    <a:pt x="645" y="971"/>
                    <a:pt x="547" y="990"/>
                  </a:cubicBezTo>
                  <a:cubicBezTo>
                    <a:pt x="528" y="994"/>
                    <a:pt x="508" y="995"/>
                    <a:pt x="489" y="995"/>
                  </a:cubicBezTo>
                  <a:cubicBezTo>
                    <a:pt x="305" y="995"/>
                    <a:pt x="107" y="835"/>
                    <a:pt x="89" y="632"/>
                  </a:cubicBezTo>
                  <a:cubicBezTo>
                    <a:pt x="87" y="611"/>
                    <a:pt x="70" y="595"/>
                    <a:pt x="50" y="595"/>
                  </a:cubicBezTo>
                  <a:cubicBezTo>
                    <a:pt x="48" y="595"/>
                    <a:pt x="47" y="596"/>
                    <a:pt x="45" y="596"/>
                  </a:cubicBezTo>
                  <a:cubicBezTo>
                    <a:pt x="24" y="597"/>
                    <a:pt x="9" y="614"/>
                    <a:pt x="8" y="633"/>
                  </a:cubicBezTo>
                  <a:cubicBezTo>
                    <a:pt x="0" y="773"/>
                    <a:pt x="71" y="909"/>
                    <a:pt x="172" y="1003"/>
                  </a:cubicBezTo>
                  <a:cubicBezTo>
                    <a:pt x="261" y="1085"/>
                    <a:pt x="383" y="1139"/>
                    <a:pt x="513" y="1139"/>
                  </a:cubicBezTo>
                  <a:cubicBezTo>
                    <a:pt x="532" y="1139"/>
                    <a:pt x="551" y="1138"/>
                    <a:pt x="570" y="1136"/>
                  </a:cubicBezTo>
                  <a:cubicBezTo>
                    <a:pt x="719" y="1118"/>
                    <a:pt x="848" y="1023"/>
                    <a:pt x="926" y="901"/>
                  </a:cubicBezTo>
                  <a:cubicBezTo>
                    <a:pt x="945" y="873"/>
                    <a:pt x="961" y="842"/>
                    <a:pt x="975" y="810"/>
                  </a:cubicBezTo>
                  <a:lnTo>
                    <a:pt x="975" y="810"/>
                  </a:lnTo>
                  <a:cubicBezTo>
                    <a:pt x="993" y="820"/>
                    <a:pt x="1012" y="829"/>
                    <a:pt x="1033" y="837"/>
                  </a:cubicBezTo>
                  <a:cubicBezTo>
                    <a:pt x="1060" y="847"/>
                    <a:pt x="1090" y="851"/>
                    <a:pt x="1120" y="851"/>
                  </a:cubicBezTo>
                  <a:cubicBezTo>
                    <a:pt x="1168" y="851"/>
                    <a:pt x="1216" y="840"/>
                    <a:pt x="1255" y="820"/>
                  </a:cubicBezTo>
                  <a:cubicBezTo>
                    <a:pt x="1319" y="787"/>
                    <a:pt x="1370" y="736"/>
                    <a:pt x="1406" y="679"/>
                  </a:cubicBezTo>
                  <a:cubicBezTo>
                    <a:pt x="1474" y="565"/>
                    <a:pt x="1480" y="419"/>
                    <a:pt x="1439" y="304"/>
                  </a:cubicBezTo>
                  <a:cubicBezTo>
                    <a:pt x="1399" y="186"/>
                    <a:pt x="1327" y="92"/>
                    <a:pt x="1248" y="12"/>
                  </a:cubicBezTo>
                  <a:cubicBezTo>
                    <a:pt x="1240" y="5"/>
                    <a:pt x="1230" y="1"/>
                    <a:pt x="1220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710;p57">
              <a:extLst>
                <a:ext uri="{FF2B5EF4-FFF2-40B4-BE49-F238E27FC236}">
                  <a16:creationId xmlns:a16="http://schemas.microsoft.com/office/drawing/2014/main" id="{647B4FB8-47F8-4867-B91C-08ED9F36C505}"/>
                </a:ext>
              </a:extLst>
            </p:cNvPr>
            <p:cNvSpPr/>
            <p:nvPr/>
          </p:nvSpPr>
          <p:spPr>
            <a:xfrm>
              <a:off x="4105800" y="4366237"/>
              <a:ext cx="49918" cy="36615"/>
            </a:xfrm>
            <a:custGeom>
              <a:avLst/>
              <a:gdLst/>
              <a:ahLst/>
              <a:cxnLst/>
              <a:rect l="l" t="t" r="r" b="b"/>
              <a:pathLst>
                <a:path w="1197" h="878" extrusionOk="0">
                  <a:moveTo>
                    <a:pt x="95" y="0"/>
                  </a:moveTo>
                  <a:cubicBezTo>
                    <a:pt x="76" y="0"/>
                    <a:pt x="60" y="13"/>
                    <a:pt x="55" y="30"/>
                  </a:cubicBezTo>
                  <a:cubicBezTo>
                    <a:pt x="31" y="115"/>
                    <a:pt x="14" y="203"/>
                    <a:pt x="6" y="297"/>
                  </a:cubicBezTo>
                  <a:cubicBezTo>
                    <a:pt x="1" y="390"/>
                    <a:pt x="14" y="492"/>
                    <a:pt x="60" y="586"/>
                  </a:cubicBezTo>
                  <a:cubicBezTo>
                    <a:pt x="109" y="687"/>
                    <a:pt x="203" y="754"/>
                    <a:pt x="307" y="785"/>
                  </a:cubicBezTo>
                  <a:cubicBezTo>
                    <a:pt x="336" y="794"/>
                    <a:pt x="368" y="799"/>
                    <a:pt x="401" y="799"/>
                  </a:cubicBezTo>
                  <a:cubicBezTo>
                    <a:pt x="451" y="799"/>
                    <a:pt x="504" y="788"/>
                    <a:pt x="550" y="763"/>
                  </a:cubicBezTo>
                  <a:lnTo>
                    <a:pt x="550" y="763"/>
                  </a:lnTo>
                  <a:cubicBezTo>
                    <a:pt x="621" y="836"/>
                    <a:pt x="720" y="877"/>
                    <a:pt x="820" y="877"/>
                  </a:cubicBezTo>
                  <a:cubicBezTo>
                    <a:pt x="859" y="877"/>
                    <a:pt x="898" y="871"/>
                    <a:pt x="936" y="859"/>
                  </a:cubicBezTo>
                  <a:cubicBezTo>
                    <a:pt x="1102" y="797"/>
                    <a:pt x="1196" y="620"/>
                    <a:pt x="1157" y="464"/>
                  </a:cubicBezTo>
                  <a:cubicBezTo>
                    <a:pt x="1153" y="445"/>
                    <a:pt x="1137" y="433"/>
                    <a:pt x="1118" y="433"/>
                  </a:cubicBezTo>
                  <a:cubicBezTo>
                    <a:pt x="1115" y="433"/>
                    <a:pt x="1112" y="434"/>
                    <a:pt x="1108" y="435"/>
                  </a:cubicBezTo>
                  <a:cubicBezTo>
                    <a:pt x="1090" y="438"/>
                    <a:pt x="1078" y="453"/>
                    <a:pt x="1077" y="472"/>
                  </a:cubicBezTo>
                  <a:lnTo>
                    <a:pt x="1077" y="473"/>
                  </a:lnTo>
                  <a:cubicBezTo>
                    <a:pt x="1071" y="588"/>
                    <a:pt x="983" y="691"/>
                    <a:pt x="890" y="711"/>
                  </a:cubicBezTo>
                  <a:cubicBezTo>
                    <a:pt x="875" y="714"/>
                    <a:pt x="860" y="716"/>
                    <a:pt x="845" y="716"/>
                  </a:cubicBezTo>
                  <a:cubicBezTo>
                    <a:pt x="763" y="716"/>
                    <a:pt x="676" y="668"/>
                    <a:pt x="642" y="598"/>
                  </a:cubicBezTo>
                  <a:lnTo>
                    <a:pt x="641" y="596"/>
                  </a:lnTo>
                  <a:cubicBezTo>
                    <a:pt x="626" y="566"/>
                    <a:pt x="595" y="549"/>
                    <a:pt x="564" y="549"/>
                  </a:cubicBezTo>
                  <a:cubicBezTo>
                    <a:pt x="552" y="549"/>
                    <a:pt x="539" y="552"/>
                    <a:pt x="527" y="558"/>
                  </a:cubicBezTo>
                  <a:cubicBezTo>
                    <a:pt x="515" y="565"/>
                    <a:pt x="504" y="575"/>
                    <a:pt x="496" y="586"/>
                  </a:cubicBezTo>
                  <a:cubicBezTo>
                    <a:pt x="477" y="613"/>
                    <a:pt x="441" y="627"/>
                    <a:pt x="398" y="627"/>
                  </a:cubicBezTo>
                  <a:cubicBezTo>
                    <a:pt x="383" y="627"/>
                    <a:pt x="366" y="626"/>
                    <a:pt x="349" y="622"/>
                  </a:cubicBezTo>
                  <a:cubicBezTo>
                    <a:pt x="285" y="608"/>
                    <a:pt x="225" y="566"/>
                    <a:pt x="192" y="514"/>
                  </a:cubicBezTo>
                  <a:cubicBezTo>
                    <a:pt x="116" y="390"/>
                    <a:pt x="125" y="216"/>
                    <a:pt x="134" y="44"/>
                  </a:cubicBezTo>
                  <a:cubicBezTo>
                    <a:pt x="135" y="21"/>
                    <a:pt x="119" y="2"/>
                    <a:pt x="97" y="0"/>
                  </a:cubicBezTo>
                  <a:cubicBezTo>
                    <a:pt x="96" y="0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711;p57">
              <a:extLst>
                <a:ext uri="{FF2B5EF4-FFF2-40B4-BE49-F238E27FC236}">
                  <a16:creationId xmlns:a16="http://schemas.microsoft.com/office/drawing/2014/main" id="{2A803961-EC6C-4C4B-B47F-59D856A71EA9}"/>
                </a:ext>
              </a:extLst>
            </p:cNvPr>
            <p:cNvSpPr/>
            <p:nvPr/>
          </p:nvSpPr>
          <p:spPr>
            <a:xfrm>
              <a:off x="4215102" y="4187501"/>
              <a:ext cx="49126" cy="44455"/>
            </a:xfrm>
            <a:custGeom>
              <a:avLst/>
              <a:gdLst/>
              <a:ahLst/>
              <a:cxnLst/>
              <a:rect l="l" t="t" r="r" b="b"/>
              <a:pathLst>
                <a:path w="1178" h="1066" extrusionOk="0">
                  <a:moveTo>
                    <a:pt x="892" y="1"/>
                  </a:moveTo>
                  <a:cubicBezTo>
                    <a:pt x="875" y="1"/>
                    <a:pt x="858" y="12"/>
                    <a:pt x="853" y="29"/>
                  </a:cubicBezTo>
                  <a:cubicBezTo>
                    <a:pt x="847" y="50"/>
                    <a:pt x="855" y="68"/>
                    <a:pt x="870" y="79"/>
                  </a:cubicBezTo>
                  <a:cubicBezTo>
                    <a:pt x="1018" y="174"/>
                    <a:pt x="1055" y="391"/>
                    <a:pt x="969" y="509"/>
                  </a:cubicBezTo>
                  <a:cubicBezTo>
                    <a:pt x="921" y="584"/>
                    <a:pt x="823" y="627"/>
                    <a:pt x="727" y="627"/>
                  </a:cubicBezTo>
                  <a:cubicBezTo>
                    <a:pt x="667" y="627"/>
                    <a:pt x="609" y="610"/>
                    <a:pt x="565" y="574"/>
                  </a:cubicBezTo>
                  <a:lnTo>
                    <a:pt x="563" y="572"/>
                  </a:lnTo>
                  <a:cubicBezTo>
                    <a:pt x="548" y="559"/>
                    <a:pt x="530" y="553"/>
                    <a:pt x="512" y="553"/>
                  </a:cubicBezTo>
                  <a:cubicBezTo>
                    <a:pt x="488" y="553"/>
                    <a:pt x="465" y="563"/>
                    <a:pt x="448" y="582"/>
                  </a:cubicBezTo>
                  <a:cubicBezTo>
                    <a:pt x="433" y="602"/>
                    <a:pt x="428" y="626"/>
                    <a:pt x="431" y="648"/>
                  </a:cubicBezTo>
                  <a:cubicBezTo>
                    <a:pt x="446" y="742"/>
                    <a:pt x="419" y="882"/>
                    <a:pt x="355" y="920"/>
                  </a:cubicBezTo>
                  <a:cubicBezTo>
                    <a:pt x="330" y="934"/>
                    <a:pt x="294" y="943"/>
                    <a:pt x="257" y="943"/>
                  </a:cubicBezTo>
                  <a:cubicBezTo>
                    <a:pt x="242" y="943"/>
                    <a:pt x="227" y="941"/>
                    <a:pt x="213" y="938"/>
                  </a:cubicBezTo>
                  <a:cubicBezTo>
                    <a:pt x="161" y="928"/>
                    <a:pt x="113" y="900"/>
                    <a:pt x="77" y="858"/>
                  </a:cubicBezTo>
                  <a:lnTo>
                    <a:pt x="76" y="857"/>
                  </a:lnTo>
                  <a:cubicBezTo>
                    <a:pt x="68" y="848"/>
                    <a:pt x="56" y="843"/>
                    <a:pt x="44" y="843"/>
                  </a:cubicBezTo>
                  <a:cubicBezTo>
                    <a:pt x="35" y="843"/>
                    <a:pt x="26" y="846"/>
                    <a:pt x="19" y="852"/>
                  </a:cubicBezTo>
                  <a:cubicBezTo>
                    <a:pt x="5" y="864"/>
                    <a:pt x="0" y="884"/>
                    <a:pt x="10" y="901"/>
                  </a:cubicBezTo>
                  <a:cubicBezTo>
                    <a:pt x="45" y="969"/>
                    <a:pt x="109" y="1019"/>
                    <a:pt x="181" y="1045"/>
                  </a:cubicBezTo>
                  <a:cubicBezTo>
                    <a:pt x="217" y="1058"/>
                    <a:pt x="255" y="1065"/>
                    <a:pt x="295" y="1065"/>
                  </a:cubicBezTo>
                  <a:cubicBezTo>
                    <a:pt x="334" y="1065"/>
                    <a:pt x="375" y="1058"/>
                    <a:pt x="416" y="1039"/>
                  </a:cubicBezTo>
                  <a:cubicBezTo>
                    <a:pt x="503" y="997"/>
                    <a:pt x="542" y="919"/>
                    <a:pt x="567" y="848"/>
                  </a:cubicBezTo>
                  <a:cubicBezTo>
                    <a:pt x="576" y="823"/>
                    <a:pt x="582" y="798"/>
                    <a:pt x="587" y="773"/>
                  </a:cubicBezTo>
                  <a:lnTo>
                    <a:pt x="587" y="773"/>
                  </a:lnTo>
                  <a:cubicBezTo>
                    <a:pt x="635" y="789"/>
                    <a:pt x="684" y="797"/>
                    <a:pt x="734" y="797"/>
                  </a:cubicBezTo>
                  <a:cubicBezTo>
                    <a:pt x="758" y="797"/>
                    <a:pt x="782" y="795"/>
                    <a:pt x="806" y="791"/>
                  </a:cubicBezTo>
                  <a:cubicBezTo>
                    <a:pt x="926" y="775"/>
                    <a:pt x="1042" y="708"/>
                    <a:pt x="1110" y="598"/>
                  </a:cubicBezTo>
                  <a:cubicBezTo>
                    <a:pt x="1178" y="487"/>
                    <a:pt x="1178" y="353"/>
                    <a:pt x="1139" y="243"/>
                  </a:cubicBezTo>
                  <a:cubicBezTo>
                    <a:pt x="1102" y="133"/>
                    <a:pt x="1013" y="38"/>
                    <a:pt x="904" y="3"/>
                  </a:cubicBezTo>
                  <a:cubicBezTo>
                    <a:pt x="900" y="2"/>
                    <a:pt x="896" y="1"/>
                    <a:pt x="892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712;p57">
              <a:extLst>
                <a:ext uri="{FF2B5EF4-FFF2-40B4-BE49-F238E27FC236}">
                  <a16:creationId xmlns:a16="http://schemas.microsoft.com/office/drawing/2014/main" id="{353D7A07-8316-40BF-B86F-573FA4529B2A}"/>
                </a:ext>
              </a:extLst>
            </p:cNvPr>
            <p:cNvSpPr/>
            <p:nvPr/>
          </p:nvSpPr>
          <p:spPr>
            <a:xfrm>
              <a:off x="4384998" y="4289463"/>
              <a:ext cx="33862" cy="32194"/>
            </a:xfrm>
            <a:custGeom>
              <a:avLst/>
              <a:gdLst/>
              <a:ahLst/>
              <a:cxnLst/>
              <a:rect l="l" t="t" r="r" b="b"/>
              <a:pathLst>
                <a:path w="812" h="772" extrusionOk="0">
                  <a:moveTo>
                    <a:pt x="631" y="0"/>
                  </a:moveTo>
                  <a:cubicBezTo>
                    <a:pt x="622" y="0"/>
                    <a:pt x="612" y="4"/>
                    <a:pt x="605" y="11"/>
                  </a:cubicBezTo>
                  <a:cubicBezTo>
                    <a:pt x="593" y="22"/>
                    <a:pt x="589" y="39"/>
                    <a:pt x="593" y="53"/>
                  </a:cubicBezTo>
                  <a:lnTo>
                    <a:pt x="593" y="56"/>
                  </a:lnTo>
                  <a:cubicBezTo>
                    <a:pt x="643" y="223"/>
                    <a:pt x="607" y="396"/>
                    <a:pt x="508" y="509"/>
                  </a:cubicBezTo>
                  <a:cubicBezTo>
                    <a:pt x="434" y="590"/>
                    <a:pt x="319" y="638"/>
                    <a:pt x="198" y="638"/>
                  </a:cubicBezTo>
                  <a:cubicBezTo>
                    <a:pt x="151" y="638"/>
                    <a:pt x="104" y="631"/>
                    <a:pt x="58" y="616"/>
                  </a:cubicBezTo>
                  <a:lnTo>
                    <a:pt x="57" y="616"/>
                  </a:lnTo>
                  <a:cubicBezTo>
                    <a:pt x="53" y="615"/>
                    <a:pt x="49" y="614"/>
                    <a:pt x="45" y="614"/>
                  </a:cubicBezTo>
                  <a:cubicBezTo>
                    <a:pt x="28" y="614"/>
                    <a:pt x="11" y="625"/>
                    <a:pt x="6" y="642"/>
                  </a:cubicBezTo>
                  <a:cubicBezTo>
                    <a:pt x="0" y="658"/>
                    <a:pt x="8" y="677"/>
                    <a:pt x="20" y="688"/>
                  </a:cubicBezTo>
                  <a:cubicBezTo>
                    <a:pt x="95" y="743"/>
                    <a:pt x="188" y="771"/>
                    <a:pt x="284" y="771"/>
                  </a:cubicBezTo>
                  <a:cubicBezTo>
                    <a:pt x="409" y="771"/>
                    <a:pt x="538" y="723"/>
                    <a:pt x="631" y="627"/>
                  </a:cubicBezTo>
                  <a:cubicBezTo>
                    <a:pt x="797" y="463"/>
                    <a:pt x="812" y="177"/>
                    <a:pt x="662" y="15"/>
                  </a:cubicBezTo>
                  <a:cubicBezTo>
                    <a:pt x="654" y="5"/>
                    <a:pt x="642" y="0"/>
                    <a:pt x="631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713;p57">
              <a:extLst>
                <a:ext uri="{FF2B5EF4-FFF2-40B4-BE49-F238E27FC236}">
                  <a16:creationId xmlns:a16="http://schemas.microsoft.com/office/drawing/2014/main" id="{68F9085E-34B0-4BA4-A47B-E8CB4071EFD1}"/>
                </a:ext>
              </a:extLst>
            </p:cNvPr>
            <p:cNvSpPr/>
            <p:nvPr/>
          </p:nvSpPr>
          <p:spPr>
            <a:xfrm>
              <a:off x="3990785" y="4094587"/>
              <a:ext cx="32069" cy="20768"/>
            </a:xfrm>
            <a:custGeom>
              <a:avLst/>
              <a:gdLst/>
              <a:ahLst/>
              <a:cxnLst/>
              <a:rect l="l" t="t" r="r" b="b"/>
              <a:pathLst>
                <a:path w="769" h="498" extrusionOk="0">
                  <a:moveTo>
                    <a:pt x="100" y="1"/>
                  </a:moveTo>
                  <a:cubicBezTo>
                    <a:pt x="83" y="2"/>
                    <a:pt x="69" y="12"/>
                    <a:pt x="63" y="28"/>
                  </a:cubicBezTo>
                  <a:cubicBezTo>
                    <a:pt x="1" y="209"/>
                    <a:pt x="121" y="433"/>
                    <a:pt x="326" y="486"/>
                  </a:cubicBezTo>
                  <a:cubicBezTo>
                    <a:pt x="355" y="494"/>
                    <a:pt x="385" y="497"/>
                    <a:pt x="415" y="497"/>
                  </a:cubicBezTo>
                  <a:cubicBezTo>
                    <a:pt x="489" y="497"/>
                    <a:pt x="561" y="475"/>
                    <a:pt x="619" y="436"/>
                  </a:cubicBezTo>
                  <a:cubicBezTo>
                    <a:pt x="700" y="380"/>
                    <a:pt x="763" y="293"/>
                    <a:pt x="768" y="197"/>
                  </a:cubicBezTo>
                  <a:cubicBezTo>
                    <a:pt x="769" y="173"/>
                    <a:pt x="752" y="155"/>
                    <a:pt x="728" y="153"/>
                  </a:cubicBezTo>
                  <a:cubicBezTo>
                    <a:pt x="727" y="153"/>
                    <a:pt x="727" y="153"/>
                    <a:pt x="726" y="153"/>
                  </a:cubicBezTo>
                  <a:cubicBezTo>
                    <a:pt x="713" y="153"/>
                    <a:pt x="701" y="161"/>
                    <a:pt x="694" y="171"/>
                  </a:cubicBezTo>
                  <a:lnTo>
                    <a:pt x="690" y="173"/>
                  </a:lnTo>
                  <a:cubicBezTo>
                    <a:pt x="618" y="272"/>
                    <a:pt x="509" y="326"/>
                    <a:pt x="410" y="326"/>
                  </a:cubicBezTo>
                  <a:cubicBezTo>
                    <a:pt x="395" y="326"/>
                    <a:pt x="380" y="324"/>
                    <a:pt x="366" y="322"/>
                  </a:cubicBezTo>
                  <a:cubicBezTo>
                    <a:pt x="255" y="299"/>
                    <a:pt x="151" y="183"/>
                    <a:pt x="143" y="43"/>
                  </a:cubicBezTo>
                  <a:lnTo>
                    <a:pt x="143" y="41"/>
                  </a:lnTo>
                  <a:cubicBezTo>
                    <a:pt x="142" y="18"/>
                    <a:pt x="122" y="1"/>
                    <a:pt x="100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714;p57">
              <a:extLst>
                <a:ext uri="{FF2B5EF4-FFF2-40B4-BE49-F238E27FC236}">
                  <a16:creationId xmlns:a16="http://schemas.microsoft.com/office/drawing/2014/main" id="{19DD1678-3EB6-42A6-9068-307354C7B64E}"/>
                </a:ext>
              </a:extLst>
            </p:cNvPr>
            <p:cNvSpPr/>
            <p:nvPr/>
          </p:nvSpPr>
          <p:spPr>
            <a:xfrm>
              <a:off x="3771263" y="4127491"/>
              <a:ext cx="26648" cy="21560"/>
            </a:xfrm>
            <a:custGeom>
              <a:avLst/>
              <a:gdLst/>
              <a:ahLst/>
              <a:cxnLst/>
              <a:rect l="l" t="t" r="r" b="b"/>
              <a:pathLst>
                <a:path w="639" h="517" extrusionOk="0">
                  <a:moveTo>
                    <a:pt x="115" y="1"/>
                  </a:moveTo>
                  <a:cubicBezTo>
                    <a:pt x="104" y="1"/>
                    <a:pt x="94" y="5"/>
                    <a:pt x="87" y="12"/>
                  </a:cubicBezTo>
                  <a:cubicBezTo>
                    <a:pt x="20" y="80"/>
                    <a:pt x="0" y="186"/>
                    <a:pt x="25" y="278"/>
                  </a:cubicBezTo>
                  <a:cubicBezTo>
                    <a:pt x="46" y="370"/>
                    <a:pt x="113" y="461"/>
                    <a:pt x="216" y="499"/>
                  </a:cubicBezTo>
                  <a:cubicBezTo>
                    <a:pt x="249" y="511"/>
                    <a:pt x="284" y="517"/>
                    <a:pt x="318" y="517"/>
                  </a:cubicBezTo>
                  <a:cubicBezTo>
                    <a:pt x="388" y="517"/>
                    <a:pt x="456" y="493"/>
                    <a:pt x="507" y="453"/>
                  </a:cubicBezTo>
                  <a:cubicBezTo>
                    <a:pt x="584" y="395"/>
                    <a:pt x="639" y="297"/>
                    <a:pt x="623" y="202"/>
                  </a:cubicBezTo>
                  <a:cubicBezTo>
                    <a:pt x="619" y="182"/>
                    <a:pt x="602" y="168"/>
                    <a:pt x="583" y="168"/>
                  </a:cubicBezTo>
                  <a:cubicBezTo>
                    <a:pt x="581" y="168"/>
                    <a:pt x="579" y="168"/>
                    <a:pt x="576" y="168"/>
                  </a:cubicBezTo>
                  <a:cubicBezTo>
                    <a:pt x="562" y="171"/>
                    <a:pt x="551" y="180"/>
                    <a:pt x="546" y="191"/>
                  </a:cubicBezTo>
                  <a:lnTo>
                    <a:pt x="542" y="194"/>
                  </a:lnTo>
                  <a:cubicBezTo>
                    <a:pt x="515" y="253"/>
                    <a:pt x="471" y="293"/>
                    <a:pt x="420" y="317"/>
                  </a:cubicBezTo>
                  <a:cubicBezTo>
                    <a:pt x="385" y="334"/>
                    <a:pt x="350" y="344"/>
                    <a:pt x="317" y="344"/>
                  </a:cubicBezTo>
                  <a:cubicBezTo>
                    <a:pt x="302" y="344"/>
                    <a:pt x="287" y="342"/>
                    <a:pt x="273" y="337"/>
                  </a:cubicBezTo>
                  <a:cubicBezTo>
                    <a:pt x="184" y="312"/>
                    <a:pt x="108" y="176"/>
                    <a:pt x="153" y="57"/>
                  </a:cubicBezTo>
                  <a:lnTo>
                    <a:pt x="154" y="55"/>
                  </a:lnTo>
                  <a:cubicBezTo>
                    <a:pt x="162" y="34"/>
                    <a:pt x="151" y="10"/>
                    <a:pt x="129" y="3"/>
                  </a:cubicBezTo>
                  <a:cubicBezTo>
                    <a:pt x="125" y="1"/>
                    <a:pt x="120" y="1"/>
                    <a:pt x="115" y="1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715;p57">
              <a:extLst>
                <a:ext uri="{FF2B5EF4-FFF2-40B4-BE49-F238E27FC236}">
                  <a16:creationId xmlns:a16="http://schemas.microsoft.com/office/drawing/2014/main" id="{1963953B-ED45-4D39-9281-96A973BC270C}"/>
                </a:ext>
              </a:extLst>
            </p:cNvPr>
            <p:cNvSpPr/>
            <p:nvPr/>
          </p:nvSpPr>
          <p:spPr>
            <a:xfrm>
              <a:off x="3952669" y="4225241"/>
              <a:ext cx="24271" cy="25772"/>
            </a:xfrm>
            <a:custGeom>
              <a:avLst/>
              <a:gdLst/>
              <a:ahLst/>
              <a:cxnLst/>
              <a:rect l="l" t="t" r="r" b="b"/>
              <a:pathLst>
                <a:path w="582" h="618" extrusionOk="0">
                  <a:moveTo>
                    <a:pt x="316" y="1"/>
                  </a:moveTo>
                  <a:cubicBezTo>
                    <a:pt x="196" y="1"/>
                    <a:pt x="81" y="101"/>
                    <a:pt x="44" y="247"/>
                  </a:cubicBezTo>
                  <a:cubicBezTo>
                    <a:pt x="0" y="414"/>
                    <a:pt x="77" y="577"/>
                    <a:pt x="214" y="612"/>
                  </a:cubicBezTo>
                  <a:cubicBezTo>
                    <a:pt x="231" y="616"/>
                    <a:pt x="248" y="618"/>
                    <a:pt x="265" y="618"/>
                  </a:cubicBezTo>
                  <a:cubicBezTo>
                    <a:pt x="386" y="618"/>
                    <a:pt x="502" y="518"/>
                    <a:pt x="539" y="372"/>
                  </a:cubicBezTo>
                  <a:cubicBezTo>
                    <a:pt x="582" y="205"/>
                    <a:pt x="504" y="41"/>
                    <a:pt x="368" y="7"/>
                  </a:cubicBezTo>
                  <a:cubicBezTo>
                    <a:pt x="351" y="3"/>
                    <a:pt x="333" y="1"/>
                    <a:pt x="3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716;p57">
              <a:extLst>
                <a:ext uri="{FF2B5EF4-FFF2-40B4-BE49-F238E27FC236}">
                  <a16:creationId xmlns:a16="http://schemas.microsoft.com/office/drawing/2014/main" id="{11A449B4-89C4-4246-B892-087AE1A7CA5A}"/>
                </a:ext>
              </a:extLst>
            </p:cNvPr>
            <p:cNvSpPr/>
            <p:nvPr/>
          </p:nvSpPr>
          <p:spPr>
            <a:xfrm>
              <a:off x="3847036" y="4194256"/>
              <a:ext cx="22102" cy="26022"/>
            </a:xfrm>
            <a:custGeom>
              <a:avLst/>
              <a:gdLst/>
              <a:ahLst/>
              <a:cxnLst/>
              <a:rect l="l" t="t" r="r" b="b"/>
              <a:pathLst>
                <a:path w="530" h="624" extrusionOk="0">
                  <a:moveTo>
                    <a:pt x="271" y="1"/>
                  </a:moveTo>
                  <a:cubicBezTo>
                    <a:pt x="134" y="1"/>
                    <a:pt x="19" y="131"/>
                    <a:pt x="10" y="299"/>
                  </a:cubicBezTo>
                  <a:cubicBezTo>
                    <a:pt x="0" y="471"/>
                    <a:pt x="109" y="617"/>
                    <a:pt x="249" y="623"/>
                  </a:cubicBezTo>
                  <a:cubicBezTo>
                    <a:pt x="253" y="623"/>
                    <a:pt x="257" y="624"/>
                    <a:pt x="262" y="624"/>
                  </a:cubicBezTo>
                  <a:cubicBezTo>
                    <a:pt x="397" y="624"/>
                    <a:pt x="512" y="492"/>
                    <a:pt x="520" y="325"/>
                  </a:cubicBezTo>
                  <a:cubicBezTo>
                    <a:pt x="529" y="153"/>
                    <a:pt x="421" y="7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717;p57">
              <a:extLst>
                <a:ext uri="{FF2B5EF4-FFF2-40B4-BE49-F238E27FC236}">
                  <a16:creationId xmlns:a16="http://schemas.microsoft.com/office/drawing/2014/main" id="{FC4D969C-0F21-4A41-8A75-77E0769E90DC}"/>
                </a:ext>
              </a:extLst>
            </p:cNvPr>
            <p:cNvSpPr/>
            <p:nvPr/>
          </p:nvSpPr>
          <p:spPr>
            <a:xfrm>
              <a:off x="3896829" y="4217151"/>
              <a:ext cx="23812" cy="20810"/>
            </a:xfrm>
            <a:custGeom>
              <a:avLst/>
              <a:gdLst/>
              <a:ahLst/>
              <a:cxnLst/>
              <a:rect l="l" t="t" r="r" b="b"/>
              <a:pathLst>
                <a:path w="571" h="499" extrusionOk="0">
                  <a:moveTo>
                    <a:pt x="134" y="0"/>
                  </a:moveTo>
                  <a:cubicBezTo>
                    <a:pt x="62" y="0"/>
                    <a:pt x="0" y="60"/>
                    <a:pt x="3" y="135"/>
                  </a:cubicBezTo>
                  <a:cubicBezTo>
                    <a:pt x="8" y="219"/>
                    <a:pt x="18" y="327"/>
                    <a:pt x="49" y="412"/>
                  </a:cubicBezTo>
                  <a:cubicBezTo>
                    <a:pt x="68" y="464"/>
                    <a:pt x="117" y="499"/>
                    <a:pt x="170" y="499"/>
                  </a:cubicBezTo>
                  <a:cubicBezTo>
                    <a:pt x="181" y="499"/>
                    <a:pt x="192" y="497"/>
                    <a:pt x="203" y="494"/>
                  </a:cubicBezTo>
                  <a:cubicBezTo>
                    <a:pt x="278" y="473"/>
                    <a:pt x="388" y="426"/>
                    <a:pt x="506" y="321"/>
                  </a:cubicBezTo>
                  <a:cubicBezTo>
                    <a:pt x="570" y="264"/>
                    <a:pt x="560" y="161"/>
                    <a:pt x="487" y="115"/>
                  </a:cubicBezTo>
                  <a:cubicBezTo>
                    <a:pt x="410" y="68"/>
                    <a:pt x="297" y="19"/>
                    <a:pt x="148" y="1"/>
                  </a:cubicBezTo>
                  <a:cubicBezTo>
                    <a:pt x="143" y="1"/>
                    <a:pt x="139" y="0"/>
                    <a:pt x="1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718;p57">
              <a:extLst>
                <a:ext uri="{FF2B5EF4-FFF2-40B4-BE49-F238E27FC236}">
                  <a16:creationId xmlns:a16="http://schemas.microsoft.com/office/drawing/2014/main" id="{3077444B-B1F5-4532-A612-507EF2EA4858}"/>
                </a:ext>
              </a:extLst>
            </p:cNvPr>
            <p:cNvSpPr/>
            <p:nvPr/>
          </p:nvSpPr>
          <p:spPr>
            <a:xfrm>
              <a:off x="3896620" y="4229078"/>
              <a:ext cx="10634" cy="33028"/>
            </a:xfrm>
            <a:custGeom>
              <a:avLst/>
              <a:gdLst/>
              <a:ahLst/>
              <a:cxnLst/>
              <a:rect l="l" t="t" r="r" b="b"/>
              <a:pathLst>
                <a:path w="255" h="792" extrusionOk="0">
                  <a:moveTo>
                    <a:pt x="236" y="1"/>
                  </a:moveTo>
                  <a:cubicBezTo>
                    <a:pt x="231" y="1"/>
                    <a:pt x="226" y="3"/>
                    <a:pt x="223" y="7"/>
                  </a:cubicBezTo>
                  <a:cubicBezTo>
                    <a:pt x="216" y="19"/>
                    <a:pt x="36" y="282"/>
                    <a:pt x="0" y="775"/>
                  </a:cubicBezTo>
                  <a:cubicBezTo>
                    <a:pt x="0" y="782"/>
                    <a:pt x="7" y="791"/>
                    <a:pt x="18" y="792"/>
                  </a:cubicBezTo>
                  <a:cubicBezTo>
                    <a:pt x="26" y="792"/>
                    <a:pt x="33" y="785"/>
                    <a:pt x="33" y="776"/>
                  </a:cubicBezTo>
                  <a:cubicBezTo>
                    <a:pt x="68" y="294"/>
                    <a:pt x="248" y="28"/>
                    <a:pt x="249" y="26"/>
                  </a:cubicBezTo>
                  <a:cubicBezTo>
                    <a:pt x="254" y="19"/>
                    <a:pt x="253" y="9"/>
                    <a:pt x="245" y="4"/>
                  </a:cubicBezTo>
                  <a:cubicBezTo>
                    <a:pt x="242" y="2"/>
                    <a:pt x="239" y="1"/>
                    <a:pt x="2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1" name="Google Shape;2719;p57">
              <a:extLst>
                <a:ext uri="{FF2B5EF4-FFF2-40B4-BE49-F238E27FC236}">
                  <a16:creationId xmlns:a16="http://schemas.microsoft.com/office/drawing/2014/main" id="{0F836D84-3622-4C34-AB71-F5266DB5C1D1}"/>
                </a:ext>
              </a:extLst>
            </p:cNvPr>
            <p:cNvGrpSpPr/>
            <p:nvPr/>
          </p:nvGrpSpPr>
          <p:grpSpPr>
            <a:xfrm>
              <a:off x="2646854" y="3415565"/>
              <a:ext cx="850816" cy="1048713"/>
              <a:chOff x="5723250" y="1790201"/>
              <a:chExt cx="2263411" cy="2789873"/>
            </a:xfrm>
          </p:grpSpPr>
          <p:grpSp>
            <p:nvGrpSpPr>
              <p:cNvPr id="232" name="Google Shape;2720;p57">
                <a:extLst>
                  <a:ext uri="{FF2B5EF4-FFF2-40B4-BE49-F238E27FC236}">
                    <a16:creationId xmlns:a16="http://schemas.microsoft.com/office/drawing/2014/main" id="{9B2EAABC-573D-4AE0-9C25-ED6693B56A49}"/>
                  </a:ext>
                </a:extLst>
              </p:cNvPr>
              <p:cNvGrpSpPr/>
              <p:nvPr/>
            </p:nvGrpSpPr>
            <p:grpSpPr>
              <a:xfrm>
                <a:off x="5723250" y="2111368"/>
                <a:ext cx="2263411" cy="2468706"/>
                <a:chOff x="3419875" y="2650868"/>
                <a:chExt cx="2263411" cy="2468706"/>
              </a:xfrm>
            </p:grpSpPr>
            <p:sp>
              <p:nvSpPr>
                <p:cNvPr id="257" name="Google Shape;2721;p57">
                  <a:extLst>
                    <a:ext uri="{FF2B5EF4-FFF2-40B4-BE49-F238E27FC236}">
                      <a16:creationId xmlns:a16="http://schemas.microsoft.com/office/drawing/2014/main" id="{03F8E69C-1A42-4B05-8332-392D7F55BE9C}"/>
                    </a:ext>
                  </a:extLst>
                </p:cNvPr>
                <p:cNvSpPr/>
                <p:nvPr/>
              </p:nvSpPr>
              <p:spPr>
                <a:xfrm>
                  <a:off x="3716677" y="4385617"/>
                  <a:ext cx="1769182" cy="733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38" h="6197" extrusionOk="0">
                      <a:moveTo>
                        <a:pt x="11166" y="1"/>
                      </a:moveTo>
                      <a:cubicBezTo>
                        <a:pt x="10899" y="1"/>
                        <a:pt x="10632" y="4"/>
                        <a:pt x="10365" y="7"/>
                      </a:cubicBezTo>
                      <a:cubicBezTo>
                        <a:pt x="6909" y="50"/>
                        <a:pt x="3452" y="144"/>
                        <a:pt x="0" y="323"/>
                      </a:cubicBezTo>
                      <a:cubicBezTo>
                        <a:pt x="202" y="2121"/>
                        <a:pt x="311" y="4066"/>
                        <a:pt x="394" y="5945"/>
                      </a:cubicBezTo>
                      <a:cubicBezTo>
                        <a:pt x="640" y="6114"/>
                        <a:pt x="937" y="6197"/>
                        <a:pt x="1239" y="6197"/>
                      </a:cubicBezTo>
                      <a:cubicBezTo>
                        <a:pt x="1555" y="6197"/>
                        <a:pt x="1876" y="6105"/>
                        <a:pt x="2147" y="5924"/>
                      </a:cubicBezTo>
                      <a:cubicBezTo>
                        <a:pt x="2165" y="5305"/>
                        <a:pt x="2185" y="4689"/>
                        <a:pt x="2119" y="4093"/>
                      </a:cubicBezTo>
                      <a:lnTo>
                        <a:pt x="2119" y="4093"/>
                      </a:lnTo>
                      <a:cubicBezTo>
                        <a:pt x="3508" y="4151"/>
                        <a:pt x="4899" y="4181"/>
                        <a:pt x="6286" y="4181"/>
                      </a:cubicBezTo>
                      <a:cubicBezTo>
                        <a:pt x="8417" y="4181"/>
                        <a:pt x="10538" y="4111"/>
                        <a:pt x="12632" y="3968"/>
                      </a:cubicBezTo>
                      <a:lnTo>
                        <a:pt x="12632" y="3968"/>
                      </a:lnTo>
                      <a:cubicBezTo>
                        <a:pt x="12631" y="4622"/>
                        <a:pt x="12630" y="5275"/>
                        <a:pt x="12590" y="6001"/>
                      </a:cubicBezTo>
                      <a:cubicBezTo>
                        <a:pt x="12868" y="6099"/>
                        <a:pt x="13162" y="6147"/>
                        <a:pt x="13456" y="6147"/>
                      </a:cubicBezTo>
                      <a:cubicBezTo>
                        <a:pt x="13898" y="6147"/>
                        <a:pt x="14340" y="6037"/>
                        <a:pt x="14728" y="5816"/>
                      </a:cubicBezTo>
                      <a:cubicBezTo>
                        <a:pt x="14713" y="4043"/>
                        <a:pt x="14782" y="2267"/>
                        <a:pt x="14937" y="500"/>
                      </a:cubicBezTo>
                      <a:cubicBezTo>
                        <a:pt x="13794" y="72"/>
                        <a:pt x="12482" y="1"/>
                        <a:pt x="1116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" name="Google Shape;2722;p57">
                  <a:extLst>
                    <a:ext uri="{FF2B5EF4-FFF2-40B4-BE49-F238E27FC236}">
                      <a16:creationId xmlns:a16="http://schemas.microsoft.com/office/drawing/2014/main" id="{8AAD9444-E774-499A-BC42-05E6040AA789}"/>
                    </a:ext>
                  </a:extLst>
                </p:cNvPr>
                <p:cNvSpPr/>
                <p:nvPr/>
              </p:nvSpPr>
              <p:spPr>
                <a:xfrm>
                  <a:off x="3419875" y="2766108"/>
                  <a:ext cx="2263411" cy="20675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11" h="17457" extrusionOk="0">
                      <a:moveTo>
                        <a:pt x="11293" y="0"/>
                      </a:moveTo>
                      <a:cubicBezTo>
                        <a:pt x="11157" y="0"/>
                        <a:pt x="11016" y="43"/>
                        <a:pt x="10889" y="95"/>
                      </a:cubicBezTo>
                      <a:cubicBezTo>
                        <a:pt x="10250" y="356"/>
                        <a:pt x="9697" y="822"/>
                        <a:pt x="9332" y="1406"/>
                      </a:cubicBezTo>
                      <a:cubicBezTo>
                        <a:pt x="9011" y="1106"/>
                        <a:pt x="8721" y="887"/>
                        <a:pt x="8407" y="713"/>
                      </a:cubicBezTo>
                      <a:cubicBezTo>
                        <a:pt x="8296" y="651"/>
                        <a:pt x="8160" y="598"/>
                        <a:pt x="8037" y="598"/>
                      </a:cubicBezTo>
                      <a:cubicBezTo>
                        <a:pt x="7957" y="598"/>
                        <a:pt x="7883" y="620"/>
                        <a:pt x="7823" y="677"/>
                      </a:cubicBezTo>
                      <a:cubicBezTo>
                        <a:pt x="7672" y="822"/>
                        <a:pt x="7743" y="1080"/>
                        <a:pt x="7872" y="1245"/>
                      </a:cubicBezTo>
                      <a:cubicBezTo>
                        <a:pt x="7999" y="1408"/>
                        <a:pt x="8180" y="1543"/>
                        <a:pt x="8245" y="1741"/>
                      </a:cubicBezTo>
                      <a:cubicBezTo>
                        <a:pt x="7856" y="1664"/>
                        <a:pt x="7465" y="1626"/>
                        <a:pt x="7078" y="1626"/>
                      </a:cubicBezTo>
                      <a:cubicBezTo>
                        <a:pt x="5898" y="1626"/>
                        <a:pt x="4748" y="1973"/>
                        <a:pt x="3774" y="2599"/>
                      </a:cubicBezTo>
                      <a:cubicBezTo>
                        <a:pt x="3439" y="2814"/>
                        <a:pt x="3113" y="3074"/>
                        <a:pt x="2935" y="3433"/>
                      </a:cubicBezTo>
                      <a:cubicBezTo>
                        <a:pt x="2757" y="3789"/>
                        <a:pt x="2764" y="4265"/>
                        <a:pt x="3055" y="4622"/>
                      </a:cubicBezTo>
                      <a:cubicBezTo>
                        <a:pt x="2796" y="4713"/>
                        <a:pt x="2533" y="4805"/>
                        <a:pt x="2305" y="4959"/>
                      </a:cubicBezTo>
                      <a:cubicBezTo>
                        <a:pt x="2077" y="5112"/>
                        <a:pt x="1883" y="5335"/>
                        <a:pt x="1824" y="5604"/>
                      </a:cubicBezTo>
                      <a:cubicBezTo>
                        <a:pt x="1763" y="5872"/>
                        <a:pt x="1862" y="6185"/>
                        <a:pt x="2069" y="6440"/>
                      </a:cubicBezTo>
                      <a:cubicBezTo>
                        <a:pt x="1455" y="6794"/>
                        <a:pt x="957" y="7349"/>
                        <a:pt x="672" y="7997"/>
                      </a:cubicBezTo>
                      <a:cubicBezTo>
                        <a:pt x="558" y="8258"/>
                        <a:pt x="476" y="8554"/>
                        <a:pt x="558" y="8826"/>
                      </a:cubicBezTo>
                      <a:cubicBezTo>
                        <a:pt x="629" y="9063"/>
                        <a:pt x="866" y="9262"/>
                        <a:pt x="1058" y="9262"/>
                      </a:cubicBezTo>
                      <a:cubicBezTo>
                        <a:pt x="1086" y="9262"/>
                        <a:pt x="1113" y="9258"/>
                        <a:pt x="1138" y="9249"/>
                      </a:cubicBezTo>
                      <a:lnTo>
                        <a:pt x="1138" y="9249"/>
                      </a:lnTo>
                      <a:cubicBezTo>
                        <a:pt x="652" y="9773"/>
                        <a:pt x="299" y="10423"/>
                        <a:pt x="132" y="11118"/>
                      </a:cubicBezTo>
                      <a:cubicBezTo>
                        <a:pt x="34" y="11525"/>
                        <a:pt x="0" y="11968"/>
                        <a:pt x="168" y="12353"/>
                      </a:cubicBezTo>
                      <a:cubicBezTo>
                        <a:pt x="336" y="12736"/>
                        <a:pt x="754" y="13034"/>
                        <a:pt x="1132" y="13047"/>
                      </a:cubicBezTo>
                      <a:cubicBezTo>
                        <a:pt x="918" y="13436"/>
                        <a:pt x="857" y="13908"/>
                        <a:pt x="964" y="14339"/>
                      </a:cubicBezTo>
                      <a:cubicBezTo>
                        <a:pt x="1012" y="14531"/>
                        <a:pt x="1102" y="14729"/>
                        <a:pt x="1272" y="14834"/>
                      </a:cubicBezTo>
                      <a:cubicBezTo>
                        <a:pt x="1335" y="14873"/>
                        <a:pt x="1412" y="14893"/>
                        <a:pt x="1488" y="14893"/>
                      </a:cubicBezTo>
                      <a:cubicBezTo>
                        <a:pt x="1613" y="14893"/>
                        <a:pt x="1735" y="14838"/>
                        <a:pt x="1790" y="14727"/>
                      </a:cubicBezTo>
                      <a:lnTo>
                        <a:pt x="1790" y="14727"/>
                      </a:lnTo>
                      <a:cubicBezTo>
                        <a:pt x="1761" y="14977"/>
                        <a:pt x="1764" y="15237"/>
                        <a:pt x="1850" y="15473"/>
                      </a:cubicBezTo>
                      <a:cubicBezTo>
                        <a:pt x="1935" y="15711"/>
                        <a:pt x="2108" y="15922"/>
                        <a:pt x="2345" y="16013"/>
                      </a:cubicBezTo>
                      <a:cubicBezTo>
                        <a:pt x="2419" y="16041"/>
                        <a:pt x="2499" y="16055"/>
                        <a:pt x="2578" y="16055"/>
                      </a:cubicBezTo>
                      <a:cubicBezTo>
                        <a:pt x="2749" y="16055"/>
                        <a:pt x="2916" y="15990"/>
                        <a:pt x="3007" y="15868"/>
                      </a:cubicBezTo>
                      <a:cubicBezTo>
                        <a:pt x="3341" y="16677"/>
                        <a:pt x="4170" y="17255"/>
                        <a:pt x="5044" y="17287"/>
                      </a:cubicBezTo>
                      <a:cubicBezTo>
                        <a:pt x="5070" y="17288"/>
                        <a:pt x="5095" y="17289"/>
                        <a:pt x="5120" y="17289"/>
                      </a:cubicBezTo>
                      <a:cubicBezTo>
                        <a:pt x="5968" y="17289"/>
                        <a:pt x="6803" y="16777"/>
                        <a:pt x="7284" y="15905"/>
                      </a:cubicBezTo>
                      <a:lnTo>
                        <a:pt x="7284" y="15905"/>
                      </a:lnTo>
                      <a:cubicBezTo>
                        <a:pt x="7151" y="16488"/>
                        <a:pt x="7492" y="17141"/>
                        <a:pt x="8045" y="17369"/>
                      </a:cubicBezTo>
                      <a:cubicBezTo>
                        <a:pt x="8190" y="17428"/>
                        <a:pt x="8346" y="17456"/>
                        <a:pt x="8502" y="17456"/>
                      </a:cubicBezTo>
                      <a:cubicBezTo>
                        <a:pt x="8940" y="17456"/>
                        <a:pt x="9382" y="17234"/>
                        <a:pt x="9614" y="16858"/>
                      </a:cubicBezTo>
                      <a:cubicBezTo>
                        <a:pt x="9800" y="17145"/>
                        <a:pt x="10139" y="17324"/>
                        <a:pt x="10479" y="17324"/>
                      </a:cubicBezTo>
                      <a:cubicBezTo>
                        <a:pt x="10517" y="17324"/>
                        <a:pt x="10555" y="17322"/>
                        <a:pt x="10593" y="17318"/>
                      </a:cubicBezTo>
                      <a:cubicBezTo>
                        <a:pt x="10969" y="17274"/>
                        <a:pt x="11309" y="16999"/>
                        <a:pt x="11453" y="16629"/>
                      </a:cubicBezTo>
                      <a:cubicBezTo>
                        <a:pt x="11696" y="17067"/>
                        <a:pt x="12191" y="17350"/>
                        <a:pt x="12690" y="17350"/>
                      </a:cubicBezTo>
                      <a:cubicBezTo>
                        <a:pt x="12740" y="17350"/>
                        <a:pt x="12790" y="17347"/>
                        <a:pt x="12839" y="17342"/>
                      </a:cubicBezTo>
                      <a:cubicBezTo>
                        <a:pt x="13386" y="17277"/>
                        <a:pt x="13876" y="16860"/>
                        <a:pt x="14025" y="16331"/>
                      </a:cubicBezTo>
                      <a:cubicBezTo>
                        <a:pt x="14249" y="16853"/>
                        <a:pt x="14812" y="17205"/>
                        <a:pt x="15378" y="17205"/>
                      </a:cubicBezTo>
                      <a:cubicBezTo>
                        <a:pt x="15458" y="17205"/>
                        <a:pt x="15539" y="17198"/>
                        <a:pt x="15619" y="17183"/>
                      </a:cubicBezTo>
                      <a:cubicBezTo>
                        <a:pt x="16260" y="17065"/>
                        <a:pt x="16777" y="16466"/>
                        <a:pt x="16979" y="15787"/>
                      </a:cubicBezTo>
                      <a:cubicBezTo>
                        <a:pt x="17048" y="16112"/>
                        <a:pt x="17384" y="16324"/>
                        <a:pt x="17716" y="16324"/>
                      </a:cubicBezTo>
                      <a:cubicBezTo>
                        <a:pt x="17801" y="16324"/>
                        <a:pt x="17886" y="16310"/>
                        <a:pt x="17965" y="16281"/>
                      </a:cubicBezTo>
                      <a:cubicBezTo>
                        <a:pt x="18357" y="16138"/>
                        <a:pt x="18596" y="15703"/>
                        <a:pt x="18583" y="15286"/>
                      </a:cubicBezTo>
                      <a:cubicBezTo>
                        <a:pt x="18570" y="14869"/>
                        <a:pt x="18344" y="14481"/>
                        <a:pt x="18038" y="14196"/>
                      </a:cubicBezTo>
                      <a:cubicBezTo>
                        <a:pt x="18508" y="14154"/>
                        <a:pt x="18894" y="13745"/>
                        <a:pt x="19002" y="13285"/>
                      </a:cubicBezTo>
                      <a:cubicBezTo>
                        <a:pt x="19111" y="12826"/>
                        <a:pt x="18981" y="12336"/>
                        <a:pt x="18748" y="11926"/>
                      </a:cubicBezTo>
                      <a:cubicBezTo>
                        <a:pt x="18516" y="11515"/>
                        <a:pt x="18184" y="11170"/>
                        <a:pt x="17865" y="10725"/>
                      </a:cubicBezTo>
                      <a:lnTo>
                        <a:pt x="17865" y="10725"/>
                      </a:lnTo>
                      <a:cubicBezTo>
                        <a:pt x="17963" y="10790"/>
                        <a:pt x="18078" y="10820"/>
                        <a:pt x="18195" y="10820"/>
                      </a:cubicBezTo>
                      <a:cubicBezTo>
                        <a:pt x="18375" y="10820"/>
                        <a:pt x="18560" y="10749"/>
                        <a:pt x="18693" y="10624"/>
                      </a:cubicBezTo>
                      <a:cubicBezTo>
                        <a:pt x="18913" y="10420"/>
                        <a:pt x="19003" y="10105"/>
                        <a:pt x="18991" y="9805"/>
                      </a:cubicBezTo>
                      <a:cubicBezTo>
                        <a:pt x="18977" y="9507"/>
                        <a:pt x="18872" y="9220"/>
                        <a:pt x="18748" y="8946"/>
                      </a:cubicBezTo>
                      <a:cubicBezTo>
                        <a:pt x="18399" y="8175"/>
                        <a:pt x="17891" y="7475"/>
                        <a:pt x="17289" y="6922"/>
                      </a:cubicBezTo>
                      <a:lnTo>
                        <a:pt x="17289" y="6922"/>
                      </a:lnTo>
                      <a:cubicBezTo>
                        <a:pt x="17293" y="6922"/>
                        <a:pt x="17297" y="6922"/>
                        <a:pt x="17302" y="6922"/>
                      </a:cubicBezTo>
                      <a:cubicBezTo>
                        <a:pt x="17633" y="6922"/>
                        <a:pt x="17914" y="6635"/>
                        <a:pt x="18000" y="6314"/>
                      </a:cubicBezTo>
                      <a:cubicBezTo>
                        <a:pt x="18085" y="5988"/>
                        <a:pt x="18011" y="5642"/>
                        <a:pt x="17902" y="5324"/>
                      </a:cubicBezTo>
                      <a:cubicBezTo>
                        <a:pt x="17591" y="4426"/>
                        <a:pt x="17000" y="3629"/>
                        <a:pt x="16229" y="3074"/>
                      </a:cubicBezTo>
                      <a:lnTo>
                        <a:pt x="16229" y="3074"/>
                      </a:lnTo>
                      <a:cubicBezTo>
                        <a:pt x="16274" y="3092"/>
                        <a:pt x="16322" y="3100"/>
                        <a:pt x="16370" y="3100"/>
                      </a:cubicBezTo>
                      <a:cubicBezTo>
                        <a:pt x="16567" y="3100"/>
                        <a:pt x="16765" y="2961"/>
                        <a:pt x="16838" y="2771"/>
                      </a:cubicBezTo>
                      <a:cubicBezTo>
                        <a:pt x="16929" y="2537"/>
                        <a:pt x="16852" y="2260"/>
                        <a:pt x="16693" y="2064"/>
                      </a:cubicBezTo>
                      <a:cubicBezTo>
                        <a:pt x="16534" y="1867"/>
                        <a:pt x="16305" y="1741"/>
                        <a:pt x="16070" y="1650"/>
                      </a:cubicBezTo>
                      <a:cubicBezTo>
                        <a:pt x="15728" y="1516"/>
                        <a:pt x="15360" y="1449"/>
                        <a:pt x="14993" y="1449"/>
                      </a:cubicBezTo>
                      <a:cubicBezTo>
                        <a:pt x="14779" y="1449"/>
                        <a:pt x="14565" y="1472"/>
                        <a:pt x="14356" y="1518"/>
                      </a:cubicBezTo>
                      <a:cubicBezTo>
                        <a:pt x="14436" y="1374"/>
                        <a:pt x="14646" y="1135"/>
                        <a:pt x="14590" y="874"/>
                      </a:cubicBezTo>
                      <a:cubicBezTo>
                        <a:pt x="14553" y="682"/>
                        <a:pt x="14380" y="540"/>
                        <a:pt x="14193" y="488"/>
                      </a:cubicBezTo>
                      <a:cubicBezTo>
                        <a:pt x="14110" y="464"/>
                        <a:pt x="14024" y="455"/>
                        <a:pt x="13938" y="455"/>
                      </a:cubicBezTo>
                      <a:cubicBezTo>
                        <a:pt x="13830" y="455"/>
                        <a:pt x="13721" y="470"/>
                        <a:pt x="13614" y="488"/>
                      </a:cubicBezTo>
                      <a:cubicBezTo>
                        <a:pt x="12835" y="620"/>
                        <a:pt x="12088" y="931"/>
                        <a:pt x="11448" y="1393"/>
                      </a:cubicBezTo>
                      <a:cubicBezTo>
                        <a:pt x="11635" y="1111"/>
                        <a:pt x="11761" y="901"/>
                        <a:pt x="11792" y="665"/>
                      </a:cubicBezTo>
                      <a:cubicBezTo>
                        <a:pt x="11824" y="429"/>
                        <a:pt x="11736" y="160"/>
                        <a:pt x="11524" y="52"/>
                      </a:cubicBezTo>
                      <a:cubicBezTo>
                        <a:pt x="11452" y="15"/>
                        <a:pt x="11373" y="0"/>
                        <a:pt x="1129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" name="Google Shape;2723;p57">
                  <a:extLst>
                    <a:ext uri="{FF2B5EF4-FFF2-40B4-BE49-F238E27FC236}">
                      <a16:creationId xmlns:a16="http://schemas.microsoft.com/office/drawing/2014/main" id="{8B57FD56-215B-4DD2-9171-1CCBDBE897A2}"/>
                    </a:ext>
                  </a:extLst>
                </p:cNvPr>
                <p:cNvSpPr/>
                <p:nvPr/>
              </p:nvSpPr>
              <p:spPr>
                <a:xfrm>
                  <a:off x="3419875" y="2650868"/>
                  <a:ext cx="2263411" cy="20675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11" h="17457" extrusionOk="0">
                      <a:moveTo>
                        <a:pt x="11295" y="0"/>
                      </a:moveTo>
                      <a:cubicBezTo>
                        <a:pt x="11158" y="0"/>
                        <a:pt x="11017" y="44"/>
                        <a:pt x="10889" y="96"/>
                      </a:cubicBezTo>
                      <a:cubicBezTo>
                        <a:pt x="10250" y="357"/>
                        <a:pt x="9697" y="821"/>
                        <a:pt x="9332" y="1406"/>
                      </a:cubicBezTo>
                      <a:cubicBezTo>
                        <a:pt x="9011" y="1107"/>
                        <a:pt x="8721" y="888"/>
                        <a:pt x="8407" y="713"/>
                      </a:cubicBezTo>
                      <a:cubicBezTo>
                        <a:pt x="8296" y="652"/>
                        <a:pt x="8160" y="598"/>
                        <a:pt x="8036" y="598"/>
                      </a:cubicBezTo>
                      <a:cubicBezTo>
                        <a:pt x="7957" y="598"/>
                        <a:pt x="7882" y="620"/>
                        <a:pt x="7823" y="677"/>
                      </a:cubicBezTo>
                      <a:cubicBezTo>
                        <a:pt x="7672" y="821"/>
                        <a:pt x="7743" y="1081"/>
                        <a:pt x="7872" y="1245"/>
                      </a:cubicBezTo>
                      <a:cubicBezTo>
                        <a:pt x="7999" y="1409"/>
                        <a:pt x="8180" y="1543"/>
                        <a:pt x="8245" y="1740"/>
                      </a:cubicBezTo>
                      <a:cubicBezTo>
                        <a:pt x="7857" y="1664"/>
                        <a:pt x="7466" y="1627"/>
                        <a:pt x="7079" y="1627"/>
                      </a:cubicBezTo>
                      <a:cubicBezTo>
                        <a:pt x="5898" y="1627"/>
                        <a:pt x="4748" y="1972"/>
                        <a:pt x="3774" y="2599"/>
                      </a:cubicBezTo>
                      <a:cubicBezTo>
                        <a:pt x="3439" y="2814"/>
                        <a:pt x="3113" y="3074"/>
                        <a:pt x="2935" y="3433"/>
                      </a:cubicBezTo>
                      <a:cubicBezTo>
                        <a:pt x="2757" y="3790"/>
                        <a:pt x="2764" y="4265"/>
                        <a:pt x="3055" y="4621"/>
                      </a:cubicBezTo>
                      <a:cubicBezTo>
                        <a:pt x="2796" y="4713"/>
                        <a:pt x="2533" y="4806"/>
                        <a:pt x="2305" y="4959"/>
                      </a:cubicBezTo>
                      <a:cubicBezTo>
                        <a:pt x="2077" y="5113"/>
                        <a:pt x="1883" y="5335"/>
                        <a:pt x="1824" y="5604"/>
                      </a:cubicBezTo>
                      <a:cubicBezTo>
                        <a:pt x="1763" y="5872"/>
                        <a:pt x="1862" y="6184"/>
                        <a:pt x="2069" y="6440"/>
                      </a:cubicBezTo>
                      <a:cubicBezTo>
                        <a:pt x="1455" y="6794"/>
                        <a:pt x="957" y="7349"/>
                        <a:pt x="672" y="7997"/>
                      </a:cubicBezTo>
                      <a:cubicBezTo>
                        <a:pt x="558" y="8258"/>
                        <a:pt x="476" y="8554"/>
                        <a:pt x="558" y="8826"/>
                      </a:cubicBezTo>
                      <a:cubicBezTo>
                        <a:pt x="629" y="9064"/>
                        <a:pt x="867" y="9263"/>
                        <a:pt x="1058" y="9263"/>
                      </a:cubicBezTo>
                      <a:cubicBezTo>
                        <a:pt x="1086" y="9263"/>
                        <a:pt x="1113" y="9259"/>
                        <a:pt x="1138" y="9250"/>
                      </a:cubicBezTo>
                      <a:lnTo>
                        <a:pt x="1138" y="9250"/>
                      </a:lnTo>
                      <a:cubicBezTo>
                        <a:pt x="652" y="9773"/>
                        <a:pt x="299" y="10423"/>
                        <a:pt x="132" y="11118"/>
                      </a:cubicBezTo>
                      <a:cubicBezTo>
                        <a:pt x="34" y="11526"/>
                        <a:pt x="0" y="11969"/>
                        <a:pt x="168" y="12353"/>
                      </a:cubicBezTo>
                      <a:cubicBezTo>
                        <a:pt x="336" y="12736"/>
                        <a:pt x="754" y="13034"/>
                        <a:pt x="1132" y="13048"/>
                      </a:cubicBezTo>
                      <a:cubicBezTo>
                        <a:pt x="918" y="13436"/>
                        <a:pt x="857" y="13908"/>
                        <a:pt x="964" y="14340"/>
                      </a:cubicBezTo>
                      <a:cubicBezTo>
                        <a:pt x="1012" y="14532"/>
                        <a:pt x="1102" y="14730"/>
                        <a:pt x="1272" y="14834"/>
                      </a:cubicBezTo>
                      <a:cubicBezTo>
                        <a:pt x="1335" y="14874"/>
                        <a:pt x="1411" y="14893"/>
                        <a:pt x="1487" y="14893"/>
                      </a:cubicBezTo>
                      <a:cubicBezTo>
                        <a:pt x="1612" y="14893"/>
                        <a:pt x="1735" y="14839"/>
                        <a:pt x="1790" y="14727"/>
                      </a:cubicBezTo>
                      <a:lnTo>
                        <a:pt x="1790" y="14727"/>
                      </a:lnTo>
                      <a:cubicBezTo>
                        <a:pt x="1761" y="14977"/>
                        <a:pt x="1764" y="15237"/>
                        <a:pt x="1850" y="15473"/>
                      </a:cubicBezTo>
                      <a:cubicBezTo>
                        <a:pt x="1935" y="15711"/>
                        <a:pt x="2108" y="15923"/>
                        <a:pt x="2345" y="16013"/>
                      </a:cubicBezTo>
                      <a:cubicBezTo>
                        <a:pt x="2419" y="16041"/>
                        <a:pt x="2499" y="16055"/>
                        <a:pt x="2578" y="16055"/>
                      </a:cubicBezTo>
                      <a:cubicBezTo>
                        <a:pt x="2749" y="16055"/>
                        <a:pt x="2916" y="15990"/>
                        <a:pt x="3007" y="15868"/>
                      </a:cubicBezTo>
                      <a:cubicBezTo>
                        <a:pt x="3341" y="16677"/>
                        <a:pt x="4170" y="17255"/>
                        <a:pt x="5044" y="17288"/>
                      </a:cubicBezTo>
                      <a:cubicBezTo>
                        <a:pt x="5070" y="17289"/>
                        <a:pt x="5095" y="17290"/>
                        <a:pt x="5120" y="17290"/>
                      </a:cubicBezTo>
                      <a:cubicBezTo>
                        <a:pt x="5968" y="17290"/>
                        <a:pt x="6803" y="16778"/>
                        <a:pt x="7284" y="15905"/>
                      </a:cubicBezTo>
                      <a:lnTo>
                        <a:pt x="7284" y="15905"/>
                      </a:lnTo>
                      <a:cubicBezTo>
                        <a:pt x="7151" y="16488"/>
                        <a:pt x="7492" y="17142"/>
                        <a:pt x="8045" y="17368"/>
                      </a:cubicBezTo>
                      <a:cubicBezTo>
                        <a:pt x="8190" y="17428"/>
                        <a:pt x="8346" y="17456"/>
                        <a:pt x="8502" y="17456"/>
                      </a:cubicBezTo>
                      <a:cubicBezTo>
                        <a:pt x="8940" y="17456"/>
                        <a:pt x="9382" y="17234"/>
                        <a:pt x="9614" y="16858"/>
                      </a:cubicBezTo>
                      <a:cubicBezTo>
                        <a:pt x="9800" y="17145"/>
                        <a:pt x="10139" y="17324"/>
                        <a:pt x="10479" y="17324"/>
                      </a:cubicBezTo>
                      <a:cubicBezTo>
                        <a:pt x="10517" y="17324"/>
                        <a:pt x="10555" y="17322"/>
                        <a:pt x="10593" y="17317"/>
                      </a:cubicBezTo>
                      <a:cubicBezTo>
                        <a:pt x="10969" y="17274"/>
                        <a:pt x="11309" y="16999"/>
                        <a:pt x="11453" y="16629"/>
                      </a:cubicBezTo>
                      <a:cubicBezTo>
                        <a:pt x="11696" y="17067"/>
                        <a:pt x="12191" y="17350"/>
                        <a:pt x="12690" y="17350"/>
                      </a:cubicBezTo>
                      <a:cubicBezTo>
                        <a:pt x="12740" y="17350"/>
                        <a:pt x="12789" y="17347"/>
                        <a:pt x="12839" y="17341"/>
                      </a:cubicBezTo>
                      <a:cubicBezTo>
                        <a:pt x="13386" y="17278"/>
                        <a:pt x="13876" y="16861"/>
                        <a:pt x="14025" y="16331"/>
                      </a:cubicBezTo>
                      <a:cubicBezTo>
                        <a:pt x="14249" y="16855"/>
                        <a:pt x="14813" y="17206"/>
                        <a:pt x="15379" y="17206"/>
                      </a:cubicBezTo>
                      <a:cubicBezTo>
                        <a:pt x="15459" y="17206"/>
                        <a:pt x="15540" y="17199"/>
                        <a:pt x="15619" y="17184"/>
                      </a:cubicBezTo>
                      <a:cubicBezTo>
                        <a:pt x="16260" y="17065"/>
                        <a:pt x="16777" y="16466"/>
                        <a:pt x="16979" y="15788"/>
                      </a:cubicBezTo>
                      <a:cubicBezTo>
                        <a:pt x="17048" y="16112"/>
                        <a:pt x="17384" y="16324"/>
                        <a:pt x="17716" y="16324"/>
                      </a:cubicBezTo>
                      <a:cubicBezTo>
                        <a:pt x="17801" y="16324"/>
                        <a:pt x="17886" y="16310"/>
                        <a:pt x="17965" y="16281"/>
                      </a:cubicBezTo>
                      <a:cubicBezTo>
                        <a:pt x="18357" y="16138"/>
                        <a:pt x="18596" y="15702"/>
                        <a:pt x="18583" y="15286"/>
                      </a:cubicBezTo>
                      <a:cubicBezTo>
                        <a:pt x="18570" y="14869"/>
                        <a:pt x="18344" y="14481"/>
                        <a:pt x="18038" y="14196"/>
                      </a:cubicBezTo>
                      <a:cubicBezTo>
                        <a:pt x="18508" y="14154"/>
                        <a:pt x="18894" y="13746"/>
                        <a:pt x="19002" y="13285"/>
                      </a:cubicBezTo>
                      <a:cubicBezTo>
                        <a:pt x="19111" y="12826"/>
                        <a:pt x="18981" y="12336"/>
                        <a:pt x="18748" y="11925"/>
                      </a:cubicBezTo>
                      <a:cubicBezTo>
                        <a:pt x="18516" y="11516"/>
                        <a:pt x="18184" y="11170"/>
                        <a:pt x="17865" y="10725"/>
                      </a:cubicBezTo>
                      <a:lnTo>
                        <a:pt x="17865" y="10725"/>
                      </a:lnTo>
                      <a:cubicBezTo>
                        <a:pt x="17963" y="10791"/>
                        <a:pt x="18078" y="10821"/>
                        <a:pt x="18195" y="10821"/>
                      </a:cubicBezTo>
                      <a:cubicBezTo>
                        <a:pt x="18375" y="10821"/>
                        <a:pt x="18560" y="10749"/>
                        <a:pt x="18693" y="10625"/>
                      </a:cubicBezTo>
                      <a:cubicBezTo>
                        <a:pt x="18913" y="10420"/>
                        <a:pt x="19003" y="10105"/>
                        <a:pt x="18991" y="9805"/>
                      </a:cubicBezTo>
                      <a:cubicBezTo>
                        <a:pt x="18977" y="9507"/>
                        <a:pt x="18872" y="9219"/>
                        <a:pt x="18748" y="8945"/>
                      </a:cubicBezTo>
                      <a:cubicBezTo>
                        <a:pt x="18399" y="8174"/>
                        <a:pt x="17891" y="7475"/>
                        <a:pt x="17289" y="6922"/>
                      </a:cubicBezTo>
                      <a:lnTo>
                        <a:pt x="17289" y="6922"/>
                      </a:lnTo>
                      <a:cubicBezTo>
                        <a:pt x="17293" y="6922"/>
                        <a:pt x="17298" y="6922"/>
                        <a:pt x="17302" y="6922"/>
                      </a:cubicBezTo>
                      <a:cubicBezTo>
                        <a:pt x="17633" y="6922"/>
                        <a:pt x="17914" y="6636"/>
                        <a:pt x="18000" y="6314"/>
                      </a:cubicBezTo>
                      <a:cubicBezTo>
                        <a:pt x="18085" y="5988"/>
                        <a:pt x="18011" y="5641"/>
                        <a:pt x="17902" y="5324"/>
                      </a:cubicBezTo>
                      <a:cubicBezTo>
                        <a:pt x="17591" y="4427"/>
                        <a:pt x="17000" y="3630"/>
                        <a:pt x="16229" y="3074"/>
                      </a:cubicBezTo>
                      <a:lnTo>
                        <a:pt x="16229" y="3074"/>
                      </a:lnTo>
                      <a:cubicBezTo>
                        <a:pt x="16275" y="3092"/>
                        <a:pt x="16323" y="3100"/>
                        <a:pt x="16371" y="3100"/>
                      </a:cubicBezTo>
                      <a:cubicBezTo>
                        <a:pt x="16568" y="3100"/>
                        <a:pt x="16765" y="2960"/>
                        <a:pt x="16838" y="2771"/>
                      </a:cubicBezTo>
                      <a:cubicBezTo>
                        <a:pt x="16929" y="2537"/>
                        <a:pt x="16852" y="2259"/>
                        <a:pt x="16693" y="2063"/>
                      </a:cubicBezTo>
                      <a:cubicBezTo>
                        <a:pt x="16534" y="1868"/>
                        <a:pt x="16305" y="1740"/>
                        <a:pt x="16070" y="1650"/>
                      </a:cubicBezTo>
                      <a:cubicBezTo>
                        <a:pt x="15728" y="1516"/>
                        <a:pt x="15362" y="1449"/>
                        <a:pt x="14995" y="1449"/>
                      </a:cubicBezTo>
                      <a:cubicBezTo>
                        <a:pt x="14781" y="1449"/>
                        <a:pt x="14566" y="1472"/>
                        <a:pt x="14356" y="1519"/>
                      </a:cubicBezTo>
                      <a:cubicBezTo>
                        <a:pt x="14436" y="1373"/>
                        <a:pt x="14646" y="1134"/>
                        <a:pt x="14590" y="874"/>
                      </a:cubicBezTo>
                      <a:cubicBezTo>
                        <a:pt x="14553" y="682"/>
                        <a:pt x="14380" y="540"/>
                        <a:pt x="14193" y="488"/>
                      </a:cubicBezTo>
                      <a:cubicBezTo>
                        <a:pt x="14110" y="465"/>
                        <a:pt x="14025" y="456"/>
                        <a:pt x="13939" y="456"/>
                      </a:cubicBezTo>
                      <a:cubicBezTo>
                        <a:pt x="13831" y="456"/>
                        <a:pt x="13721" y="470"/>
                        <a:pt x="13614" y="488"/>
                      </a:cubicBezTo>
                      <a:cubicBezTo>
                        <a:pt x="12835" y="619"/>
                        <a:pt x="12088" y="931"/>
                        <a:pt x="11448" y="1394"/>
                      </a:cubicBezTo>
                      <a:cubicBezTo>
                        <a:pt x="11635" y="1112"/>
                        <a:pt x="11761" y="901"/>
                        <a:pt x="11792" y="665"/>
                      </a:cubicBezTo>
                      <a:cubicBezTo>
                        <a:pt x="11824" y="430"/>
                        <a:pt x="11736" y="160"/>
                        <a:pt x="11524" y="51"/>
                      </a:cubicBezTo>
                      <a:cubicBezTo>
                        <a:pt x="11452" y="15"/>
                        <a:pt x="11374" y="0"/>
                        <a:pt x="1129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" name="Google Shape;2724;p57">
                  <a:extLst>
                    <a:ext uri="{FF2B5EF4-FFF2-40B4-BE49-F238E27FC236}">
                      <a16:creationId xmlns:a16="http://schemas.microsoft.com/office/drawing/2014/main" id="{37401A6E-0A14-4D44-9300-65998C13014B}"/>
                    </a:ext>
                  </a:extLst>
                </p:cNvPr>
                <p:cNvSpPr/>
                <p:nvPr/>
              </p:nvSpPr>
              <p:spPr>
                <a:xfrm>
                  <a:off x="5131046" y="4231056"/>
                  <a:ext cx="165454" cy="2230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7" h="1883" extrusionOk="0">
                      <a:moveTo>
                        <a:pt x="946" y="1"/>
                      </a:moveTo>
                      <a:cubicBezTo>
                        <a:pt x="942" y="1"/>
                        <a:pt x="938" y="3"/>
                        <a:pt x="934" y="6"/>
                      </a:cubicBezTo>
                      <a:cubicBezTo>
                        <a:pt x="927" y="13"/>
                        <a:pt x="927" y="23"/>
                        <a:pt x="933" y="30"/>
                      </a:cubicBezTo>
                      <a:cubicBezTo>
                        <a:pt x="1031" y="133"/>
                        <a:pt x="1127" y="237"/>
                        <a:pt x="1203" y="354"/>
                      </a:cubicBezTo>
                      <a:cubicBezTo>
                        <a:pt x="1278" y="469"/>
                        <a:pt x="1329" y="602"/>
                        <a:pt x="1331" y="738"/>
                      </a:cubicBezTo>
                      <a:cubicBezTo>
                        <a:pt x="1336" y="873"/>
                        <a:pt x="1287" y="1010"/>
                        <a:pt x="1178" y="1084"/>
                      </a:cubicBezTo>
                      <a:cubicBezTo>
                        <a:pt x="1120" y="1126"/>
                        <a:pt x="1047" y="1151"/>
                        <a:pt x="977" y="1151"/>
                      </a:cubicBezTo>
                      <a:cubicBezTo>
                        <a:pt x="920" y="1151"/>
                        <a:pt x="866" y="1135"/>
                        <a:pt x="822" y="1101"/>
                      </a:cubicBezTo>
                      <a:cubicBezTo>
                        <a:pt x="816" y="1096"/>
                        <a:pt x="808" y="1094"/>
                        <a:pt x="800" y="1094"/>
                      </a:cubicBezTo>
                      <a:cubicBezTo>
                        <a:pt x="791" y="1094"/>
                        <a:pt x="783" y="1097"/>
                        <a:pt x="776" y="1103"/>
                      </a:cubicBezTo>
                      <a:cubicBezTo>
                        <a:pt x="762" y="1115"/>
                        <a:pt x="760" y="1137"/>
                        <a:pt x="773" y="1152"/>
                      </a:cubicBezTo>
                      <a:cubicBezTo>
                        <a:pt x="866" y="1255"/>
                        <a:pt x="893" y="1410"/>
                        <a:pt x="854" y="1542"/>
                      </a:cubicBezTo>
                      <a:cubicBezTo>
                        <a:pt x="818" y="1678"/>
                        <a:pt x="698" y="1778"/>
                        <a:pt x="559" y="1806"/>
                      </a:cubicBezTo>
                      <a:cubicBezTo>
                        <a:pt x="530" y="1813"/>
                        <a:pt x="500" y="1816"/>
                        <a:pt x="470" y="1816"/>
                      </a:cubicBezTo>
                      <a:cubicBezTo>
                        <a:pt x="360" y="1816"/>
                        <a:pt x="250" y="1772"/>
                        <a:pt x="178" y="1685"/>
                      </a:cubicBezTo>
                      <a:cubicBezTo>
                        <a:pt x="85" y="1578"/>
                        <a:pt x="44" y="1422"/>
                        <a:pt x="88" y="1282"/>
                      </a:cubicBezTo>
                      <a:cubicBezTo>
                        <a:pt x="91" y="1275"/>
                        <a:pt x="87" y="1264"/>
                        <a:pt x="79" y="1263"/>
                      </a:cubicBezTo>
                      <a:cubicBezTo>
                        <a:pt x="77" y="1263"/>
                        <a:pt x="75" y="1262"/>
                        <a:pt x="73" y="1262"/>
                      </a:cubicBezTo>
                      <a:cubicBezTo>
                        <a:pt x="66" y="1262"/>
                        <a:pt x="60" y="1266"/>
                        <a:pt x="57" y="1274"/>
                      </a:cubicBezTo>
                      <a:cubicBezTo>
                        <a:pt x="1" y="1422"/>
                        <a:pt x="34" y="1598"/>
                        <a:pt x="136" y="1723"/>
                      </a:cubicBezTo>
                      <a:cubicBezTo>
                        <a:pt x="187" y="1784"/>
                        <a:pt x="255" y="1833"/>
                        <a:pt x="333" y="1859"/>
                      </a:cubicBezTo>
                      <a:cubicBezTo>
                        <a:pt x="381" y="1875"/>
                        <a:pt x="431" y="1883"/>
                        <a:pt x="481" y="1883"/>
                      </a:cubicBezTo>
                      <a:cubicBezTo>
                        <a:pt x="512" y="1883"/>
                        <a:pt x="543" y="1880"/>
                        <a:pt x="574" y="1874"/>
                      </a:cubicBezTo>
                      <a:cubicBezTo>
                        <a:pt x="653" y="1858"/>
                        <a:pt x="729" y="1823"/>
                        <a:pt x="792" y="1770"/>
                      </a:cubicBezTo>
                      <a:cubicBezTo>
                        <a:pt x="854" y="1717"/>
                        <a:pt x="901" y="1644"/>
                        <a:pt x="924" y="1565"/>
                      </a:cubicBezTo>
                      <a:cubicBezTo>
                        <a:pt x="960" y="1450"/>
                        <a:pt x="951" y="1322"/>
                        <a:pt x="899" y="1213"/>
                      </a:cubicBezTo>
                      <a:lnTo>
                        <a:pt x="899" y="1213"/>
                      </a:lnTo>
                      <a:cubicBezTo>
                        <a:pt x="923" y="1218"/>
                        <a:pt x="948" y="1221"/>
                        <a:pt x="972" y="1221"/>
                      </a:cubicBezTo>
                      <a:cubicBezTo>
                        <a:pt x="982" y="1221"/>
                        <a:pt x="993" y="1220"/>
                        <a:pt x="1003" y="1219"/>
                      </a:cubicBezTo>
                      <a:cubicBezTo>
                        <a:pt x="1081" y="1213"/>
                        <a:pt x="1156" y="1185"/>
                        <a:pt x="1219" y="1139"/>
                      </a:cubicBezTo>
                      <a:cubicBezTo>
                        <a:pt x="1250" y="1117"/>
                        <a:pt x="1277" y="1088"/>
                        <a:pt x="1302" y="1058"/>
                      </a:cubicBezTo>
                      <a:cubicBezTo>
                        <a:pt x="1325" y="1027"/>
                        <a:pt x="1344" y="993"/>
                        <a:pt x="1358" y="958"/>
                      </a:cubicBezTo>
                      <a:cubicBezTo>
                        <a:pt x="1386" y="888"/>
                        <a:pt x="1396" y="811"/>
                        <a:pt x="1393" y="737"/>
                      </a:cubicBezTo>
                      <a:cubicBezTo>
                        <a:pt x="1387" y="587"/>
                        <a:pt x="1328" y="445"/>
                        <a:pt x="1245" y="327"/>
                      </a:cubicBezTo>
                      <a:cubicBezTo>
                        <a:pt x="1162" y="207"/>
                        <a:pt x="1060" y="107"/>
                        <a:pt x="958" y="6"/>
                      </a:cubicBezTo>
                      <a:cubicBezTo>
                        <a:pt x="955" y="3"/>
                        <a:pt x="950" y="1"/>
                        <a:pt x="94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" name="Google Shape;2725;p57">
                  <a:extLst>
                    <a:ext uri="{FF2B5EF4-FFF2-40B4-BE49-F238E27FC236}">
                      <a16:creationId xmlns:a16="http://schemas.microsoft.com/office/drawing/2014/main" id="{5069FF9C-53E8-4EDC-96C3-9A4C78AC19BE}"/>
                    </a:ext>
                  </a:extLst>
                </p:cNvPr>
                <p:cNvSpPr/>
                <p:nvPr/>
              </p:nvSpPr>
              <p:spPr>
                <a:xfrm>
                  <a:off x="3750313" y="4224069"/>
                  <a:ext cx="264584" cy="1929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4" h="1629" extrusionOk="0">
                      <a:moveTo>
                        <a:pt x="1079" y="471"/>
                      </a:moveTo>
                      <a:lnTo>
                        <a:pt x="1079" y="471"/>
                      </a:lnTo>
                      <a:cubicBezTo>
                        <a:pt x="1098" y="503"/>
                        <a:pt x="1113" y="538"/>
                        <a:pt x="1123" y="574"/>
                      </a:cubicBezTo>
                      <a:cubicBezTo>
                        <a:pt x="1134" y="625"/>
                        <a:pt x="1136" y="677"/>
                        <a:pt x="1131" y="729"/>
                      </a:cubicBezTo>
                      <a:cubicBezTo>
                        <a:pt x="1120" y="834"/>
                        <a:pt x="1077" y="934"/>
                        <a:pt x="1009" y="1013"/>
                      </a:cubicBezTo>
                      <a:cubicBezTo>
                        <a:pt x="982" y="1045"/>
                        <a:pt x="951" y="1071"/>
                        <a:pt x="918" y="1094"/>
                      </a:cubicBezTo>
                      <a:lnTo>
                        <a:pt x="918" y="1094"/>
                      </a:lnTo>
                      <a:cubicBezTo>
                        <a:pt x="910" y="1063"/>
                        <a:pt x="905" y="1032"/>
                        <a:pt x="901" y="1001"/>
                      </a:cubicBezTo>
                      <a:cubicBezTo>
                        <a:pt x="881" y="810"/>
                        <a:pt x="946" y="608"/>
                        <a:pt x="1079" y="471"/>
                      </a:cubicBezTo>
                      <a:close/>
                      <a:moveTo>
                        <a:pt x="268" y="1"/>
                      </a:moveTo>
                      <a:cubicBezTo>
                        <a:pt x="264" y="1"/>
                        <a:pt x="260" y="2"/>
                        <a:pt x="256" y="5"/>
                      </a:cubicBezTo>
                      <a:cubicBezTo>
                        <a:pt x="95" y="167"/>
                        <a:pt x="1" y="400"/>
                        <a:pt x="19" y="632"/>
                      </a:cubicBezTo>
                      <a:cubicBezTo>
                        <a:pt x="28" y="749"/>
                        <a:pt x="66" y="865"/>
                        <a:pt x="135" y="961"/>
                      </a:cubicBezTo>
                      <a:cubicBezTo>
                        <a:pt x="204" y="1057"/>
                        <a:pt x="298" y="1133"/>
                        <a:pt x="406" y="1182"/>
                      </a:cubicBezTo>
                      <a:cubicBezTo>
                        <a:pt x="488" y="1218"/>
                        <a:pt x="576" y="1238"/>
                        <a:pt x="666" y="1238"/>
                      </a:cubicBezTo>
                      <a:cubicBezTo>
                        <a:pt x="695" y="1238"/>
                        <a:pt x="725" y="1236"/>
                        <a:pt x="754" y="1232"/>
                      </a:cubicBezTo>
                      <a:cubicBezTo>
                        <a:pt x="798" y="1224"/>
                        <a:pt x="841" y="1213"/>
                        <a:pt x="882" y="1195"/>
                      </a:cubicBezTo>
                      <a:lnTo>
                        <a:pt x="882" y="1195"/>
                      </a:lnTo>
                      <a:cubicBezTo>
                        <a:pt x="902" y="1241"/>
                        <a:pt x="926" y="1285"/>
                        <a:pt x="954" y="1325"/>
                      </a:cubicBezTo>
                      <a:cubicBezTo>
                        <a:pt x="1022" y="1418"/>
                        <a:pt x="1110" y="1492"/>
                        <a:pt x="1211" y="1546"/>
                      </a:cubicBezTo>
                      <a:cubicBezTo>
                        <a:pt x="1311" y="1598"/>
                        <a:pt x="1423" y="1627"/>
                        <a:pt x="1537" y="1629"/>
                      </a:cubicBezTo>
                      <a:cubicBezTo>
                        <a:pt x="1593" y="1629"/>
                        <a:pt x="1650" y="1622"/>
                        <a:pt x="1704" y="1610"/>
                      </a:cubicBezTo>
                      <a:cubicBezTo>
                        <a:pt x="1760" y="1595"/>
                        <a:pt x="1813" y="1573"/>
                        <a:pt x="1863" y="1547"/>
                      </a:cubicBezTo>
                      <a:cubicBezTo>
                        <a:pt x="2059" y="1439"/>
                        <a:pt x="2204" y="1239"/>
                        <a:pt x="2233" y="1016"/>
                      </a:cubicBezTo>
                      <a:cubicBezTo>
                        <a:pt x="2234" y="1007"/>
                        <a:pt x="2227" y="997"/>
                        <a:pt x="2218" y="996"/>
                      </a:cubicBezTo>
                      <a:cubicBezTo>
                        <a:pt x="2217" y="996"/>
                        <a:pt x="2217" y="996"/>
                        <a:pt x="2216" y="996"/>
                      </a:cubicBezTo>
                      <a:cubicBezTo>
                        <a:pt x="2207" y="996"/>
                        <a:pt x="2199" y="1002"/>
                        <a:pt x="2198" y="1011"/>
                      </a:cubicBezTo>
                      <a:cubicBezTo>
                        <a:pt x="2167" y="1221"/>
                        <a:pt x="2025" y="1407"/>
                        <a:pt x="1839" y="1503"/>
                      </a:cubicBezTo>
                      <a:cubicBezTo>
                        <a:pt x="1792" y="1526"/>
                        <a:pt x="1744" y="1544"/>
                        <a:pt x="1693" y="1558"/>
                      </a:cubicBezTo>
                      <a:cubicBezTo>
                        <a:pt x="1642" y="1568"/>
                        <a:pt x="1590" y="1573"/>
                        <a:pt x="1538" y="1573"/>
                      </a:cubicBezTo>
                      <a:cubicBezTo>
                        <a:pt x="1433" y="1570"/>
                        <a:pt x="1332" y="1542"/>
                        <a:pt x="1240" y="1492"/>
                      </a:cubicBezTo>
                      <a:cubicBezTo>
                        <a:pt x="1147" y="1442"/>
                        <a:pt x="1068" y="1372"/>
                        <a:pt x="1008" y="1288"/>
                      </a:cubicBezTo>
                      <a:cubicBezTo>
                        <a:pt x="981" y="1249"/>
                        <a:pt x="959" y="1208"/>
                        <a:pt x="941" y="1165"/>
                      </a:cubicBezTo>
                      <a:lnTo>
                        <a:pt x="941" y="1165"/>
                      </a:lnTo>
                      <a:cubicBezTo>
                        <a:pt x="987" y="1137"/>
                        <a:pt x="1029" y="1102"/>
                        <a:pt x="1064" y="1062"/>
                      </a:cubicBezTo>
                      <a:cubicBezTo>
                        <a:pt x="1142" y="970"/>
                        <a:pt x="1192" y="857"/>
                        <a:pt x="1204" y="737"/>
                      </a:cubicBezTo>
                      <a:cubicBezTo>
                        <a:pt x="1209" y="677"/>
                        <a:pt x="1207" y="616"/>
                        <a:pt x="1193" y="557"/>
                      </a:cubicBezTo>
                      <a:cubicBezTo>
                        <a:pt x="1177" y="499"/>
                        <a:pt x="1151" y="443"/>
                        <a:pt x="1115" y="393"/>
                      </a:cubicBezTo>
                      <a:lnTo>
                        <a:pt x="1111" y="391"/>
                      </a:lnTo>
                      <a:cubicBezTo>
                        <a:pt x="1105" y="383"/>
                        <a:pt x="1095" y="379"/>
                        <a:pt x="1086" y="379"/>
                      </a:cubicBezTo>
                      <a:cubicBezTo>
                        <a:pt x="1077" y="379"/>
                        <a:pt x="1069" y="382"/>
                        <a:pt x="1062" y="388"/>
                      </a:cubicBezTo>
                      <a:cubicBezTo>
                        <a:pt x="892" y="543"/>
                        <a:pt x="810" y="781"/>
                        <a:pt x="834" y="1008"/>
                      </a:cubicBezTo>
                      <a:cubicBezTo>
                        <a:pt x="839" y="1048"/>
                        <a:pt x="847" y="1088"/>
                        <a:pt x="858" y="1127"/>
                      </a:cubicBezTo>
                      <a:lnTo>
                        <a:pt x="858" y="1127"/>
                      </a:lnTo>
                      <a:cubicBezTo>
                        <a:pt x="821" y="1143"/>
                        <a:pt x="782" y="1154"/>
                        <a:pt x="743" y="1162"/>
                      </a:cubicBezTo>
                      <a:cubicBezTo>
                        <a:pt x="718" y="1166"/>
                        <a:pt x="692" y="1167"/>
                        <a:pt x="667" y="1167"/>
                      </a:cubicBezTo>
                      <a:cubicBezTo>
                        <a:pt x="588" y="1167"/>
                        <a:pt x="507" y="1149"/>
                        <a:pt x="433" y="1117"/>
                      </a:cubicBezTo>
                      <a:cubicBezTo>
                        <a:pt x="337" y="1074"/>
                        <a:pt x="250" y="1007"/>
                        <a:pt x="186" y="922"/>
                      </a:cubicBezTo>
                      <a:cubicBezTo>
                        <a:pt x="124" y="836"/>
                        <a:pt x="86" y="731"/>
                        <a:pt x="76" y="625"/>
                      </a:cubicBezTo>
                      <a:cubicBezTo>
                        <a:pt x="55" y="412"/>
                        <a:pt x="131" y="187"/>
                        <a:pt x="281" y="26"/>
                      </a:cubicBezTo>
                      <a:cubicBezTo>
                        <a:pt x="286" y="20"/>
                        <a:pt x="286" y="9"/>
                        <a:pt x="280" y="5"/>
                      </a:cubicBezTo>
                      <a:cubicBezTo>
                        <a:pt x="277" y="2"/>
                        <a:pt x="273" y="1"/>
                        <a:pt x="26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2726;p57">
                  <a:extLst>
                    <a:ext uri="{FF2B5EF4-FFF2-40B4-BE49-F238E27FC236}">
                      <a16:creationId xmlns:a16="http://schemas.microsoft.com/office/drawing/2014/main" id="{58B5D0C5-4D51-447E-A001-C712A780038E}"/>
                    </a:ext>
                  </a:extLst>
                </p:cNvPr>
                <p:cNvSpPr/>
                <p:nvPr/>
              </p:nvSpPr>
              <p:spPr>
                <a:xfrm>
                  <a:off x="4859590" y="4527268"/>
                  <a:ext cx="43229" cy="521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440" extrusionOk="0">
                      <a:moveTo>
                        <a:pt x="21" y="1"/>
                      </a:moveTo>
                      <a:cubicBezTo>
                        <a:pt x="18" y="1"/>
                        <a:pt x="15" y="1"/>
                        <a:pt x="12" y="3"/>
                      </a:cubicBezTo>
                      <a:cubicBezTo>
                        <a:pt x="3" y="8"/>
                        <a:pt x="1" y="19"/>
                        <a:pt x="6" y="26"/>
                      </a:cubicBezTo>
                      <a:cubicBezTo>
                        <a:pt x="51" y="102"/>
                        <a:pt x="101" y="174"/>
                        <a:pt x="155" y="243"/>
                      </a:cubicBezTo>
                      <a:cubicBezTo>
                        <a:pt x="208" y="312"/>
                        <a:pt x="264" y="378"/>
                        <a:pt x="333" y="436"/>
                      </a:cubicBezTo>
                      <a:cubicBezTo>
                        <a:pt x="336" y="438"/>
                        <a:pt x="340" y="440"/>
                        <a:pt x="344" y="440"/>
                      </a:cubicBezTo>
                      <a:cubicBezTo>
                        <a:pt x="347" y="440"/>
                        <a:pt x="350" y="439"/>
                        <a:pt x="353" y="438"/>
                      </a:cubicBezTo>
                      <a:cubicBezTo>
                        <a:pt x="361" y="435"/>
                        <a:pt x="364" y="424"/>
                        <a:pt x="360" y="415"/>
                      </a:cubicBezTo>
                      <a:cubicBezTo>
                        <a:pt x="322" y="336"/>
                        <a:pt x="267" y="266"/>
                        <a:pt x="212" y="198"/>
                      </a:cubicBezTo>
                      <a:cubicBezTo>
                        <a:pt x="156" y="132"/>
                        <a:pt x="99" y="66"/>
                        <a:pt x="33" y="5"/>
                      </a:cubicBezTo>
                      <a:cubicBezTo>
                        <a:pt x="29" y="2"/>
                        <a:pt x="25" y="1"/>
                        <a:pt x="2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33" name="Google Shape;2727;p57">
                <a:extLst>
                  <a:ext uri="{FF2B5EF4-FFF2-40B4-BE49-F238E27FC236}">
                    <a16:creationId xmlns:a16="http://schemas.microsoft.com/office/drawing/2014/main" id="{0CAE3AC9-FFD9-4159-B130-D54B7E38E12B}"/>
                  </a:ext>
                </a:extLst>
              </p:cNvPr>
              <p:cNvSpPr/>
              <p:nvPr/>
            </p:nvSpPr>
            <p:spPr>
              <a:xfrm rot="325609">
                <a:off x="6187140" y="2973791"/>
                <a:ext cx="180810" cy="48066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728;p57">
                <a:extLst>
                  <a:ext uri="{FF2B5EF4-FFF2-40B4-BE49-F238E27FC236}">
                    <a16:creationId xmlns:a16="http://schemas.microsoft.com/office/drawing/2014/main" id="{B0364C50-5879-4812-B8E4-322CEB77824E}"/>
                  </a:ext>
                </a:extLst>
              </p:cNvPr>
              <p:cNvSpPr/>
              <p:nvPr/>
            </p:nvSpPr>
            <p:spPr>
              <a:xfrm>
                <a:off x="6214900" y="2426675"/>
                <a:ext cx="1236626" cy="1406320"/>
              </a:xfrm>
              <a:custGeom>
                <a:avLst/>
                <a:gdLst/>
                <a:ahLst/>
                <a:cxnLst/>
                <a:rect l="l" t="t" r="r" b="b"/>
                <a:pathLst>
                  <a:path w="12122" h="12827" extrusionOk="0">
                    <a:moveTo>
                      <a:pt x="6697" y="0"/>
                    </a:moveTo>
                    <a:cubicBezTo>
                      <a:pt x="5927" y="0"/>
                      <a:pt x="5141" y="168"/>
                      <a:pt x="4384" y="504"/>
                    </a:cubicBezTo>
                    <a:cubicBezTo>
                      <a:pt x="2895" y="1164"/>
                      <a:pt x="1643" y="2420"/>
                      <a:pt x="904" y="3995"/>
                    </a:cubicBezTo>
                    <a:cubicBezTo>
                      <a:pt x="165" y="5571"/>
                      <a:pt x="1" y="7336"/>
                      <a:pt x="446" y="8904"/>
                    </a:cubicBezTo>
                    <a:cubicBezTo>
                      <a:pt x="889" y="10471"/>
                      <a:pt x="1908" y="11712"/>
                      <a:pt x="3275" y="12354"/>
                    </a:cubicBezTo>
                    <a:cubicBezTo>
                      <a:pt x="3949" y="12669"/>
                      <a:pt x="4679" y="12827"/>
                      <a:pt x="5426" y="12827"/>
                    </a:cubicBezTo>
                    <a:cubicBezTo>
                      <a:pt x="6195" y="12827"/>
                      <a:pt x="6981" y="12659"/>
                      <a:pt x="7738" y="12323"/>
                    </a:cubicBezTo>
                    <a:cubicBezTo>
                      <a:pt x="9227" y="11663"/>
                      <a:pt x="10479" y="10407"/>
                      <a:pt x="11218" y="8832"/>
                    </a:cubicBezTo>
                    <a:cubicBezTo>
                      <a:pt x="11957" y="7256"/>
                      <a:pt x="12121" y="5490"/>
                      <a:pt x="11678" y="3923"/>
                    </a:cubicBezTo>
                    <a:cubicBezTo>
                      <a:pt x="11233" y="2356"/>
                      <a:pt x="10215" y="1115"/>
                      <a:pt x="8847" y="473"/>
                    </a:cubicBezTo>
                    <a:cubicBezTo>
                      <a:pt x="8173" y="158"/>
                      <a:pt x="7443" y="0"/>
                      <a:pt x="669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729;p57">
                <a:extLst>
                  <a:ext uri="{FF2B5EF4-FFF2-40B4-BE49-F238E27FC236}">
                    <a16:creationId xmlns:a16="http://schemas.microsoft.com/office/drawing/2014/main" id="{D22D3C21-E699-4C16-A57D-5A4E80EE3A63}"/>
                  </a:ext>
                </a:extLst>
              </p:cNvPr>
              <p:cNvSpPr/>
              <p:nvPr/>
            </p:nvSpPr>
            <p:spPr>
              <a:xfrm>
                <a:off x="6277537" y="2600430"/>
                <a:ext cx="271453" cy="329138"/>
              </a:xfrm>
              <a:custGeom>
                <a:avLst/>
                <a:gdLst/>
                <a:ahLst/>
                <a:cxnLst/>
                <a:rect l="l" t="t" r="r" b="b"/>
                <a:pathLst>
                  <a:path w="2292" h="2779" extrusionOk="0">
                    <a:moveTo>
                      <a:pt x="1285" y="0"/>
                    </a:moveTo>
                    <a:cubicBezTo>
                      <a:pt x="866" y="990"/>
                      <a:pt x="343" y="1949"/>
                      <a:pt x="0" y="2610"/>
                    </a:cubicBezTo>
                    <a:cubicBezTo>
                      <a:pt x="336" y="2697"/>
                      <a:pt x="836" y="2779"/>
                      <a:pt x="1534" y="2779"/>
                    </a:cubicBezTo>
                    <a:cubicBezTo>
                      <a:pt x="1765" y="2779"/>
                      <a:pt x="2017" y="2770"/>
                      <a:pt x="2292" y="2749"/>
                    </a:cubicBezTo>
                    <a:cubicBezTo>
                      <a:pt x="2292" y="2749"/>
                      <a:pt x="1527" y="1912"/>
                      <a:pt x="128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730;p57">
                <a:extLst>
                  <a:ext uri="{FF2B5EF4-FFF2-40B4-BE49-F238E27FC236}">
                    <a16:creationId xmlns:a16="http://schemas.microsoft.com/office/drawing/2014/main" id="{FB7C367E-A59D-469C-80B6-7AE9ECA73D1A}"/>
                  </a:ext>
                </a:extLst>
              </p:cNvPr>
              <p:cNvSpPr/>
              <p:nvPr/>
            </p:nvSpPr>
            <p:spPr>
              <a:xfrm>
                <a:off x="6429847" y="2037261"/>
                <a:ext cx="1072666" cy="898704"/>
              </a:xfrm>
              <a:custGeom>
                <a:avLst/>
                <a:gdLst/>
                <a:ahLst/>
                <a:cxnLst/>
                <a:rect l="l" t="t" r="r" b="b"/>
                <a:pathLst>
                  <a:path w="9057" h="7588" extrusionOk="0">
                    <a:moveTo>
                      <a:pt x="4501" y="1"/>
                    </a:moveTo>
                    <a:cubicBezTo>
                      <a:pt x="4482" y="1"/>
                      <a:pt x="4441" y="1"/>
                      <a:pt x="4381" y="5"/>
                    </a:cubicBezTo>
                    <a:cubicBezTo>
                      <a:pt x="2026" y="167"/>
                      <a:pt x="1575" y="2850"/>
                      <a:pt x="1575" y="2850"/>
                    </a:cubicBezTo>
                    <a:lnTo>
                      <a:pt x="654" y="2829"/>
                    </a:lnTo>
                    <a:cubicBezTo>
                      <a:pt x="590" y="3007"/>
                      <a:pt x="532" y="3195"/>
                      <a:pt x="482" y="3397"/>
                    </a:cubicBezTo>
                    <a:cubicBezTo>
                      <a:pt x="363" y="3837"/>
                      <a:pt x="193" y="4299"/>
                      <a:pt x="0" y="4754"/>
                    </a:cubicBezTo>
                    <a:cubicBezTo>
                      <a:pt x="241" y="6668"/>
                      <a:pt x="1007" y="7504"/>
                      <a:pt x="1007" y="7504"/>
                    </a:cubicBezTo>
                    <a:cubicBezTo>
                      <a:pt x="1007" y="7504"/>
                      <a:pt x="1388" y="7588"/>
                      <a:pt x="1868" y="7588"/>
                    </a:cubicBezTo>
                    <a:cubicBezTo>
                      <a:pt x="2120" y="7588"/>
                      <a:pt x="2400" y="7564"/>
                      <a:pt x="2664" y="7494"/>
                    </a:cubicBezTo>
                    <a:cubicBezTo>
                      <a:pt x="3433" y="7289"/>
                      <a:pt x="5278" y="7380"/>
                      <a:pt x="6998" y="5907"/>
                    </a:cubicBezTo>
                    <a:cubicBezTo>
                      <a:pt x="8718" y="4430"/>
                      <a:pt x="9057" y="990"/>
                      <a:pt x="5615" y="129"/>
                    </a:cubicBezTo>
                    <a:cubicBezTo>
                      <a:pt x="5519" y="105"/>
                      <a:pt x="5429" y="85"/>
                      <a:pt x="5339" y="69"/>
                    </a:cubicBezTo>
                    <a:cubicBezTo>
                      <a:pt x="5079" y="30"/>
                      <a:pt x="4805" y="5"/>
                      <a:pt x="4513" y="1"/>
                    </a:cubicBezTo>
                    <a:cubicBezTo>
                      <a:pt x="4513" y="1"/>
                      <a:pt x="4509" y="1"/>
                      <a:pt x="4501" y="1"/>
                    </a:cubicBezTo>
                    <a:close/>
                  </a:path>
                </a:pathLst>
              </a:custGeom>
              <a:solidFill>
                <a:srgbClr val="E3DED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731;p57">
                <a:extLst>
                  <a:ext uri="{FF2B5EF4-FFF2-40B4-BE49-F238E27FC236}">
                    <a16:creationId xmlns:a16="http://schemas.microsoft.com/office/drawing/2014/main" id="{7ABC06BF-42C5-43B3-8083-1DCBCBE69D27}"/>
                  </a:ext>
                </a:extLst>
              </p:cNvPr>
              <p:cNvSpPr/>
              <p:nvPr/>
            </p:nvSpPr>
            <p:spPr>
              <a:xfrm>
                <a:off x="6202211" y="2045315"/>
                <a:ext cx="1329078" cy="1094126"/>
              </a:xfrm>
              <a:custGeom>
                <a:avLst/>
                <a:gdLst/>
                <a:ahLst/>
                <a:cxnLst/>
                <a:rect l="l" t="t" r="r" b="b"/>
                <a:pathLst>
                  <a:path w="11222" h="9238" extrusionOk="0">
                    <a:moveTo>
                      <a:pt x="7261" y="1"/>
                    </a:moveTo>
                    <a:lnTo>
                      <a:pt x="7261" y="1"/>
                    </a:lnTo>
                    <a:cubicBezTo>
                      <a:pt x="7351" y="17"/>
                      <a:pt x="7443" y="37"/>
                      <a:pt x="7537" y="61"/>
                    </a:cubicBezTo>
                    <a:cubicBezTo>
                      <a:pt x="10979" y="922"/>
                      <a:pt x="10640" y="4364"/>
                      <a:pt x="8920" y="5839"/>
                    </a:cubicBezTo>
                    <a:cubicBezTo>
                      <a:pt x="7200" y="7314"/>
                      <a:pt x="5355" y="7221"/>
                      <a:pt x="4586" y="7426"/>
                    </a:cubicBezTo>
                    <a:cubicBezTo>
                      <a:pt x="4322" y="7496"/>
                      <a:pt x="4042" y="7520"/>
                      <a:pt x="3789" y="7520"/>
                    </a:cubicBezTo>
                    <a:cubicBezTo>
                      <a:pt x="3310" y="7520"/>
                      <a:pt x="2928" y="7436"/>
                      <a:pt x="2928" y="7436"/>
                    </a:cubicBezTo>
                    <a:cubicBezTo>
                      <a:pt x="2653" y="7457"/>
                      <a:pt x="2402" y="7466"/>
                      <a:pt x="2171" y="7466"/>
                    </a:cubicBezTo>
                    <a:cubicBezTo>
                      <a:pt x="1473" y="7466"/>
                      <a:pt x="972" y="7383"/>
                      <a:pt x="638" y="7295"/>
                    </a:cubicBezTo>
                    <a:cubicBezTo>
                      <a:pt x="549" y="7467"/>
                      <a:pt x="471" y="7623"/>
                      <a:pt x="411" y="7749"/>
                    </a:cubicBezTo>
                    <a:cubicBezTo>
                      <a:pt x="309" y="7967"/>
                      <a:pt x="130" y="8414"/>
                      <a:pt x="1" y="8987"/>
                    </a:cubicBezTo>
                    <a:cubicBezTo>
                      <a:pt x="612" y="9104"/>
                      <a:pt x="1583" y="9238"/>
                      <a:pt x="2813" y="9238"/>
                    </a:cubicBezTo>
                    <a:cubicBezTo>
                      <a:pt x="3701" y="9238"/>
                      <a:pt x="4725" y="9168"/>
                      <a:pt x="5847" y="8972"/>
                    </a:cubicBezTo>
                    <a:cubicBezTo>
                      <a:pt x="8402" y="8527"/>
                      <a:pt x="10194" y="7196"/>
                      <a:pt x="11118" y="6345"/>
                    </a:cubicBezTo>
                    <a:cubicBezTo>
                      <a:pt x="11221" y="5279"/>
                      <a:pt x="11155" y="4105"/>
                      <a:pt x="10807" y="3054"/>
                    </a:cubicBezTo>
                    <a:cubicBezTo>
                      <a:pt x="10310" y="1546"/>
                      <a:pt x="9233" y="297"/>
                      <a:pt x="7261" y="1"/>
                    </a:cubicBezTo>
                    <a:close/>
                  </a:path>
                </a:pathLst>
              </a:custGeom>
              <a:solidFill>
                <a:srgbClr val="E3DED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732;p57">
                <a:extLst>
                  <a:ext uri="{FF2B5EF4-FFF2-40B4-BE49-F238E27FC236}">
                    <a16:creationId xmlns:a16="http://schemas.microsoft.com/office/drawing/2014/main" id="{246A9AEE-480D-4096-938C-AD58C594F7C0}"/>
                  </a:ext>
                </a:extLst>
              </p:cNvPr>
              <p:cNvSpPr/>
              <p:nvPr/>
            </p:nvSpPr>
            <p:spPr>
              <a:xfrm>
                <a:off x="6466088" y="2173819"/>
                <a:ext cx="915266" cy="751012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6341" extrusionOk="0">
                    <a:moveTo>
                      <a:pt x="2778" y="0"/>
                    </a:moveTo>
                    <a:cubicBezTo>
                      <a:pt x="1950" y="0"/>
                      <a:pt x="1237" y="384"/>
                      <a:pt x="913" y="1433"/>
                    </a:cubicBezTo>
                    <a:cubicBezTo>
                      <a:pt x="1" y="4394"/>
                      <a:pt x="2358" y="6341"/>
                      <a:pt x="2358" y="6341"/>
                    </a:cubicBezTo>
                    <a:cubicBezTo>
                      <a:pt x="6785" y="5890"/>
                      <a:pt x="7728" y="3430"/>
                      <a:pt x="6785" y="2120"/>
                    </a:cubicBezTo>
                    <a:cubicBezTo>
                      <a:pt x="6176" y="1274"/>
                      <a:pt x="4286" y="0"/>
                      <a:pt x="2778" y="0"/>
                    </a:cubicBezTo>
                    <a:close/>
                  </a:path>
                </a:pathLst>
              </a:custGeom>
              <a:solidFill>
                <a:srgbClr val="F09D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733;p57">
                <a:extLst>
                  <a:ext uri="{FF2B5EF4-FFF2-40B4-BE49-F238E27FC236}">
                    <a16:creationId xmlns:a16="http://schemas.microsoft.com/office/drawing/2014/main" id="{C047B304-C689-4E8F-BCB0-AB4968B73B47}"/>
                  </a:ext>
                </a:extLst>
              </p:cNvPr>
              <p:cNvSpPr/>
              <p:nvPr/>
            </p:nvSpPr>
            <p:spPr>
              <a:xfrm>
                <a:off x="6428425" y="2293678"/>
                <a:ext cx="231777" cy="226453"/>
              </a:xfrm>
              <a:custGeom>
                <a:avLst/>
                <a:gdLst/>
                <a:ahLst/>
                <a:cxnLst/>
                <a:rect l="l" t="t" r="r" b="b"/>
                <a:pathLst>
                  <a:path w="1957" h="1912" extrusionOk="0">
                    <a:moveTo>
                      <a:pt x="1225" y="0"/>
                    </a:moveTo>
                    <a:cubicBezTo>
                      <a:pt x="993" y="0"/>
                      <a:pt x="736" y="125"/>
                      <a:pt x="498" y="517"/>
                    </a:cubicBezTo>
                    <a:cubicBezTo>
                      <a:pt x="0" y="1338"/>
                      <a:pt x="499" y="1911"/>
                      <a:pt x="1085" y="1911"/>
                    </a:cubicBezTo>
                    <a:cubicBezTo>
                      <a:pt x="1269" y="1911"/>
                      <a:pt x="1462" y="1855"/>
                      <a:pt x="1635" y="1732"/>
                    </a:cubicBezTo>
                    <a:lnTo>
                      <a:pt x="1956" y="383"/>
                    </a:lnTo>
                    <a:cubicBezTo>
                      <a:pt x="1956" y="383"/>
                      <a:pt x="1631" y="0"/>
                      <a:pt x="1225" y="0"/>
                    </a:cubicBezTo>
                    <a:close/>
                  </a:path>
                </a:pathLst>
              </a:custGeom>
              <a:solidFill>
                <a:srgbClr val="FABC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734;p57">
                <a:extLst>
                  <a:ext uri="{FF2B5EF4-FFF2-40B4-BE49-F238E27FC236}">
                    <a16:creationId xmlns:a16="http://schemas.microsoft.com/office/drawing/2014/main" id="{30E24462-20BC-4CB5-A80A-88F86B5E90B9}"/>
                  </a:ext>
                </a:extLst>
              </p:cNvPr>
              <p:cNvSpPr/>
              <p:nvPr/>
            </p:nvSpPr>
            <p:spPr>
              <a:xfrm>
                <a:off x="6515002" y="2335841"/>
                <a:ext cx="128976" cy="148047"/>
              </a:xfrm>
              <a:custGeom>
                <a:avLst/>
                <a:gdLst/>
                <a:ahLst/>
                <a:cxnLst/>
                <a:rect l="l" t="t" r="r" b="b"/>
                <a:pathLst>
                  <a:path w="1089" h="1250" extrusionOk="0">
                    <a:moveTo>
                      <a:pt x="375" y="0"/>
                    </a:moveTo>
                    <a:cubicBezTo>
                      <a:pt x="184" y="0"/>
                      <a:pt x="24" y="95"/>
                      <a:pt x="16" y="100"/>
                    </a:cubicBezTo>
                    <a:cubicBezTo>
                      <a:pt x="4" y="107"/>
                      <a:pt x="0" y="122"/>
                      <a:pt x="6" y="135"/>
                    </a:cubicBezTo>
                    <a:cubicBezTo>
                      <a:pt x="10" y="142"/>
                      <a:pt x="18" y="146"/>
                      <a:pt x="25" y="146"/>
                    </a:cubicBezTo>
                    <a:cubicBezTo>
                      <a:pt x="30" y="146"/>
                      <a:pt x="35" y="144"/>
                      <a:pt x="39" y="142"/>
                    </a:cubicBezTo>
                    <a:cubicBezTo>
                      <a:pt x="40" y="141"/>
                      <a:pt x="195" y="49"/>
                      <a:pt x="375" y="49"/>
                    </a:cubicBezTo>
                    <a:cubicBezTo>
                      <a:pt x="416" y="49"/>
                      <a:pt x="457" y="54"/>
                      <a:pt x="499" y="65"/>
                    </a:cubicBezTo>
                    <a:cubicBezTo>
                      <a:pt x="630" y="102"/>
                      <a:pt x="735" y="198"/>
                      <a:pt x="810" y="352"/>
                    </a:cubicBezTo>
                    <a:cubicBezTo>
                      <a:pt x="1026" y="789"/>
                      <a:pt x="515" y="1201"/>
                      <a:pt x="510" y="1205"/>
                    </a:cubicBezTo>
                    <a:cubicBezTo>
                      <a:pt x="499" y="1214"/>
                      <a:pt x="496" y="1230"/>
                      <a:pt x="504" y="1240"/>
                    </a:cubicBezTo>
                    <a:cubicBezTo>
                      <a:pt x="507" y="1242"/>
                      <a:pt x="510" y="1246"/>
                      <a:pt x="512" y="1247"/>
                    </a:cubicBezTo>
                    <a:cubicBezTo>
                      <a:pt x="516" y="1249"/>
                      <a:pt x="520" y="1250"/>
                      <a:pt x="524" y="1250"/>
                    </a:cubicBezTo>
                    <a:cubicBezTo>
                      <a:pt x="529" y="1250"/>
                      <a:pt x="534" y="1248"/>
                      <a:pt x="538" y="1246"/>
                    </a:cubicBezTo>
                    <a:cubicBezTo>
                      <a:pt x="543" y="1240"/>
                      <a:pt x="1089" y="804"/>
                      <a:pt x="855" y="329"/>
                    </a:cubicBezTo>
                    <a:cubicBezTo>
                      <a:pt x="772" y="163"/>
                      <a:pt x="658" y="59"/>
                      <a:pt x="513" y="18"/>
                    </a:cubicBezTo>
                    <a:cubicBezTo>
                      <a:pt x="466" y="5"/>
                      <a:pt x="420" y="0"/>
                      <a:pt x="37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735;p57">
                <a:extLst>
                  <a:ext uri="{FF2B5EF4-FFF2-40B4-BE49-F238E27FC236}">
                    <a16:creationId xmlns:a16="http://schemas.microsoft.com/office/drawing/2014/main" id="{A20045A3-809E-4E9B-98F8-973CD8453F40}"/>
                  </a:ext>
                </a:extLst>
              </p:cNvPr>
              <p:cNvSpPr/>
              <p:nvPr/>
            </p:nvSpPr>
            <p:spPr>
              <a:xfrm>
                <a:off x="6497829" y="2005994"/>
                <a:ext cx="929241" cy="864712"/>
              </a:xfrm>
              <a:custGeom>
                <a:avLst/>
                <a:gdLst/>
                <a:ahLst/>
                <a:cxnLst/>
                <a:rect l="l" t="t" r="r" b="b"/>
                <a:pathLst>
                  <a:path w="7846" h="7301" extrusionOk="0">
                    <a:moveTo>
                      <a:pt x="3540" y="0"/>
                    </a:moveTo>
                    <a:cubicBezTo>
                      <a:pt x="2485" y="0"/>
                      <a:pt x="1632" y="442"/>
                      <a:pt x="1183" y="1180"/>
                    </a:cubicBezTo>
                    <a:cubicBezTo>
                      <a:pt x="1183" y="1180"/>
                      <a:pt x="676" y="1918"/>
                      <a:pt x="303" y="3641"/>
                    </a:cubicBezTo>
                    <a:cubicBezTo>
                      <a:pt x="0" y="5036"/>
                      <a:pt x="820" y="6641"/>
                      <a:pt x="2500" y="7119"/>
                    </a:cubicBezTo>
                    <a:cubicBezTo>
                      <a:pt x="2904" y="7234"/>
                      <a:pt x="3322" y="7300"/>
                      <a:pt x="3737" y="7300"/>
                    </a:cubicBezTo>
                    <a:cubicBezTo>
                      <a:pt x="4946" y="7300"/>
                      <a:pt x="6131" y="6735"/>
                      <a:pt x="6861" y="5144"/>
                    </a:cubicBezTo>
                    <a:cubicBezTo>
                      <a:pt x="7845" y="3006"/>
                      <a:pt x="6753" y="1046"/>
                      <a:pt x="5578" y="493"/>
                    </a:cubicBezTo>
                    <a:cubicBezTo>
                      <a:pt x="4857" y="154"/>
                      <a:pt x="4163" y="0"/>
                      <a:pt x="3540" y="0"/>
                    </a:cubicBezTo>
                    <a:close/>
                  </a:path>
                </a:pathLst>
              </a:custGeom>
              <a:solidFill>
                <a:srgbClr val="FABC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736;p57">
                <a:extLst>
                  <a:ext uri="{FF2B5EF4-FFF2-40B4-BE49-F238E27FC236}">
                    <a16:creationId xmlns:a16="http://schemas.microsoft.com/office/drawing/2014/main" id="{C375D406-A5F4-4F60-9D27-B4D0312BC278}"/>
                  </a:ext>
                </a:extLst>
              </p:cNvPr>
              <p:cNvSpPr/>
              <p:nvPr/>
            </p:nvSpPr>
            <p:spPr>
              <a:xfrm>
                <a:off x="7200750" y="2558977"/>
                <a:ext cx="225856" cy="230953"/>
              </a:xfrm>
              <a:custGeom>
                <a:avLst/>
                <a:gdLst/>
                <a:ahLst/>
                <a:cxnLst/>
                <a:rect l="l" t="t" r="r" b="b"/>
                <a:pathLst>
                  <a:path w="1907" h="1950" extrusionOk="0">
                    <a:moveTo>
                      <a:pt x="817" y="1"/>
                    </a:moveTo>
                    <a:cubicBezTo>
                      <a:pt x="720" y="1"/>
                      <a:pt x="657" y="10"/>
                      <a:pt x="657" y="10"/>
                    </a:cubicBezTo>
                    <a:lnTo>
                      <a:pt x="0" y="1238"/>
                    </a:lnTo>
                    <a:cubicBezTo>
                      <a:pt x="120" y="1678"/>
                      <a:pt x="515" y="1950"/>
                      <a:pt x="902" y="1950"/>
                    </a:cubicBezTo>
                    <a:cubicBezTo>
                      <a:pt x="1279" y="1950"/>
                      <a:pt x="1648" y="1691"/>
                      <a:pt x="1749" y="1077"/>
                    </a:cubicBezTo>
                    <a:cubicBezTo>
                      <a:pt x="1907" y="108"/>
                      <a:pt x="1157" y="1"/>
                      <a:pt x="817" y="1"/>
                    </a:cubicBezTo>
                    <a:close/>
                  </a:path>
                </a:pathLst>
              </a:custGeom>
              <a:solidFill>
                <a:srgbClr val="FABC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737;p57">
                <a:extLst>
                  <a:ext uri="{FF2B5EF4-FFF2-40B4-BE49-F238E27FC236}">
                    <a16:creationId xmlns:a16="http://schemas.microsoft.com/office/drawing/2014/main" id="{D0E5C5DC-E583-48BB-B142-BE2F7F78798F}"/>
                  </a:ext>
                </a:extLst>
              </p:cNvPr>
              <p:cNvSpPr/>
              <p:nvPr/>
            </p:nvSpPr>
            <p:spPr>
              <a:xfrm>
                <a:off x="7021082" y="2310969"/>
                <a:ext cx="173626" cy="147099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1242" extrusionOk="0">
                    <a:moveTo>
                      <a:pt x="341" y="0"/>
                    </a:moveTo>
                    <a:cubicBezTo>
                      <a:pt x="247" y="0"/>
                      <a:pt x="179" y="49"/>
                      <a:pt x="124" y="119"/>
                    </a:cubicBezTo>
                    <a:cubicBezTo>
                      <a:pt x="0" y="278"/>
                      <a:pt x="74" y="574"/>
                      <a:pt x="358" y="855"/>
                    </a:cubicBezTo>
                    <a:cubicBezTo>
                      <a:pt x="605" y="1101"/>
                      <a:pt x="802" y="1242"/>
                      <a:pt x="963" y="1242"/>
                    </a:cubicBezTo>
                    <a:cubicBezTo>
                      <a:pt x="1022" y="1242"/>
                      <a:pt x="1075" y="1223"/>
                      <a:pt x="1125" y="1184"/>
                    </a:cubicBezTo>
                    <a:cubicBezTo>
                      <a:pt x="1125" y="1184"/>
                      <a:pt x="1465" y="930"/>
                      <a:pt x="973" y="416"/>
                    </a:cubicBezTo>
                    <a:cubicBezTo>
                      <a:pt x="678" y="108"/>
                      <a:pt x="481" y="0"/>
                      <a:pt x="341" y="0"/>
                    </a:cubicBezTo>
                    <a:close/>
                  </a:path>
                </a:pathLst>
              </a:custGeom>
              <a:solidFill>
                <a:srgbClr val="A062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738;p57">
                <a:extLst>
                  <a:ext uri="{FF2B5EF4-FFF2-40B4-BE49-F238E27FC236}">
                    <a16:creationId xmlns:a16="http://schemas.microsoft.com/office/drawing/2014/main" id="{E11A13C0-C23A-4DEB-AB6B-4294F1D9A112}"/>
                  </a:ext>
                </a:extLst>
              </p:cNvPr>
              <p:cNvSpPr/>
              <p:nvPr/>
            </p:nvSpPr>
            <p:spPr>
              <a:xfrm>
                <a:off x="6650968" y="2254830"/>
                <a:ext cx="186298" cy="94987"/>
              </a:xfrm>
              <a:custGeom>
                <a:avLst/>
                <a:gdLst/>
                <a:ahLst/>
                <a:cxnLst/>
                <a:rect l="l" t="t" r="r" b="b"/>
                <a:pathLst>
                  <a:path w="1573" h="802" extrusionOk="0">
                    <a:moveTo>
                      <a:pt x="1128" y="0"/>
                    </a:moveTo>
                    <a:cubicBezTo>
                      <a:pt x="1016" y="0"/>
                      <a:pt x="875" y="15"/>
                      <a:pt x="702" y="48"/>
                    </a:cubicBezTo>
                    <a:cubicBezTo>
                      <a:pt x="0" y="179"/>
                      <a:pt x="131" y="582"/>
                      <a:pt x="131" y="582"/>
                    </a:cubicBezTo>
                    <a:cubicBezTo>
                      <a:pt x="176" y="738"/>
                      <a:pt x="319" y="801"/>
                      <a:pt x="554" y="801"/>
                    </a:cubicBezTo>
                    <a:cubicBezTo>
                      <a:pt x="665" y="801"/>
                      <a:pt x="796" y="787"/>
                      <a:pt x="948" y="762"/>
                    </a:cubicBezTo>
                    <a:cubicBezTo>
                      <a:pt x="1340" y="697"/>
                      <a:pt x="1573" y="501"/>
                      <a:pt x="1564" y="299"/>
                    </a:cubicBezTo>
                    <a:cubicBezTo>
                      <a:pt x="1559" y="134"/>
                      <a:pt x="1469" y="0"/>
                      <a:pt x="1128" y="0"/>
                    </a:cubicBezTo>
                    <a:close/>
                  </a:path>
                </a:pathLst>
              </a:custGeom>
              <a:solidFill>
                <a:srgbClr val="A062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739;p57">
                <a:extLst>
                  <a:ext uri="{FF2B5EF4-FFF2-40B4-BE49-F238E27FC236}">
                    <a16:creationId xmlns:a16="http://schemas.microsoft.com/office/drawing/2014/main" id="{172F8134-5900-4E81-B1CB-9B892369CC32}"/>
                  </a:ext>
                </a:extLst>
              </p:cNvPr>
              <p:cNvSpPr/>
              <p:nvPr/>
            </p:nvSpPr>
            <p:spPr>
              <a:xfrm>
                <a:off x="7229412" y="2609431"/>
                <a:ext cx="160124" cy="115713"/>
              </a:xfrm>
              <a:custGeom>
                <a:avLst/>
                <a:gdLst/>
                <a:ahLst/>
                <a:cxnLst/>
                <a:rect l="l" t="t" r="r" b="b"/>
                <a:pathLst>
                  <a:path w="1352" h="977" extrusionOk="0">
                    <a:moveTo>
                      <a:pt x="778" y="1"/>
                    </a:moveTo>
                    <a:cubicBezTo>
                      <a:pt x="694" y="1"/>
                      <a:pt x="606" y="19"/>
                      <a:pt x="513" y="56"/>
                    </a:cubicBezTo>
                    <a:cubicBezTo>
                      <a:pt x="1" y="258"/>
                      <a:pt x="145" y="948"/>
                      <a:pt x="147" y="956"/>
                    </a:cubicBezTo>
                    <a:cubicBezTo>
                      <a:pt x="147" y="964"/>
                      <a:pt x="154" y="973"/>
                      <a:pt x="165" y="975"/>
                    </a:cubicBezTo>
                    <a:cubicBezTo>
                      <a:pt x="167" y="976"/>
                      <a:pt x="168" y="976"/>
                      <a:pt x="170" y="976"/>
                    </a:cubicBezTo>
                    <a:cubicBezTo>
                      <a:pt x="172" y="976"/>
                      <a:pt x="173" y="976"/>
                      <a:pt x="175" y="975"/>
                    </a:cubicBezTo>
                    <a:cubicBezTo>
                      <a:pt x="189" y="973"/>
                      <a:pt x="198" y="958"/>
                      <a:pt x="195" y="945"/>
                    </a:cubicBezTo>
                    <a:cubicBezTo>
                      <a:pt x="194" y="938"/>
                      <a:pt x="58" y="290"/>
                      <a:pt x="530" y="104"/>
                    </a:cubicBezTo>
                    <a:cubicBezTo>
                      <a:pt x="618" y="70"/>
                      <a:pt x="701" y="52"/>
                      <a:pt x="779" y="52"/>
                    </a:cubicBezTo>
                    <a:cubicBezTo>
                      <a:pt x="850" y="52"/>
                      <a:pt x="916" y="66"/>
                      <a:pt x="978" y="94"/>
                    </a:cubicBezTo>
                    <a:cubicBezTo>
                      <a:pt x="1205" y="197"/>
                      <a:pt x="1299" y="454"/>
                      <a:pt x="1299" y="457"/>
                    </a:cubicBezTo>
                    <a:cubicBezTo>
                      <a:pt x="1303" y="467"/>
                      <a:pt x="1314" y="474"/>
                      <a:pt x="1324" y="474"/>
                    </a:cubicBezTo>
                    <a:cubicBezTo>
                      <a:pt x="1327" y="474"/>
                      <a:pt x="1329" y="473"/>
                      <a:pt x="1332" y="472"/>
                    </a:cubicBezTo>
                    <a:cubicBezTo>
                      <a:pt x="1345" y="467"/>
                      <a:pt x="1351" y="453"/>
                      <a:pt x="1347" y="440"/>
                    </a:cubicBezTo>
                    <a:cubicBezTo>
                      <a:pt x="1344" y="428"/>
                      <a:pt x="1246" y="160"/>
                      <a:pt x="999" y="47"/>
                    </a:cubicBezTo>
                    <a:cubicBezTo>
                      <a:pt x="930" y="16"/>
                      <a:pt x="856" y="1"/>
                      <a:pt x="778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740;p57">
                <a:extLst>
                  <a:ext uri="{FF2B5EF4-FFF2-40B4-BE49-F238E27FC236}">
                    <a16:creationId xmlns:a16="http://schemas.microsoft.com/office/drawing/2014/main" id="{5E874C18-4F98-4509-85A3-124BDDF04753}"/>
                  </a:ext>
                </a:extLst>
              </p:cNvPr>
              <p:cNvSpPr/>
              <p:nvPr/>
            </p:nvSpPr>
            <p:spPr>
              <a:xfrm>
                <a:off x="7248243" y="2650884"/>
                <a:ext cx="88945" cy="32452"/>
              </a:xfrm>
              <a:custGeom>
                <a:avLst/>
                <a:gdLst/>
                <a:ahLst/>
                <a:cxnLst/>
                <a:rect l="l" t="t" r="r" b="b"/>
                <a:pathLst>
                  <a:path w="751" h="274" extrusionOk="0">
                    <a:moveTo>
                      <a:pt x="272" y="0"/>
                    </a:moveTo>
                    <a:cubicBezTo>
                      <a:pt x="191" y="0"/>
                      <a:pt x="104" y="22"/>
                      <a:pt x="16" y="80"/>
                    </a:cubicBezTo>
                    <a:cubicBezTo>
                      <a:pt x="5" y="87"/>
                      <a:pt x="0" y="103"/>
                      <a:pt x="9" y="114"/>
                    </a:cubicBezTo>
                    <a:cubicBezTo>
                      <a:pt x="13" y="122"/>
                      <a:pt x="22" y="126"/>
                      <a:pt x="30" y="126"/>
                    </a:cubicBezTo>
                    <a:cubicBezTo>
                      <a:pt x="35" y="126"/>
                      <a:pt x="40" y="125"/>
                      <a:pt x="44" y="122"/>
                    </a:cubicBezTo>
                    <a:cubicBezTo>
                      <a:pt x="122" y="72"/>
                      <a:pt x="200" y="52"/>
                      <a:pt x="273" y="52"/>
                    </a:cubicBezTo>
                    <a:cubicBezTo>
                      <a:pt x="513" y="52"/>
                      <a:pt x="702" y="264"/>
                      <a:pt x="704" y="267"/>
                    </a:cubicBezTo>
                    <a:cubicBezTo>
                      <a:pt x="708" y="269"/>
                      <a:pt x="712" y="272"/>
                      <a:pt x="717" y="274"/>
                    </a:cubicBezTo>
                    <a:cubicBezTo>
                      <a:pt x="719" y="274"/>
                      <a:pt x="721" y="274"/>
                      <a:pt x="722" y="274"/>
                    </a:cubicBezTo>
                    <a:cubicBezTo>
                      <a:pt x="728" y="274"/>
                      <a:pt x="734" y="272"/>
                      <a:pt x="739" y="268"/>
                    </a:cubicBezTo>
                    <a:cubicBezTo>
                      <a:pt x="749" y="259"/>
                      <a:pt x="751" y="243"/>
                      <a:pt x="742" y="233"/>
                    </a:cubicBezTo>
                    <a:cubicBezTo>
                      <a:pt x="739" y="230"/>
                      <a:pt x="535" y="0"/>
                      <a:pt x="27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741;p57">
                <a:extLst>
                  <a:ext uri="{FF2B5EF4-FFF2-40B4-BE49-F238E27FC236}">
                    <a16:creationId xmlns:a16="http://schemas.microsoft.com/office/drawing/2014/main" id="{3D1B4C24-5396-45B4-AF3B-44D1EEA2A975}"/>
                  </a:ext>
                </a:extLst>
              </p:cNvPr>
              <p:cNvSpPr/>
              <p:nvPr/>
            </p:nvSpPr>
            <p:spPr>
              <a:xfrm>
                <a:off x="6945045" y="2583375"/>
                <a:ext cx="197431" cy="105054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887" extrusionOk="0">
                    <a:moveTo>
                      <a:pt x="815" y="0"/>
                    </a:moveTo>
                    <a:cubicBezTo>
                      <a:pt x="368" y="0"/>
                      <a:pt x="8" y="191"/>
                      <a:pt x="4" y="429"/>
                    </a:cubicBezTo>
                    <a:cubicBezTo>
                      <a:pt x="0" y="674"/>
                      <a:pt x="367" y="879"/>
                      <a:pt x="826" y="886"/>
                    </a:cubicBezTo>
                    <a:cubicBezTo>
                      <a:pt x="835" y="886"/>
                      <a:pt x="845" y="886"/>
                      <a:pt x="854" y="886"/>
                    </a:cubicBezTo>
                    <a:cubicBezTo>
                      <a:pt x="1299" y="886"/>
                      <a:pt x="1658" y="697"/>
                      <a:pt x="1662" y="458"/>
                    </a:cubicBezTo>
                    <a:cubicBezTo>
                      <a:pt x="1666" y="213"/>
                      <a:pt x="1299" y="9"/>
                      <a:pt x="840" y="1"/>
                    </a:cubicBezTo>
                    <a:cubicBezTo>
                      <a:pt x="832" y="0"/>
                      <a:pt x="823" y="0"/>
                      <a:pt x="8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742;p57">
                <a:extLst>
                  <a:ext uri="{FF2B5EF4-FFF2-40B4-BE49-F238E27FC236}">
                    <a16:creationId xmlns:a16="http://schemas.microsoft.com/office/drawing/2014/main" id="{D7DE3158-C3D4-4C92-B6A1-1B857A005405}"/>
                  </a:ext>
                </a:extLst>
              </p:cNvPr>
              <p:cNvSpPr/>
              <p:nvPr/>
            </p:nvSpPr>
            <p:spPr>
              <a:xfrm>
                <a:off x="6562969" y="2489454"/>
                <a:ext cx="202050" cy="127676"/>
              </a:xfrm>
              <a:custGeom>
                <a:avLst/>
                <a:gdLst/>
                <a:ahLst/>
                <a:cxnLst/>
                <a:rect l="l" t="t" r="r" b="b"/>
                <a:pathLst>
                  <a:path w="1706" h="1078" extrusionOk="0">
                    <a:moveTo>
                      <a:pt x="493" y="0"/>
                    </a:moveTo>
                    <a:cubicBezTo>
                      <a:pt x="308" y="0"/>
                      <a:pt x="164" y="60"/>
                      <a:pt x="107" y="177"/>
                    </a:cubicBezTo>
                    <a:cubicBezTo>
                      <a:pt x="0" y="397"/>
                      <a:pt x="247" y="736"/>
                      <a:pt x="659" y="937"/>
                    </a:cubicBezTo>
                    <a:cubicBezTo>
                      <a:pt x="852" y="1031"/>
                      <a:pt x="1048" y="1078"/>
                      <a:pt x="1211" y="1078"/>
                    </a:cubicBezTo>
                    <a:cubicBezTo>
                      <a:pt x="1397" y="1078"/>
                      <a:pt x="1541" y="1019"/>
                      <a:pt x="1598" y="902"/>
                    </a:cubicBezTo>
                    <a:cubicBezTo>
                      <a:pt x="1705" y="682"/>
                      <a:pt x="1457" y="340"/>
                      <a:pt x="1046" y="141"/>
                    </a:cubicBezTo>
                    <a:cubicBezTo>
                      <a:pt x="852" y="47"/>
                      <a:pt x="657" y="0"/>
                      <a:pt x="4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743;p57">
                <a:extLst>
                  <a:ext uri="{FF2B5EF4-FFF2-40B4-BE49-F238E27FC236}">
                    <a16:creationId xmlns:a16="http://schemas.microsoft.com/office/drawing/2014/main" id="{638BD62E-D062-4946-BAFB-4611B7846523}"/>
                  </a:ext>
                </a:extLst>
              </p:cNvPr>
              <p:cNvSpPr/>
              <p:nvPr/>
            </p:nvSpPr>
            <p:spPr>
              <a:xfrm>
                <a:off x="6572326" y="1992018"/>
                <a:ext cx="853561" cy="569447"/>
              </a:xfrm>
              <a:custGeom>
                <a:avLst/>
                <a:gdLst/>
                <a:ahLst/>
                <a:cxnLst/>
                <a:rect l="l" t="t" r="r" b="b"/>
                <a:pathLst>
                  <a:path w="7207" h="4808" extrusionOk="0">
                    <a:moveTo>
                      <a:pt x="2649" y="0"/>
                    </a:moveTo>
                    <a:cubicBezTo>
                      <a:pt x="1619" y="0"/>
                      <a:pt x="364" y="456"/>
                      <a:pt x="1" y="2536"/>
                    </a:cubicBezTo>
                    <a:cubicBezTo>
                      <a:pt x="1" y="2536"/>
                      <a:pt x="1979" y="1681"/>
                      <a:pt x="2724" y="643"/>
                    </a:cubicBezTo>
                    <a:lnTo>
                      <a:pt x="2724" y="643"/>
                    </a:lnTo>
                    <a:cubicBezTo>
                      <a:pt x="2724" y="644"/>
                      <a:pt x="2688" y="2206"/>
                      <a:pt x="3433" y="2317"/>
                    </a:cubicBezTo>
                    <a:cubicBezTo>
                      <a:pt x="3472" y="2323"/>
                      <a:pt x="3509" y="2325"/>
                      <a:pt x="3545" y="2325"/>
                    </a:cubicBezTo>
                    <a:cubicBezTo>
                      <a:pt x="4185" y="2325"/>
                      <a:pt x="4251" y="1438"/>
                      <a:pt x="4251" y="1438"/>
                    </a:cubicBezTo>
                    <a:cubicBezTo>
                      <a:pt x="4251" y="1438"/>
                      <a:pt x="4398" y="3564"/>
                      <a:pt x="5118" y="3623"/>
                    </a:cubicBezTo>
                    <a:cubicBezTo>
                      <a:pt x="5147" y="3626"/>
                      <a:pt x="5174" y="3627"/>
                      <a:pt x="5201" y="3627"/>
                    </a:cubicBezTo>
                    <a:cubicBezTo>
                      <a:pt x="5636" y="3627"/>
                      <a:pt x="5780" y="3312"/>
                      <a:pt x="5828" y="3113"/>
                    </a:cubicBezTo>
                    <a:lnTo>
                      <a:pt x="5828" y="3113"/>
                    </a:lnTo>
                    <a:cubicBezTo>
                      <a:pt x="5774" y="3549"/>
                      <a:pt x="5695" y="4728"/>
                      <a:pt x="6400" y="4807"/>
                    </a:cubicBezTo>
                    <a:cubicBezTo>
                      <a:pt x="7145" y="3477"/>
                      <a:pt x="7207" y="887"/>
                      <a:pt x="4116" y="277"/>
                    </a:cubicBezTo>
                    <a:cubicBezTo>
                      <a:pt x="4116" y="277"/>
                      <a:pt x="3451" y="0"/>
                      <a:pt x="2649" y="0"/>
                    </a:cubicBezTo>
                    <a:close/>
                  </a:path>
                </a:pathLst>
              </a:custGeom>
              <a:solidFill>
                <a:srgbClr val="A062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744;p57">
                <a:extLst>
                  <a:ext uri="{FF2B5EF4-FFF2-40B4-BE49-F238E27FC236}">
                    <a16:creationId xmlns:a16="http://schemas.microsoft.com/office/drawing/2014/main" id="{226E37D3-62F8-47B8-AF8A-EB4B57B34687}"/>
                  </a:ext>
                </a:extLst>
              </p:cNvPr>
              <p:cNvSpPr/>
              <p:nvPr/>
            </p:nvSpPr>
            <p:spPr>
              <a:xfrm>
                <a:off x="6651560" y="1826088"/>
                <a:ext cx="854035" cy="404464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3415" extrusionOk="0">
                    <a:moveTo>
                      <a:pt x="52" y="0"/>
                    </a:moveTo>
                    <a:lnTo>
                      <a:pt x="52" y="0"/>
                    </a:lnTo>
                    <a:cubicBezTo>
                      <a:pt x="1" y="113"/>
                      <a:pt x="24" y="232"/>
                      <a:pt x="58" y="321"/>
                    </a:cubicBezTo>
                    <a:cubicBezTo>
                      <a:pt x="93" y="414"/>
                      <a:pt x="145" y="492"/>
                      <a:pt x="199" y="565"/>
                    </a:cubicBezTo>
                    <a:cubicBezTo>
                      <a:pt x="308" y="710"/>
                      <a:pt x="432" y="835"/>
                      <a:pt x="561" y="954"/>
                    </a:cubicBezTo>
                    <a:cubicBezTo>
                      <a:pt x="819" y="1188"/>
                      <a:pt x="1100" y="1389"/>
                      <a:pt x="1388" y="1579"/>
                    </a:cubicBezTo>
                    <a:cubicBezTo>
                      <a:pt x="1965" y="1952"/>
                      <a:pt x="2574" y="2270"/>
                      <a:pt x="3201" y="2546"/>
                    </a:cubicBezTo>
                    <a:cubicBezTo>
                      <a:pt x="3828" y="2822"/>
                      <a:pt x="4473" y="3060"/>
                      <a:pt x="5141" y="3227"/>
                    </a:cubicBezTo>
                    <a:cubicBezTo>
                      <a:pt x="5476" y="3310"/>
                      <a:pt x="5817" y="3377"/>
                      <a:pt x="6166" y="3404"/>
                    </a:cubicBezTo>
                    <a:cubicBezTo>
                      <a:pt x="6246" y="3411"/>
                      <a:pt x="6328" y="3415"/>
                      <a:pt x="6410" y="3415"/>
                    </a:cubicBezTo>
                    <a:cubicBezTo>
                      <a:pt x="6505" y="3415"/>
                      <a:pt x="6601" y="3410"/>
                      <a:pt x="6698" y="3398"/>
                    </a:cubicBezTo>
                    <a:cubicBezTo>
                      <a:pt x="6788" y="3387"/>
                      <a:pt x="6880" y="3368"/>
                      <a:pt x="6973" y="3331"/>
                    </a:cubicBezTo>
                    <a:cubicBezTo>
                      <a:pt x="7063" y="3295"/>
                      <a:pt x="7166" y="3227"/>
                      <a:pt x="7211" y="3112"/>
                    </a:cubicBezTo>
                    <a:lnTo>
                      <a:pt x="7049" y="3041"/>
                    </a:lnTo>
                    <a:cubicBezTo>
                      <a:pt x="6999" y="3125"/>
                      <a:pt x="6833" y="3156"/>
                      <a:pt x="6679" y="3158"/>
                    </a:cubicBezTo>
                    <a:cubicBezTo>
                      <a:pt x="6672" y="3158"/>
                      <a:pt x="6665" y="3158"/>
                      <a:pt x="6658" y="3158"/>
                    </a:cubicBezTo>
                    <a:cubicBezTo>
                      <a:pt x="6508" y="3158"/>
                      <a:pt x="6353" y="3138"/>
                      <a:pt x="6199" y="3116"/>
                    </a:cubicBezTo>
                    <a:cubicBezTo>
                      <a:pt x="5876" y="3061"/>
                      <a:pt x="5553" y="2981"/>
                      <a:pt x="5234" y="2887"/>
                    </a:cubicBezTo>
                    <a:cubicBezTo>
                      <a:pt x="4596" y="2699"/>
                      <a:pt x="3967" y="2465"/>
                      <a:pt x="3350" y="2204"/>
                    </a:cubicBezTo>
                    <a:cubicBezTo>
                      <a:pt x="2736" y="1938"/>
                      <a:pt x="2131" y="1644"/>
                      <a:pt x="1557" y="1306"/>
                    </a:cubicBezTo>
                    <a:cubicBezTo>
                      <a:pt x="1270" y="1138"/>
                      <a:pt x="989" y="956"/>
                      <a:pt x="730" y="754"/>
                    </a:cubicBezTo>
                    <a:cubicBezTo>
                      <a:pt x="602" y="652"/>
                      <a:pt x="477" y="544"/>
                      <a:pt x="374" y="425"/>
                    </a:cubicBezTo>
                    <a:cubicBezTo>
                      <a:pt x="274" y="311"/>
                      <a:pt x="182" y="165"/>
                      <a:pt x="213" y="70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745;p57">
                <a:extLst>
                  <a:ext uri="{FF2B5EF4-FFF2-40B4-BE49-F238E27FC236}">
                    <a16:creationId xmlns:a16="http://schemas.microsoft.com/office/drawing/2014/main" id="{BB8D4037-D48F-4D1A-85EB-B8259C677FF7}"/>
                  </a:ext>
                </a:extLst>
              </p:cNvPr>
              <p:cNvSpPr/>
              <p:nvPr/>
            </p:nvSpPr>
            <p:spPr>
              <a:xfrm>
                <a:off x="6657482" y="1790201"/>
                <a:ext cx="854035" cy="404583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3416" extrusionOk="0">
                    <a:moveTo>
                      <a:pt x="802" y="1"/>
                    </a:moveTo>
                    <a:cubicBezTo>
                      <a:pt x="706" y="1"/>
                      <a:pt x="610" y="6"/>
                      <a:pt x="513" y="18"/>
                    </a:cubicBezTo>
                    <a:cubicBezTo>
                      <a:pt x="424" y="29"/>
                      <a:pt x="331" y="48"/>
                      <a:pt x="239" y="84"/>
                    </a:cubicBezTo>
                    <a:cubicBezTo>
                      <a:pt x="149" y="121"/>
                      <a:pt x="46" y="189"/>
                      <a:pt x="1" y="303"/>
                    </a:cubicBezTo>
                    <a:lnTo>
                      <a:pt x="162" y="374"/>
                    </a:lnTo>
                    <a:cubicBezTo>
                      <a:pt x="213" y="290"/>
                      <a:pt x="380" y="258"/>
                      <a:pt x="532" y="257"/>
                    </a:cubicBezTo>
                    <a:cubicBezTo>
                      <a:pt x="542" y="257"/>
                      <a:pt x="553" y="257"/>
                      <a:pt x="564" y="257"/>
                    </a:cubicBezTo>
                    <a:cubicBezTo>
                      <a:pt x="710" y="257"/>
                      <a:pt x="862" y="277"/>
                      <a:pt x="1012" y="300"/>
                    </a:cubicBezTo>
                    <a:cubicBezTo>
                      <a:pt x="1335" y="353"/>
                      <a:pt x="1658" y="435"/>
                      <a:pt x="1977" y="528"/>
                    </a:cubicBezTo>
                    <a:cubicBezTo>
                      <a:pt x="2616" y="717"/>
                      <a:pt x="3245" y="950"/>
                      <a:pt x="3861" y="1212"/>
                    </a:cubicBezTo>
                    <a:cubicBezTo>
                      <a:pt x="4476" y="1477"/>
                      <a:pt x="5080" y="1770"/>
                      <a:pt x="5654" y="2109"/>
                    </a:cubicBezTo>
                    <a:cubicBezTo>
                      <a:pt x="5942" y="2278"/>
                      <a:pt x="6222" y="2460"/>
                      <a:pt x="6481" y="2661"/>
                    </a:cubicBezTo>
                    <a:cubicBezTo>
                      <a:pt x="6611" y="2763"/>
                      <a:pt x="6736" y="2872"/>
                      <a:pt x="6838" y="2989"/>
                    </a:cubicBezTo>
                    <a:cubicBezTo>
                      <a:pt x="6939" y="3104"/>
                      <a:pt x="7029" y="3250"/>
                      <a:pt x="6998" y="3346"/>
                    </a:cubicBezTo>
                    <a:lnTo>
                      <a:pt x="7160" y="3415"/>
                    </a:lnTo>
                    <a:cubicBezTo>
                      <a:pt x="7211" y="3302"/>
                      <a:pt x="7189" y="3184"/>
                      <a:pt x="7153" y="3094"/>
                    </a:cubicBezTo>
                    <a:cubicBezTo>
                      <a:pt x="7118" y="3002"/>
                      <a:pt x="7066" y="2924"/>
                      <a:pt x="7013" y="2850"/>
                    </a:cubicBezTo>
                    <a:cubicBezTo>
                      <a:pt x="6903" y="2706"/>
                      <a:pt x="6779" y="2581"/>
                      <a:pt x="6650" y="2462"/>
                    </a:cubicBezTo>
                    <a:cubicBezTo>
                      <a:pt x="6393" y="2228"/>
                      <a:pt x="6112" y="2026"/>
                      <a:pt x="5824" y="1837"/>
                    </a:cubicBezTo>
                    <a:cubicBezTo>
                      <a:pt x="5247" y="1463"/>
                      <a:pt x="4637" y="1145"/>
                      <a:pt x="4011" y="869"/>
                    </a:cubicBezTo>
                    <a:cubicBezTo>
                      <a:pt x="3384" y="593"/>
                      <a:pt x="2740" y="355"/>
                      <a:pt x="2070" y="189"/>
                    </a:cubicBezTo>
                    <a:cubicBezTo>
                      <a:pt x="1735" y="105"/>
                      <a:pt x="1396" y="39"/>
                      <a:pt x="1047" y="11"/>
                    </a:cubicBezTo>
                    <a:cubicBezTo>
                      <a:pt x="965" y="5"/>
                      <a:pt x="884" y="1"/>
                      <a:pt x="8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746;p57">
                <a:extLst>
                  <a:ext uri="{FF2B5EF4-FFF2-40B4-BE49-F238E27FC236}">
                    <a16:creationId xmlns:a16="http://schemas.microsoft.com/office/drawing/2014/main" id="{07507A0F-FCF0-4898-8CBC-1B58CBA4C05B}"/>
                  </a:ext>
                </a:extLst>
              </p:cNvPr>
              <p:cNvSpPr/>
              <p:nvPr/>
            </p:nvSpPr>
            <p:spPr>
              <a:xfrm>
                <a:off x="6183850" y="2406900"/>
                <a:ext cx="1361292" cy="1454345"/>
              </a:xfrm>
              <a:custGeom>
                <a:avLst/>
                <a:gdLst/>
                <a:ahLst/>
                <a:cxnLst/>
                <a:rect l="l" t="t" r="r" b="b"/>
                <a:pathLst>
                  <a:path w="11494" h="12065" extrusionOk="0">
                    <a:moveTo>
                      <a:pt x="10962" y="1"/>
                    </a:moveTo>
                    <a:lnTo>
                      <a:pt x="10962" y="1"/>
                    </a:lnTo>
                    <a:cubicBezTo>
                      <a:pt x="11052" y="1136"/>
                      <a:pt x="10912" y="2277"/>
                      <a:pt x="10652" y="3177"/>
                    </a:cubicBezTo>
                    <a:cubicBezTo>
                      <a:pt x="9959" y="5577"/>
                      <a:pt x="8824" y="10384"/>
                      <a:pt x="4965" y="10384"/>
                    </a:cubicBezTo>
                    <a:cubicBezTo>
                      <a:pt x="4338" y="10384"/>
                      <a:pt x="3639" y="10257"/>
                      <a:pt x="2859" y="9973"/>
                    </a:cubicBezTo>
                    <a:cubicBezTo>
                      <a:pt x="1254" y="9284"/>
                      <a:pt x="409" y="8320"/>
                      <a:pt x="1" y="7324"/>
                    </a:cubicBezTo>
                    <a:lnTo>
                      <a:pt x="1" y="7324"/>
                    </a:lnTo>
                    <a:cubicBezTo>
                      <a:pt x="18" y="8820"/>
                      <a:pt x="672" y="10574"/>
                      <a:pt x="3186" y="11654"/>
                    </a:cubicBezTo>
                    <a:cubicBezTo>
                      <a:pt x="3966" y="11938"/>
                      <a:pt x="4665" y="12064"/>
                      <a:pt x="5292" y="12064"/>
                    </a:cubicBezTo>
                    <a:cubicBezTo>
                      <a:pt x="9153" y="12064"/>
                      <a:pt x="10287" y="7258"/>
                      <a:pt x="10980" y="4857"/>
                    </a:cubicBezTo>
                    <a:cubicBezTo>
                      <a:pt x="11371" y="3505"/>
                      <a:pt x="11493" y="1606"/>
                      <a:pt x="10962" y="1"/>
                    </a:cubicBezTo>
                    <a:close/>
                  </a:path>
                </a:pathLst>
              </a:custGeom>
              <a:solidFill>
                <a:srgbClr val="E3DED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747;p57">
                <a:extLst>
                  <a:ext uri="{FF2B5EF4-FFF2-40B4-BE49-F238E27FC236}">
                    <a16:creationId xmlns:a16="http://schemas.microsoft.com/office/drawing/2014/main" id="{7F6E0A5E-8A39-469E-8849-AE6FEB23EFCC}"/>
                  </a:ext>
                </a:extLst>
              </p:cNvPr>
              <p:cNvSpPr/>
              <p:nvPr/>
            </p:nvSpPr>
            <p:spPr>
              <a:xfrm>
                <a:off x="6772720" y="2497226"/>
                <a:ext cx="112172" cy="61724"/>
              </a:xfrm>
              <a:custGeom>
                <a:avLst/>
                <a:gdLst/>
                <a:ahLst/>
                <a:cxnLst/>
                <a:rect l="l" t="t" r="r" b="b"/>
                <a:pathLst>
                  <a:path w="985" h="542" extrusionOk="0">
                    <a:moveTo>
                      <a:pt x="446" y="0"/>
                    </a:moveTo>
                    <a:cubicBezTo>
                      <a:pt x="409" y="0"/>
                      <a:pt x="370" y="3"/>
                      <a:pt x="329" y="9"/>
                    </a:cubicBezTo>
                    <a:cubicBezTo>
                      <a:pt x="208" y="25"/>
                      <a:pt x="122" y="74"/>
                      <a:pt x="83" y="156"/>
                    </a:cubicBezTo>
                    <a:cubicBezTo>
                      <a:pt x="1" y="311"/>
                      <a:pt x="109" y="522"/>
                      <a:pt x="116" y="528"/>
                    </a:cubicBezTo>
                    <a:cubicBezTo>
                      <a:pt x="119" y="538"/>
                      <a:pt x="126" y="541"/>
                      <a:pt x="136" y="541"/>
                    </a:cubicBezTo>
                    <a:cubicBezTo>
                      <a:pt x="139" y="541"/>
                      <a:pt x="145" y="541"/>
                      <a:pt x="149" y="538"/>
                    </a:cubicBezTo>
                    <a:cubicBezTo>
                      <a:pt x="162" y="535"/>
                      <a:pt x="165" y="518"/>
                      <a:pt x="159" y="505"/>
                    </a:cubicBezTo>
                    <a:cubicBezTo>
                      <a:pt x="156" y="499"/>
                      <a:pt x="60" y="308"/>
                      <a:pt x="126" y="180"/>
                    </a:cubicBezTo>
                    <a:cubicBezTo>
                      <a:pt x="159" y="114"/>
                      <a:pt x="231" y="71"/>
                      <a:pt x="336" y="58"/>
                    </a:cubicBezTo>
                    <a:cubicBezTo>
                      <a:pt x="375" y="52"/>
                      <a:pt x="412" y="50"/>
                      <a:pt x="446" y="50"/>
                    </a:cubicBezTo>
                    <a:cubicBezTo>
                      <a:pt x="817" y="50"/>
                      <a:pt x="925" y="346"/>
                      <a:pt x="931" y="361"/>
                    </a:cubicBezTo>
                    <a:cubicBezTo>
                      <a:pt x="934" y="371"/>
                      <a:pt x="946" y="378"/>
                      <a:pt x="958" y="378"/>
                    </a:cubicBezTo>
                    <a:cubicBezTo>
                      <a:pt x="960" y="378"/>
                      <a:pt x="962" y="378"/>
                      <a:pt x="964" y="377"/>
                    </a:cubicBezTo>
                    <a:cubicBezTo>
                      <a:pt x="977" y="370"/>
                      <a:pt x="984" y="358"/>
                      <a:pt x="977" y="344"/>
                    </a:cubicBezTo>
                    <a:cubicBezTo>
                      <a:pt x="977" y="341"/>
                      <a:pt x="853" y="0"/>
                      <a:pt x="4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748;p57">
                <a:extLst>
                  <a:ext uri="{FF2B5EF4-FFF2-40B4-BE49-F238E27FC236}">
                    <a16:creationId xmlns:a16="http://schemas.microsoft.com/office/drawing/2014/main" id="{9111C8E5-B6DE-4C6B-87E1-50ADF2EF9CEC}"/>
                  </a:ext>
                </a:extLst>
              </p:cNvPr>
              <p:cNvSpPr/>
              <p:nvPr/>
            </p:nvSpPr>
            <p:spPr>
              <a:xfrm>
                <a:off x="6780236" y="2631720"/>
                <a:ext cx="92926" cy="21182"/>
              </a:xfrm>
              <a:custGeom>
                <a:avLst/>
                <a:gdLst/>
                <a:ahLst/>
                <a:cxnLst/>
                <a:rect l="l" t="t" r="r" b="b"/>
                <a:pathLst>
                  <a:path w="816" h="186" extrusionOk="0">
                    <a:moveTo>
                      <a:pt x="23" y="1"/>
                    </a:moveTo>
                    <a:cubicBezTo>
                      <a:pt x="17" y="1"/>
                      <a:pt x="11" y="5"/>
                      <a:pt x="7" y="11"/>
                    </a:cubicBezTo>
                    <a:cubicBezTo>
                      <a:pt x="0" y="14"/>
                      <a:pt x="0" y="21"/>
                      <a:pt x="0" y="28"/>
                    </a:cubicBezTo>
                    <a:cubicBezTo>
                      <a:pt x="0" y="34"/>
                      <a:pt x="4" y="40"/>
                      <a:pt x="11" y="48"/>
                    </a:cubicBezTo>
                    <a:cubicBezTo>
                      <a:pt x="122" y="136"/>
                      <a:pt x="267" y="186"/>
                      <a:pt x="418" y="186"/>
                    </a:cubicBezTo>
                    <a:cubicBezTo>
                      <a:pt x="559" y="186"/>
                      <a:pt x="697" y="143"/>
                      <a:pt x="806" y="60"/>
                    </a:cubicBezTo>
                    <a:cubicBezTo>
                      <a:pt x="812" y="57"/>
                      <a:pt x="815" y="51"/>
                      <a:pt x="815" y="44"/>
                    </a:cubicBezTo>
                    <a:cubicBezTo>
                      <a:pt x="815" y="37"/>
                      <a:pt x="815" y="31"/>
                      <a:pt x="812" y="28"/>
                    </a:cubicBezTo>
                    <a:cubicBezTo>
                      <a:pt x="806" y="21"/>
                      <a:pt x="803" y="18"/>
                      <a:pt x="796" y="18"/>
                    </a:cubicBezTo>
                    <a:cubicBezTo>
                      <a:pt x="793" y="17"/>
                      <a:pt x="790" y="16"/>
                      <a:pt x="788" y="16"/>
                    </a:cubicBezTo>
                    <a:cubicBezTo>
                      <a:pt x="783" y="16"/>
                      <a:pt x="779" y="18"/>
                      <a:pt x="776" y="21"/>
                    </a:cubicBezTo>
                    <a:cubicBezTo>
                      <a:pt x="673" y="97"/>
                      <a:pt x="545" y="135"/>
                      <a:pt x="417" y="135"/>
                    </a:cubicBezTo>
                    <a:cubicBezTo>
                      <a:pt x="282" y="135"/>
                      <a:pt x="147" y="93"/>
                      <a:pt x="40" y="8"/>
                    </a:cubicBezTo>
                    <a:cubicBezTo>
                      <a:pt x="37" y="1"/>
                      <a:pt x="30" y="1"/>
                      <a:pt x="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749;p57">
                <a:extLst>
                  <a:ext uri="{FF2B5EF4-FFF2-40B4-BE49-F238E27FC236}">
                    <a16:creationId xmlns:a16="http://schemas.microsoft.com/office/drawing/2014/main" id="{2B2EF809-CA54-4DBB-BF38-9FBC5EF3D6E0}"/>
                  </a:ext>
                </a:extLst>
              </p:cNvPr>
              <p:cNvSpPr/>
              <p:nvPr/>
            </p:nvSpPr>
            <p:spPr>
              <a:xfrm>
                <a:off x="6603151" y="2402477"/>
                <a:ext cx="156243" cy="102950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904" extrusionOk="0">
                    <a:moveTo>
                      <a:pt x="113" y="1"/>
                    </a:moveTo>
                    <a:cubicBezTo>
                      <a:pt x="109" y="1"/>
                      <a:pt x="104" y="3"/>
                      <a:pt x="99" y="6"/>
                    </a:cubicBezTo>
                    <a:cubicBezTo>
                      <a:pt x="93" y="9"/>
                      <a:pt x="90" y="16"/>
                      <a:pt x="90" y="22"/>
                    </a:cubicBezTo>
                    <a:cubicBezTo>
                      <a:pt x="90" y="29"/>
                      <a:pt x="0" y="726"/>
                      <a:pt x="550" y="880"/>
                    </a:cubicBezTo>
                    <a:cubicBezTo>
                      <a:pt x="606" y="897"/>
                      <a:pt x="662" y="903"/>
                      <a:pt x="714" y="903"/>
                    </a:cubicBezTo>
                    <a:cubicBezTo>
                      <a:pt x="1155" y="903"/>
                      <a:pt x="1365" y="384"/>
                      <a:pt x="1365" y="377"/>
                    </a:cubicBezTo>
                    <a:cubicBezTo>
                      <a:pt x="1372" y="364"/>
                      <a:pt x="1365" y="351"/>
                      <a:pt x="1352" y="345"/>
                    </a:cubicBezTo>
                    <a:lnTo>
                      <a:pt x="1332" y="345"/>
                    </a:lnTo>
                    <a:cubicBezTo>
                      <a:pt x="1325" y="348"/>
                      <a:pt x="1322" y="354"/>
                      <a:pt x="1319" y="361"/>
                    </a:cubicBezTo>
                    <a:cubicBezTo>
                      <a:pt x="1316" y="367"/>
                      <a:pt x="1121" y="852"/>
                      <a:pt x="715" y="852"/>
                    </a:cubicBezTo>
                    <a:cubicBezTo>
                      <a:pt x="667" y="852"/>
                      <a:pt x="616" y="845"/>
                      <a:pt x="563" y="831"/>
                    </a:cubicBezTo>
                    <a:cubicBezTo>
                      <a:pt x="56" y="689"/>
                      <a:pt x="138" y="35"/>
                      <a:pt x="138" y="29"/>
                    </a:cubicBezTo>
                    <a:cubicBezTo>
                      <a:pt x="142" y="16"/>
                      <a:pt x="132" y="2"/>
                      <a:pt x="119" y="2"/>
                    </a:cubicBezTo>
                    <a:cubicBezTo>
                      <a:pt x="117" y="1"/>
                      <a:pt x="115" y="1"/>
                      <a:pt x="11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750;p57">
                <a:extLst>
                  <a:ext uri="{FF2B5EF4-FFF2-40B4-BE49-F238E27FC236}">
                    <a16:creationId xmlns:a16="http://schemas.microsoft.com/office/drawing/2014/main" id="{51D61C16-0613-417A-AB44-A7DE0A6BEE0D}"/>
                  </a:ext>
                </a:extLst>
              </p:cNvPr>
              <p:cNvSpPr/>
              <p:nvPr/>
            </p:nvSpPr>
            <p:spPr>
              <a:xfrm>
                <a:off x="6966318" y="2489938"/>
                <a:ext cx="158407" cy="10238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899" extrusionOk="0">
                    <a:moveTo>
                      <a:pt x="142" y="0"/>
                    </a:moveTo>
                    <a:cubicBezTo>
                      <a:pt x="135" y="0"/>
                      <a:pt x="128" y="3"/>
                      <a:pt x="122" y="7"/>
                    </a:cubicBezTo>
                    <a:cubicBezTo>
                      <a:pt x="116" y="10"/>
                      <a:pt x="112" y="17"/>
                      <a:pt x="112" y="23"/>
                    </a:cubicBezTo>
                    <a:cubicBezTo>
                      <a:pt x="108" y="30"/>
                      <a:pt x="0" y="721"/>
                      <a:pt x="550" y="875"/>
                    </a:cubicBezTo>
                    <a:cubicBezTo>
                      <a:pt x="606" y="888"/>
                      <a:pt x="661" y="898"/>
                      <a:pt x="717" y="898"/>
                    </a:cubicBezTo>
                    <a:cubicBezTo>
                      <a:pt x="1154" y="898"/>
                      <a:pt x="1384" y="385"/>
                      <a:pt x="1387" y="378"/>
                    </a:cubicBezTo>
                    <a:cubicBezTo>
                      <a:pt x="1387" y="372"/>
                      <a:pt x="1391" y="365"/>
                      <a:pt x="1387" y="358"/>
                    </a:cubicBezTo>
                    <a:cubicBezTo>
                      <a:pt x="1384" y="352"/>
                      <a:pt x="1381" y="349"/>
                      <a:pt x="1375" y="346"/>
                    </a:cubicBezTo>
                    <a:cubicBezTo>
                      <a:pt x="1371" y="344"/>
                      <a:pt x="1368" y="343"/>
                      <a:pt x="1365" y="343"/>
                    </a:cubicBezTo>
                    <a:cubicBezTo>
                      <a:pt x="1361" y="343"/>
                      <a:pt x="1358" y="344"/>
                      <a:pt x="1355" y="346"/>
                    </a:cubicBezTo>
                    <a:cubicBezTo>
                      <a:pt x="1348" y="349"/>
                      <a:pt x="1345" y="352"/>
                      <a:pt x="1342" y="358"/>
                    </a:cubicBezTo>
                    <a:cubicBezTo>
                      <a:pt x="1339" y="365"/>
                      <a:pt x="1122" y="847"/>
                      <a:pt x="714" y="847"/>
                    </a:cubicBezTo>
                    <a:cubicBezTo>
                      <a:pt x="666" y="847"/>
                      <a:pt x="615" y="840"/>
                      <a:pt x="562" y="825"/>
                    </a:cubicBezTo>
                    <a:cubicBezTo>
                      <a:pt x="56" y="684"/>
                      <a:pt x="158" y="36"/>
                      <a:pt x="161" y="30"/>
                    </a:cubicBezTo>
                    <a:cubicBezTo>
                      <a:pt x="161" y="17"/>
                      <a:pt x="155" y="3"/>
                      <a:pt x="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6506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F8164363-BD3E-4151-95A9-5D0341B7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F931185B-4F69-42D0-B81A-53516B01BF54}"/>
              </a:ext>
            </a:extLst>
          </p:cNvPr>
          <p:cNvGrpSpPr/>
          <p:nvPr/>
        </p:nvGrpSpPr>
        <p:grpSpPr>
          <a:xfrm>
            <a:off x="774687" y="532211"/>
            <a:ext cx="7772308" cy="4190930"/>
            <a:chOff x="1379250" y="1000746"/>
            <a:chExt cx="6385500" cy="3042325"/>
          </a:xfrm>
        </p:grpSpPr>
        <p:sp>
          <p:nvSpPr>
            <p:cNvPr id="5" name="Google Shape;2142;p62">
              <a:extLst>
                <a:ext uri="{FF2B5EF4-FFF2-40B4-BE49-F238E27FC236}">
                  <a16:creationId xmlns:a16="http://schemas.microsoft.com/office/drawing/2014/main" id="{4221859A-3998-4A91-AF9C-158332F9FE70}"/>
                </a:ext>
              </a:extLst>
            </p:cNvPr>
            <p:cNvSpPr/>
            <p:nvPr/>
          </p:nvSpPr>
          <p:spPr>
            <a:xfrm>
              <a:off x="1404150" y="1258171"/>
              <a:ext cx="6325800" cy="27849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miko"/>
                <a:ea typeface="Amiko"/>
                <a:cs typeface="Amiko"/>
                <a:sym typeface="Amiko"/>
              </a:endParaRPr>
            </a:p>
          </p:txBody>
        </p:sp>
        <p:sp>
          <p:nvSpPr>
            <p:cNvPr id="6" name="Google Shape;2144;p62">
              <a:extLst>
                <a:ext uri="{FF2B5EF4-FFF2-40B4-BE49-F238E27FC236}">
                  <a16:creationId xmlns:a16="http://schemas.microsoft.com/office/drawing/2014/main" id="{CC927085-A2CC-473F-A70E-AD0C26BCCD8E}"/>
                </a:ext>
              </a:extLst>
            </p:cNvPr>
            <p:cNvSpPr txBox="1">
              <a:spLocks/>
            </p:cNvSpPr>
            <p:nvPr/>
          </p:nvSpPr>
          <p:spPr>
            <a:xfrm>
              <a:off x="1379250" y="1000746"/>
              <a:ext cx="6385500" cy="338400"/>
            </a:xfrm>
            <a:prstGeom prst="rect">
              <a:avLst/>
            </a:prstGeom>
            <a:solidFill>
              <a:srgbClr val="85200C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3500"/>
                <a:buFont typeface="Londrina Solid"/>
                <a:buNone/>
                <a:defRPr sz="3500" b="0" i="0" u="none" strike="noStrike" cap="none">
                  <a:solidFill>
                    <a:schemeClr val="accent6"/>
                  </a:solidFill>
                  <a:latin typeface="Londrina Solid"/>
                  <a:ea typeface="Londrina Solid"/>
                  <a:cs typeface="Londrina Solid"/>
                  <a:sym typeface="Londrina Soli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3500"/>
                <a:buFont typeface="Londrina Solid"/>
                <a:buNone/>
                <a:defRPr sz="3500" b="0" i="0" u="none" strike="noStrike" cap="none">
                  <a:solidFill>
                    <a:schemeClr val="accent6"/>
                  </a:solidFill>
                  <a:latin typeface="Londrina Solid"/>
                  <a:ea typeface="Londrina Solid"/>
                  <a:cs typeface="Londrina Solid"/>
                  <a:sym typeface="Londrina Soli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3500"/>
                <a:buFont typeface="Londrina Solid"/>
                <a:buNone/>
                <a:defRPr sz="3500" b="0" i="0" u="none" strike="noStrike" cap="none">
                  <a:solidFill>
                    <a:schemeClr val="accent6"/>
                  </a:solidFill>
                  <a:latin typeface="Londrina Solid"/>
                  <a:ea typeface="Londrina Solid"/>
                  <a:cs typeface="Londrina Solid"/>
                  <a:sym typeface="Londrina Soli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3500"/>
                <a:buFont typeface="Londrina Solid"/>
                <a:buNone/>
                <a:defRPr sz="3500" b="0" i="0" u="none" strike="noStrike" cap="none">
                  <a:solidFill>
                    <a:schemeClr val="accent6"/>
                  </a:solidFill>
                  <a:latin typeface="Londrina Solid"/>
                  <a:ea typeface="Londrina Solid"/>
                  <a:cs typeface="Londrina Solid"/>
                  <a:sym typeface="Londrina Soli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3500"/>
                <a:buFont typeface="Londrina Solid"/>
                <a:buNone/>
                <a:defRPr sz="3500" b="0" i="0" u="none" strike="noStrike" cap="none">
                  <a:solidFill>
                    <a:schemeClr val="accent6"/>
                  </a:solidFill>
                  <a:latin typeface="Londrina Solid"/>
                  <a:ea typeface="Londrina Solid"/>
                  <a:cs typeface="Londrina Solid"/>
                  <a:sym typeface="Londrina Soli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3500"/>
                <a:buFont typeface="Londrina Solid"/>
                <a:buNone/>
                <a:defRPr sz="3500" b="0" i="0" u="none" strike="noStrike" cap="none">
                  <a:solidFill>
                    <a:schemeClr val="accent6"/>
                  </a:solidFill>
                  <a:latin typeface="Londrina Solid"/>
                  <a:ea typeface="Londrina Solid"/>
                  <a:cs typeface="Londrina Solid"/>
                  <a:sym typeface="Londrina Soli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3500"/>
                <a:buFont typeface="Londrina Solid"/>
                <a:buNone/>
                <a:defRPr sz="3500" b="0" i="0" u="none" strike="noStrike" cap="none">
                  <a:solidFill>
                    <a:schemeClr val="accent6"/>
                  </a:solidFill>
                  <a:latin typeface="Londrina Solid"/>
                  <a:ea typeface="Londrina Solid"/>
                  <a:cs typeface="Londrina Solid"/>
                  <a:sym typeface="Londrina Soli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3500"/>
                <a:buFont typeface="Londrina Solid"/>
                <a:buNone/>
                <a:defRPr sz="3500" b="0" i="0" u="none" strike="noStrike" cap="none">
                  <a:solidFill>
                    <a:schemeClr val="accent6"/>
                  </a:solidFill>
                  <a:latin typeface="Londrina Solid"/>
                  <a:ea typeface="Londrina Solid"/>
                  <a:cs typeface="Londrina Solid"/>
                  <a:sym typeface="Londrina Soli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3500"/>
                <a:buFont typeface="Londrina Solid"/>
                <a:buNone/>
                <a:defRPr sz="3500" b="0" i="0" u="none" strike="noStrike" cap="none">
                  <a:solidFill>
                    <a:schemeClr val="accent6"/>
                  </a:solidFill>
                  <a:latin typeface="Londrina Solid"/>
                  <a:ea typeface="Londrina Solid"/>
                  <a:cs typeface="Londrina Solid"/>
                  <a:sym typeface="Londrina Solid"/>
                </a:defRPr>
              </a:lvl9pPr>
            </a:lstStyle>
            <a:p>
              <a:pPr algn="l"/>
              <a:r>
                <a:rPr lang="es-MX" sz="2000">
                  <a:solidFill>
                    <a:schemeClr val="lt1"/>
                  </a:solidFill>
                  <a:latin typeface="KG Red Hands" panose="02000505000000020004" pitchFamily="2" charset="0"/>
                </a:rPr>
                <a:t>    MOMENTOS                  CONCLUSIÓN</a:t>
              </a:r>
              <a:endParaRPr lang="es-MX" sz="2000" dirty="0">
                <a:solidFill>
                  <a:schemeClr val="lt1"/>
                </a:solidFill>
                <a:latin typeface="KG Red Hands" panose="02000505000000020004" pitchFamily="2" charset="0"/>
              </a:endParaRPr>
            </a:p>
          </p:txBody>
        </p:sp>
        <p:sp>
          <p:nvSpPr>
            <p:cNvPr id="7" name="Google Shape;2145;p62">
              <a:extLst>
                <a:ext uri="{FF2B5EF4-FFF2-40B4-BE49-F238E27FC236}">
                  <a16:creationId xmlns:a16="http://schemas.microsoft.com/office/drawing/2014/main" id="{48EEA108-AC9E-46B1-AB92-10159EAC89A6}"/>
                </a:ext>
              </a:extLst>
            </p:cNvPr>
            <p:cNvSpPr txBox="1"/>
            <p:nvPr/>
          </p:nvSpPr>
          <p:spPr>
            <a:xfrm>
              <a:off x="1379250" y="1408121"/>
              <a:ext cx="2092800" cy="6255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latin typeface="KG Red Hands" panose="02000505000000020004" pitchFamily="2" charset="0"/>
                  <a:ea typeface="Albert Sans"/>
                  <a:cs typeface="Albert Sans"/>
                  <a:sym typeface="Albert Sans"/>
                </a:rPr>
                <a:t>1. Sucede durante la confirmación de la identidad o vocación y la adquisición de una nueva identidad.</a:t>
              </a:r>
              <a:endParaRPr sz="1100" dirty="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8" name="Google Shape;2146;p62">
              <a:extLst>
                <a:ext uri="{FF2B5EF4-FFF2-40B4-BE49-F238E27FC236}">
                  <a16:creationId xmlns:a16="http://schemas.microsoft.com/office/drawing/2014/main" id="{1BA002ED-52BC-47AC-A18A-FE5F1235E44B}"/>
                </a:ext>
              </a:extLst>
            </p:cNvPr>
            <p:cNvSpPr txBox="1"/>
            <p:nvPr/>
          </p:nvSpPr>
          <p:spPr>
            <a:xfrm>
              <a:off x="1385825" y="2294196"/>
              <a:ext cx="1997100" cy="6255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latin typeface="KG Red Hands" panose="02000505000000020004" pitchFamily="2" charset="0"/>
                  <a:ea typeface="Albert Sans"/>
                  <a:cs typeface="Albert Sans"/>
                  <a:sym typeface="Albert Sans"/>
                </a:rPr>
                <a:t>2. Es la identidad atribuida a la formación y el contraste con la identidad reivindicada o comprobada.</a:t>
              </a:r>
              <a:endParaRPr sz="1100" dirty="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9" name="Google Shape;2147;p62">
              <a:extLst>
                <a:ext uri="{FF2B5EF4-FFF2-40B4-BE49-F238E27FC236}">
                  <a16:creationId xmlns:a16="http://schemas.microsoft.com/office/drawing/2014/main" id="{4A40605A-A05A-451F-8469-7515014A6298}"/>
                </a:ext>
              </a:extLst>
            </p:cNvPr>
            <p:cNvSpPr txBox="1"/>
            <p:nvPr/>
          </p:nvSpPr>
          <p:spPr>
            <a:xfrm>
              <a:off x="1427100" y="3270221"/>
              <a:ext cx="1997100" cy="502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KG Red Hands" panose="02000505000000020004" pitchFamily="2" charset="0"/>
                  <a:ea typeface="Albert Sans"/>
                  <a:cs typeface="Albert Sans"/>
                  <a:sym typeface="Albert Sans"/>
                </a:rPr>
                <a:t>3. Contraste e identificación entre el proyecto identitario personal y el de los demás</a:t>
              </a:r>
              <a:endParaRPr sz="11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0" name="Google Shape;2148;p62">
              <a:extLst>
                <a:ext uri="{FF2B5EF4-FFF2-40B4-BE49-F238E27FC236}">
                  <a16:creationId xmlns:a16="http://schemas.microsoft.com/office/drawing/2014/main" id="{077D63ED-187E-4C4D-836F-83B6595F96F4}"/>
                </a:ext>
              </a:extLst>
            </p:cNvPr>
            <p:cNvSpPr txBox="1"/>
            <p:nvPr/>
          </p:nvSpPr>
          <p:spPr>
            <a:xfrm>
              <a:off x="3624425" y="1408121"/>
              <a:ext cx="3978900" cy="569710"/>
            </a:xfrm>
            <a:prstGeom prst="rect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KG Red Hands" panose="02000505000000020004" pitchFamily="2" charset="0"/>
                  <a:ea typeface="Albert Sans"/>
                  <a:cs typeface="Albert Sans"/>
                  <a:sym typeface="Albert Sans"/>
                </a:rPr>
                <a:t>Lo que yo pensaba que era…</a:t>
              </a:r>
              <a:endParaRPr sz="11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1" name="Google Shape;2149;p62">
              <a:extLst>
                <a:ext uri="{FF2B5EF4-FFF2-40B4-BE49-F238E27FC236}">
                  <a16:creationId xmlns:a16="http://schemas.microsoft.com/office/drawing/2014/main" id="{2D4E81A3-D0A8-4ECB-ACF6-BA42AF2B3396}"/>
                </a:ext>
              </a:extLst>
            </p:cNvPr>
            <p:cNvSpPr txBox="1"/>
            <p:nvPr/>
          </p:nvSpPr>
          <p:spPr>
            <a:xfrm>
              <a:off x="3624375" y="2270021"/>
              <a:ext cx="3978900" cy="625566"/>
            </a:xfrm>
            <a:prstGeom prst="rect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KG Red Hands" panose="02000505000000020004" pitchFamily="2" charset="0"/>
                  <a:ea typeface="Albert Sans"/>
                  <a:cs typeface="Albert Sans"/>
                  <a:sym typeface="Albert Sans"/>
                </a:rPr>
                <a:t>Lo que me di cuenta que era durante la práctica…</a:t>
              </a:r>
              <a:endParaRPr sz="11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2" name="Google Shape;2150;p62">
              <a:extLst>
                <a:ext uri="{FF2B5EF4-FFF2-40B4-BE49-F238E27FC236}">
                  <a16:creationId xmlns:a16="http://schemas.microsoft.com/office/drawing/2014/main" id="{A5305C98-874D-40BB-AB4F-E73916EB7F41}"/>
                </a:ext>
              </a:extLst>
            </p:cNvPr>
            <p:cNvSpPr txBox="1"/>
            <p:nvPr/>
          </p:nvSpPr>
          <p:spPr>
            <a:xfrm>
              <a:off x="3608825" y="3208721"/>
              <a:ext cx="4010100" cy="547368"/>
            </a:xfrm>
            <a:prstGeom prst="rect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KG Red Hands" panose="02000505000000020004" pitchFamily="2" charset="0"/>
                  <a:ea typeface="Albert Sans"/>
                  <a:cs typeface="Albert Sans"/>
                  <a:sym typeface="Albert Sans"/>
                </a:rPr>
                <a:t>Lo que me gustaría que fuera…</a:t>
              </a:r>
              <a:endParaRPr sz="11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00">
                <a:latin typeface="KG Red Hands" panose="02000505000000020004" pitchFamily="2" charset="0"/>
                <a:ea typeface="Albert Sans"/>
                <a:cs typeface="Albert Sans"/>
                <a:sym typeface="Albert Sans"/>
              </a:endParaRPr>
            </a:p>
          </p:txBody>
        </p:sp>
      </p:grpSp>
      <p:sp>
        <p:nvSpPr>
          <p:cNvPr id="18" name="Google Shape;2984;p65">
            <a:extLst>
              <a:ext uri="{FF2B5EF4-FFF2-40B4-BE49-F238E27FC236}">
                <a16:creationId xmlns:a16="http://schemas.microsoft.com/office/drawing/2014/main" id="{DFF5FE3D-FA9E-468B-8482-536B2A90DFCA}"/>
              </a:ext>
            </a:extLst>
          </p:cNvPr>
          <p:cNvSpPr/>
          <p:nvPr/>
        </p:nvSpPr>
        <p:spPr>
          <a:xfrm>
            <a:off x="7575398" y="3760919"/>
            <a:ext cx="1041600" cy="1041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" name="Google Shape;2985;p65">
            <a:extLst>
              <a:ext uri="{FF2B5EF4-FFF2-40B4-BE49-F238E27FC236}">
                <a16:creationId xmlns:a16="http://schemas.microsoft.com/office/drawing/2014/main" id="{B4DEC46A-90C2-4F28-9963-A036484F6C5C}"/>
              </a:ext>
            </a:extLst>
          </p:cNvPr>
          <p:cNvGrpSpPr/>
          <p:nvPr/>
        </p:nvGrpSpPr>
        <p:grpSpPr>
          <a:xfrm>
            <a:off x="7752710" y="3815634"/>
            <a:ext cx="686983" cy="932195"/>
            <a:chOff x="2187450" y="1805725"/>
            <a:chExt cx="353350" cy="479475"/>
          </a:xfrm>
        </p:grpSpPr>
        <p:sp>
          <p:nvSpPr>
            <p:cNvPr id="20" name="Google Shape;2986;p65">
              <a:extLst>
                <a:ext uri="{FF2B5EF4-FFF2-40B4-BE49-F238E27FC236}">
                  <a16:creationId xmlns:a16="http://schemas.microsoft.com/office/drawing/2014/main" id="{56B06AA5-0DC3-481A-94B3-02ACB6C7802E}"/>
                </a:ext>
              </a:extLst>
            </p:cNvPr>
            <p:cNvSpPr/>
            <p:nvPr/>
          </p:nvSpPr>
          <p:spPr>
            <a:xfrm>
              <a:off x="2364225" y="2045475"/>
              <a:ext cx="160850" cy="184325"/>
            </a:xfrm>
            <a:custGeom>
              <a:avLst/>
              <a:gdLst/>
              <a:ahLst/>
              <a:cxnLst/>
              <a:rect l="l" t="t" r="r" b="b"/>
              <a:pathLst>
                <a:path w="6434" h="7373" extrusionOk="0">
                  <a:moveTo>
                    <a:pt x="1" y="0"/>
                  </a:moveTo>
                  <a:lnTo>
                    <a:pt x="1" y="7372"/>
                  </a:lnTo>
                  <a:cubicBezTo>
                    <a:pt x="2300" y="7372"/>
                    <a:pt x="4601" y="6663"/>
                    <a:pt x="6017" y="5245"/>
                  </a:cubicBezTo>
                  <a:cubicBezTo>
                    <a:pt x="6431" y="4830"/>
                    <a:pt x="6431" y="4159"/>
                    <a:pt x="6017" y="3746"/>
                  </a:cubicBezTo>
                  <a:cubicBezTo>
                    <a:pt x="5607" y="3330"/>
                    <a:pt x="5607" y="2661"/>
                    <a:pt x="6020" y="2247"/>
                  </a:cubicBezTo>
                  <a:cubicBezTo>
                    <a:pt x="6434" y="1833"/>
                    <a:pt x="6434" y="1161"/>
                    <a:pt x="6020" y="750"/>
                  </a:cubicBezTo>
                  <a:lnTo>
                    <a:pt x="5270" y="0"/>
                  </a:lnTo>
                  <a:close/>
                </a:path>
              </a:pathLst>
            </a:custGeom>
            <a:solidFill>
              <a:srgbClr val="EFE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987;p65">
              <a:extLst>
                <a:ext uri="{FF2B5EF4-FFF2-40B4-BE49-F238E27FC236}">
                  <a16:creationId xmlns:a16="http://schemas.microsoft.com/office/drawing/2014/main" id="{877714A9-97A3-43B7-9CD8-85394428FFE5}"/>
                </a:ext>
              </a:extLst>
            </p:cNvPr>
            <p:cNvSpPr/>
            <p:nvPr/>
          </p:nvSpPr>
          <p:spPr>
            <a:xfrm>
              <a:off x="2203500" y="2045400"/>
              <a:ext cx="160825" cy="184350"/>
            </a:xfrm>
            <a:custGeom>
              <a:avLst/>
              <a:gdLst/>
              <a:ahLst/>
              <a:cxnLst/>
              <a:rect l="l" t="t" r="r" b="b"/>
              <a:pathLst>
                <a:path w="6433" h="7374" extrusionOk="0">
                  <a:moveTo>
                    <a:pt x="1162" y="0"/>
                  </a:moveTo>
                  <a:lnTo>
                    <a:pt x="1162" y="3"/>
                  </a:lnTo>
                  <a:lnTo>
                    <a:pt x="415" y="750"/>
                  </a:lnTo>
                  <a:cubicBezTo>
                    <a:pt x="1" y="1164"/>
                    <a:pt x="1" y="1836"/>
                    <a:pt x="415" y="2250"/>
                  </a:cubicBezTo>
                  <a:cubicBezTo>
                    <a:pt x="826" y="2664"/>
                    <a:pt x="826" y="3333"/>
                    <a:pt x="415" y="3747"/>
                  </a:cubicBezTo>
                  <a:cubicBezTo>
                    <a:pt x="2" y="4162"/>
                    <a:pt x="2" y="4830"/>
                    <a:pt x="415" y="5245"/>
                  </a:cubicBezTo>
                  <a:cubicBezTo>
                    <a:pt x="1834" y="6663"/>
                    <a:pt x="4132" y="7374"/>
                    <a:pt x="6433" y="7374"/>
                  </a:cubicBezTo>
                  <a:lnTo>
                    <a:pt x="6433" y="0"/>
                  </a:lnTo>
                  <a:close/>
                </a:path>
              </a:pathLst>
            </a:custGeom>
            <a:solidFill>
              <a:srgbClr val="D4D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988;p65">
              <a:extLst>
                <a:ext uri="{FF2B5EF4-FFF2-40B4-BE49-F238E27FC236}">
                  <a16:creationId xmlns:a16="http://schemas.microsoft.com/office/drawing/2014/main" id="{B5F8BD03-8790-4FC5-9198-D871F4EFC3F9}"/>
                </a:ext>
              </a:extLst>
            </p:cNvPr>
            <p:cNvSpPr/>
            <p:nvPr/>
          </p:nvSpPr>
          <p:spPr>
            <a:xfrm>
              <a:off x="2358625" y="1815725"/>
              <a:ext cx="33400" cy="50325"/>
            </a:xfrm>
            <a:custGeom>
              <a:avLst/>
              <a:gdLst/>
              <a:ahLst/>
              <a:cxnLst/>
              <a:rect l="l" t="t" r="r" b="b"/>
              <a:pathLst>
                <a:path w="1336" h="2013" extrusionOk="0">
                  <a:moveTo>
                    <a:pt x="1" y="0"/>
                  </a:moveTo>
                  <a:lnTo>
                    <a:pt x="1" y="2013"/>
                  </a:lnTo>
                  <a:lnTo>
                    <a:pt x="709" y="2013"/>
                  </a:lnTo>
                  <a:cubicBezTo>
                    <a:pt x="1079" y="1829"/>
                    <a:pt x="1335" y="1447"/>
                    <a:pt x="1335" y="1007"/>
                  </a:cubicBezTo>
                  <a:cubicBezTo>
                    <a:pt x="1335" y="565"/>
                    <a:pt x="1079" y="183"/>
                    <a:pt x="7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989;p65">
              <a:extLst>
                <a:ext uri="{FF2B5EF4-FFF2-40B4-BE49-F238E27FC236}">
                  <a16:creationId xmlns:a16="http://schemas.microsoft.com/office/drawing/2014/main" id="{541DE937-DCA7-457B-BB0F-1D6122519DC5}"/>
                </a:ext>
              </a:extLst>
            </p:cNvPr>
            <p:cNvSpPr/>
            <p:nvPr/>
          </p:nvSpPr>
          <p:spPr>
            <a:xfrm>
              <a:off x="2336050" y="1812725"/>
              <a:ext cx="40550" cy="56200"/>
            </a:xfrm>
            <a:custGeom>
              <a:avLst/>
              <a:gdLst/>
              <a:ahLst/>
              <a:cxnLst/>
              <a:rect l="l" t="t" r="r" b="b"/>
              <a:pathLst>
                <a:path w="1622" h="2248" extrusionOk="0">
                  <a:moveTo>
                    <a:pt x="1123" y="1"/>
                  </a:moveTo>
                  <a:cubicBezTo>
                    <a:pt x="502" y="1"/>
                    <a:pt x="0" y="504"/>
                    <a:pt x="0" y="1125"/>
                  </a:cubicBezTo>
                  <a:cubicBezTo>
                    <a:pt x="0" y="1746"/>
                    <a:pt x="502" y="2248"/>
                    <a:pt x="1123" y="2248"/>
                  </a:cubicBezTo>
                  <a:cubicBezTo>
                    <a:pt x="1304" y="2248"/>
                    <a:pt x="1473" y="2207"/>
                    <a:pt x="1621" y="2131"/>
                  </a:cubicBezTo>
                  <a:cubicBezTo>
                    <a:pt x="1250" y="1947"/>
                    <a:pt x="997" y="1565"/>
                    <a:pt x="997" y="1125"/>
                  </a:cubicBezTo>
                  <a:cubicBezTo>
                    <a:pt x="997" y="683"/>
                    <a:pt x="1252" y="301"/>
                    <a:pt x="1621" y="117"/>
                  </a:cubicBezTo>
                  <a:cubicBezTo>
                    <a:pt x="1473" y="44"/>
                    <a:pt x="1302" y="1"/>
                    <a:pt x="11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990;p65">
              <a:extLst>
                <a:ext uri="{FF2B5EF4-FFF2-40B4-BE49-F238E27FC236}">
                  <a16:creationId xmlns:a16="http://schemas.microsoft.com/office/drawing/2014/main" id="{82996B3D-7821-43E6-813C-3AD1471DA4EB}"/>
                </a:ext>
              </a:extLst>
            </p:cNvPr>
            <p:cNvSpPr/>
            <p:nvPr/>
          </p:nvSpPr>
          <p:spPr>
            <a:xfrm>
              <a:off x="2301875" y="2231925"/>
              <a:ext cx="133325" cy="46150"/>
            </a:xfrm>
            <a:custGeom>
              <a:avLst/>
              <a:gdLst/>
              <a:ahLst/>
              <a:cxnLst/>
              <a:rect l="l" t="t" r="r" b="b"/>
              <a:pathLst>
                <a:path w="5333" h="1846" extrusionOk="0">
                  <a:moveTo>
                    <a:pt x="0" y="0"/>
                  </a:moveTo>
                  <a:lnTo>
                    <a:pt x="0" y="1845"/>
                  </a:lnTo>
                  <a:lnTo>
                    <a:pt x="5332" y="1845"/>
                  </a:lnTo>
                  <a:lnTo>
                    <a:pt x="53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991;p65">
              <a:extLst>
                <a:ext uri="{FF2B5EF4-FFF2-40B4-BE49-F238E27FC236}">
                  <a16:creationId xmlns:a16="http://schemas.microsoft.com/office/drawing/2014/main" id="{3E8ADC0D-20B7-4B4C-9E6A-A9BDB33203EC}"/>
                </a:ext>
              </a:extLst>
            </p:cNvPr>
            <p:cNvSpPr/>
            <p:nvPr/>
          </p:nvSpPr>
          <p:spPr>
            <a:xfrm>
              <a:off x="2322425" y="2164700"/>
              <a:ext cx="155100" cy="113400"/>
            </a:xfrm>
            <a:custGeom>
              <a:avLst/>
              <a:gdLst/>
              <a:ahLst/>
              <a:cxnLst/>
              <a:rect l="l" t="t" r="r" b="b"/>
              <a:pathLst>
                <a:path w="6204" h="4536" extrusionOk="0">
                  <a:moveTo>
                    <a:pt x="1668" y="0"/>
                  </a:moveTo>
                  <a:cubicBezTo>
                    <a:pt x="1080" y="0"/>
                    <a:pt x="518" y="112"/>
                    <a:pt x="1" y="318"/>
                  </a:cubicBezTo>
                  <a:lnTo>
                    <a:pt x="1" y="2687"/>
                  </a:lnTo>
                  <a:cubicBezTo>
                    <a:pt x="1196" y="3847"/>
                    <a:pt x="2817" y="4536"/>
                    <a:pt x="4520" y="4536"/>
                  </a:cubicBezTo>
                  <a:lnTo>
                    <a:pt x="6201" y="4536"/>
                  </a:lnTo>
                  <a:cubicBezTo>
                    <a:pt x="6204" y="2586"/>
                    <a:pt x="4961" y="894"/>
                    <a:pt x="3193" y="262"/>
                  </a:cubicBezTo>
                  <a:cubicBezTo>
                    <a:pt x="3099" y="227"/>
                    <a:pt x="3001" y="196"/>
                    <a:pt x="2903" y="170"/>
                  </a:cubicBezTo>
                  <a:cubicBezTo>
                    <a:pt x="2510" y="58"/>
                    <a:pt x="2096" y="0"/>
                    <a:pt x="16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92;p65">
              <a:extLst>
                <a:ext uri="{FF2B5EF4-FFF2-40B4-BE49-F238E27FC236}">
                  <a16:creationId xmlns:a16="http://schemas.microsoft.com/office/drawing/2014/main" id="{C2EC2594-F816-49BD-8428-420BBFF84A61}"/>
                </a:ext>
              </a:extLst>
            </p:cNvPr>
            <p:cNvSpPr/>
            <p:nvPr/>
          </p:nvSpPr>
          <p:spPr>
            <a:xfrm>
              <a:off x="2291700" y="2164775"/>
              <a:ext cx="103275" cy="67175"/>
            </a:xfrm>
            <a:custGeom>
              <a:avLst/>
              <a:gdLst/>
              <a:ahLst/>
              <a:cxnLst/>
              <a:rect l="l" t="t" r="r" b="b"/>
              <a:pathLst>
                <a:path w="4131" h="2687" extrusionOk="0">
                  <a:moveTo>
                    <a:pt x="2895" y="0"/>
                  </a:moveTo>
                  <a:cubicBezTo>
                    <a:pt x="1796" y="0"/>
                    <a:pt x="786" y="393"/>
                    <a:pt x="1" y="1048"/>
                  </a:cubicBezTo>
                  <a:cubicBezTo>
                    <a:pt x="323" y="1661"/>
                    <a:pt x="740" y="2214"/>
                    <a:pt x="1228" y="2686"/>
                  </a:cubicBezTo>
                  <a:cubicBezTo>
                    <a:pt x="1770" y="1477"/>
                    <a:pt x="2828" y="542"/>
                    <a:pt x="4130" y="170"/>
                  </a:cubicBezTo>
                  <a:cubicBezTo>
                    <a:pt x="3738" y="60"/>
                    <a:pt x="3323" y="0"/>
                    <a:pt x="28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993;p65">
              <a:extLst>
                <a:ext uri="{FF2B5EF4-FFF2-40B4-BE49-F238E27FC236}">
                  <a16:creationId xmlns:a16="http://schemas.microsoft.com/office/drawing/2014/main" id="{EB86BE58-C510-4625-A4D8-DB1CA28C2185}"/>
                </a:ext>
              </a:extLst>
            </p:cNvPr>
            <p:cNvSpPr/>
            <p:nvPr/>
          </p:nvSpPr>
          <p:spPr>
            <a:xfrm>
              <a:off x="2250725" y="2190850"/>
              <a:ext cx="71700" cy="87225"/>
            </a:xfrm>
            <a:custGeom>
              <a:avLst/>
              <a:gdLst/>
              <a:ahLst/>
              <a:cxnLst/>
              <a:rect l="l" t="t" r="r" b="b"/>
              <a:pathLst>
                <a:path w="2868" h="3489" extrusionOk="0">
                  <a:moveTo>
                    <a:pt x="1640" y="0"/>
                  </a:moveTo>
                  <a:cubicBezTo>
                    <a:pt x="638" y="833"/>
                    <a:pt x="0" y="2086"/>
                    <a:pt x="0" y="3488"/>
                  </a:cubicBezTo>
                  <a:lnTo>
                    <a:pt x="2042" y="3488"/>
                  </a:lnTo>
                  <a:cubicBezTo>
                    <a:pt x="2042" y="2714"/>
                    <a:pt x="2361" y="2079"/>
                    <a:pt x="2867" y="1640"/>
                  </a:cubicBezTo>
                  <a:cubicBezTo>
                    <a:pt x="2379" y="1166"/>
                    <a:pt x="1962" y="615"/>
                    <a:pt x="16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994;p65">
              <a:extLst>
                <a:ext uri="{FF2B5EF4-FFF2-40B4-BE49-F238E27FC236}">
                  <a16:creationId xmlns:a16="http://schemas.microsoft.com/office/drawing/2014/main" id="{DF67A475-F0FA-4B8A-AA37-C477FCA124BA}"/>
                </a:ext>
              </a:extLst>
            </p:cNvPr>
            <p:cNvSpPr/>
            <p:nvPr/>
          </p:nvSpPr>
          <p:spPr>
            <a:xfrm>
              <a:off x="2194375" y="2007075"/>
              <a:ext cx="67650" cy="67600"/>
            </a:xfrm>
            <a:custGeom>
              <a:avLst/>
              <a:gdLst/>
              <a:ahLst/>
              <a:cxnLst/>
              <a:rect l="l" t="t" r="r" b="b"/>
              <a:pathLst>
                <a:path w="2706" h="2704" extrusionOk="0">
                  <a:moveTo>
                    <a:pt x="1352" y="1"/>
                  </a:moveTo>
                  <a:cubicBezTo>
                    <a:pt x="607" y="1"/>
                    <a:pt x="1" y="605"/>
                    <a:pt x="1" y="1352"/>
                  </a:cubicBezTo>
                  <a:cubicBezTo>
                    <a:pt x="1" y="2098"/>
                    <a:pt x="607" y="2703"/>
                    <a:pt x="1352" y="2703"/>
                  </a:cubicBezTo>
                  <a:cubicBezTo>
                    <a:pt x="2099" y="2703"/>
                    <a:pt x="2705" y="2098"/>
                    <a:pt x="2705" y="1352"/>
                  </a:cubicBezTo>
                  <a:cubicBezTo>
                    <a:pt x="2705" y="605"/>
                    <a:pt x="2099" y="1"/>
                    <a:pt x="1352" y="1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95;p65">
              <a:extLst>
                <a:ext uri="{FF2B5EF4-FFF2-40B4-BE49-F238E27FC236}">
                  <a16:creationId xmlns:a16="http://schemas.microsoft.com/office/drawing/2014/main" id="{EEBC9F24-24AE-4DC0-9F81-5971CAB8157E}"/>
                </a:ext>
              </a:extLst>
            </p:cNvPr>
            <p:cNvSpPr/>
            <p:nvPr/>
          </p:nvSpPr>
          <p:spPr>
            <a:xfrm>
              <a:off x="2466200" y="2007075"/>
              <a:ext cx="67575" cy="67600"/>
            </a:xfrm>
            <a:custGeom>
              <a:avLst/>
              <a:gdLst/>
              <a:ahLst/>
              <a:cxnLst/>
              <a:rect l="l" t="t" r="r" b="b"/>
              <a:pathLst>
                <a:path w="2703" h="2704" extrusionOk="0">
                  <a:moveTo>
                    <a:pt x="1352" y="1"/>
                  </a:moveTo>
                  <a:cubicBezTo>
                    <a:pt x="605" y="1"/>
                    <a:pt x="0" y="605"/>
                    <a:pt x="0" y="1352"/>
                  </a:cubicBezTo>
                  <a:cubicBezTo>
                    <a:pt x="0" y="2098"/>
                    <a:pt x="605" y="2703"/>
                    <a:pt x="1352" y="2703"/>
                  </a:cubicBezTo>
                  <a:cubicBezTo>
                    <a:pt x="2097" y="2703"/>
                    <a:pt x="2703" y="2098"/>
                    <a:pt x="2703" y="1352"/>
                  </a:cubicBezTo>
                  <a:cubicBezTo>
                    <a:pt x="2703" y="605"/>
                    <a:pt x="2097" y="1"/>
                    <a:pt x="1352" y="1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996;p65">
              <a:extLst>
                <a:ext uri="{FF2B5EF4-FFF2-40B4-BE49-F238E27FC236}">
                  <a16:creationId xmlns:a16="http://schemas.microsoft.com/office/drawing/2014/main" id="{ACF57DEC-53B2-4F88-9DB4-C1C2D4C50005}"/>
                </a:ext>
              </a:extLst>
            </p:cNvPr>
            <p:cNvSpPr/>
            <p:nvPr/>
          </p:nvSpPr>
          <p:spPr>
            <a:xfrm>
              <a:off x="2227900" y="1907175"/>
              <a:ext cx="254075" cy="268075"/>
            </a:xfrm>
            <a:custGeom>
              <a:avLst/>
              <a:gdLst/>
              <a:ahLst/>
              <a:cxnLst/>
              <a:rect l="l" t="t" r="r" b="b"/>
              <a:pathLst>
                <a:path w="10163" h="10723" extrusionOk="0">
                  <a:moveTo>
                    <a:pt x="5299" y="1"/>
                  </a:moveTo>
                  <a:cubicBezTo>
                    <a:pt x="4608" y="1"/>
                    <a:pt x="3956" y="317"/>
                    <a:pt x="3530" y="861"/>
                  </a:cubicBezTo>
                  <a:lnTo>
                    <a:pt x="0" y="5362"/>
                  </a:lnTo>
                  <a:lnTo>
                    <a:pt x="3530" y="9861"/>
                  </a:lnTo>
                  <a:cubicBezTo>
                    <a:pt x="3955" y="10404"/>
                    <a:pt x="4607" y="10723"/>
                    <a:pt x="5297" y="10723"/>
                  </a:cubicBezTo>
                  <a:lnTo>
                    <a:pt x="6336" y="10723"/>
                  </a:lnTo>
                  <a:cubicBezTo>
                    <a:pt x="7978" y="10448"/>
                    <a:pt x="9370" y="9437"/>
                    <a:pt x="10163" y="8043"/>
                  </a:cubicBezTo>
                  <a:lnTo>
                    <a:pt x="10163" y="3915"/>
                  </a:lnTo>
                  <a:lnTo>
                    <a:pt x="7926" y="530"/>
                  </a:lnTo>
                  <a:cubicBezTo>
                    <a:pt x="7435" y="277"/>
                    <a:pt x="6902" y="94"/>
                    <a:pt x="6336" y="1"/>
                  </a:cubicBezTo>
                  <a:close/>
                </a:path>
              </a:pathLst>
            </a:custGeom>
            <a:solidFill>
              <a:srgbClr val="FED2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997;p65">
              <a:extLst>
                <a:ext uri="{FF2B5EF4-FFF2-40B4-BE49-F238E27FC236}">
                  <a16:creationId xmlns:a16="http://schemas.microsoft.com/office/drawing/2014/main" id="{A104A495-5523-46EA-AB4E-77E17BEF6A82}"/>
                </a:ext>
              </a:extLst>
            </p:cNvPr>
            <p:cNvSpPr/>
            <p:nvPr/>
          </p:nvSpPr>
          <p:spPr>
            <a:xfrm>
              <a:off x="2245875" y="1904925"/>
              <a:ext cx="140775" cy="271800"/>
            </a:xfrm>
            <a:custGeom>
              <a:avLst/>
              <a:gdLst/>
              <a:ahLst/>
              <a:cxnLst/>
              <a:rect l="l" t="t" r="r" b="b"/>
              <a:pathLst>
                <a:path w="5631" h="10872" extrusionOk="0">
                  <a:moveTo>
                    <a:pt x="4728" y="0"/>
                  </a:moveTo>
                  <a:cubicBezTo>
                    <a:pt x="3831" y="0"/>
                    <a:pt x="2984" y="218"/>
                    <a:pt x="2237" y="605"/>
                  </a:cubicBezTo>
                  <a:lnTo>
                    <a:pt x="1" y="3622"/>
                  </a:lnTo>
                  <a:lnTo>
                    <a:pt x="1" y="8118"/>
                  </a:lnTo>
                  <a:cubicBezTo>
                    <a:pt x="934" y="9764"/>
                    <a:pt x="2702" y="10871"/>
                    <a:pt x="4728" y="10871"/>
                  </a:cubicBezTo>
                  <a:cubicBezTo>
                    <a:pt x="5035" y="10871"/>
                    <a:pt x="5336" y="10847"/>
                    <a:pt x="5630" y="10798"/>
                  </a:cubicBezTo>
                  <a:cubicBezTo>
                    <a:pt x="3056" y="10370"/>
                    <a:pt x="1095" y="8132"/>
                    <a:pt x="1095" y="5438"/>
                  </a:cubicBezTo>
                  <a:cubicBezTo>
                    <a:pt x="1095" y="4206"/>
                    <a:pt x="1504" y="3071"/>
                    <a:pt x="2194" y="2159"/>
                  </a:cubicBezTo>
                  <a:cubicBezTo>
                    <a:pt x="3015" y="1076"/>
                    <a:pt x="4231" y="309"/>
                    <a:pt x="5630" y="76"/>
                  </a:cubicBezTo>
                  <a:cubicBezTo>
                    <a:pt x="5336" y="25"/>
                    <a:pt x="5035" y="0"/>
                    <a:pt x="4728" y="0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998;p65">
              <a:extLst>
                <a:ext uri="{FF2B5EF4-FFF2-40B4-BE49-F238E27FC236}">
                  <a16:creationId xmlns:a16="http://schemas.microsoft.com/office/drawing/2014/main" id="{9922A8C8-0E47-49B8-9620-0DE734651FE8}"/>
                </a:ext>
              </a:extLst>
            </p:cNvPr>
            <p:cNvSpPr/>
            <p:nvPr/>
          </p:nvSpPr>
          <p:spPr>
            <a:xfrm>
              <a:off x="2423675" y="1920075"/>
              <a:ext cx="76325" cy="187800"/>
            </a:xfrm>
            <a:custGeom>
              <a:avLst/>
              <a:gdLst/>
              <a:ahLst/>
              <a:cxnLst/>
              <a:rect l="l" t="t" r="r" b="b"/>
              <a:pathLst>
                <a:path w="3053" h="7512" extrusionOk="0">
                  <a:moveTo>
                    <a:pt x="108" y="0"/>
                  </a:moveTo>
                  <a:lnTo>
                    <a:pt x="108" y="0"/>
                  </a:lnTo>
                  <a:cubicBezTo>
                    <a:pt x="226" y="509"/>
                    <a:pt x="273" y="1145"/>
                    <a:pt x="75" y="1890"/>
                  </a:cubicBezTo>
                  <a:cubicBezTo>
                    <a:pt x="0" y="2172"/>
                    <a:pt x="129" y="2547"/>
                    <a:pt x="364" y="2718"/>
                  </a:cubicBezTo>
                  <a:lnTo>
                    <a:pt x="1551" y="3597"/>
                  </a:lnTo>
                  <a:cubicBezTo>
                    <a:pt x="1842" y="3812"/>
                    <a:pt x="2010" y="4153"/>
                    <a:pt x="2008" y="4516"/>
                  </a:cubicBezTo>
                  <a:cubicBezTo>
                    <a:pt x="2002" y="5153"/>
                    <a:pt x="1910" y="5791"/>
                    <a:pt x="1732" y="6410"/>
                  </a:cubicBezTo>
                  <a:cubicBezTo>
                    <a:pt x="1629" y="6760"/>
                    <a:pt x="1752" y="7141"/>
                    <a:pt x="2048" y="7366"/>
                  </a:cubicBezTo>
                  <a:cubicBezTo>
                    <a:pt x="2135" y="7434"/>
                    <a:pt x="2238" y="7484"/>
                    <a:pt x="2345" y="7512"/>
                  </a:cubicBezTo>
                  <a:cubicBezTo>
                    <a:pt x="2795" y="6720"/>
                    <a:pt x="3053" y="5806"/>
                    <a:pt x="3053" y="4831"/>
                  </a:cubicBezTo>
                  <a:cubicBezTo>
                    <a:pt x="3053" y="4366"/>
                    <a:pt x="2993" y="3912"/>
                    <a:pt x="2882" y="3481"/>
                  </a:cubicBezTo>
                  <a:cubicBezTo>
                    <a:pt x="2738" y="2918"/>
                    <a:pt x="2508" y="2392"/>
                    <a:pt x="2203" y="1916"/>
                  </a:cubicBezTo>
                  <a:cubicBezTo>
                    <a:pt x="1687" y="1106"/>
                    <a:pt x="965" y="444"/>
                    <a:pt x="108" y="0"/>
                  </a:cubicBezTo>
                  <a:close/>
                </a:path>
              </a:pathLst>
            </a:custGeom>
            <a:solidFill>
              <a:srgbClr val="EFE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999;p65">
              <a:extLst>
                <a:ext uri="{FF2B5EF4-FFF2-40B4-BE49-F238E27FC236}">
                  <a16:creationId xmlns:a16="http://schemas.microsoft.com/office/drawing/2014/main" id="{968FB965-A62E-40F0-A043-EFC7E83223BE}"/>
                </a:ext>
              </a:extLst>
            </p:cNvPr>
            <p:cNvSpPr/>
            <p:nvPr/>
          </p:nvSpPr>
          <p:spPr>
            <a:xfrm>
              <a:off x="2228175" y="1920075"/>
              <a:ext cx="76300" cy="187875"/>
            </a:xfrm>
            <a:custGeom>
              <a:avLst/>
              <a:gdLst/>
              <a:ahLst/>
              <a:cxnLst/>
              <a:rect l="l" t="t" r="r" b="b"/>
              <a:pathLst>
                <a:path w="3052" h="7515" extrusionOk="0">
                  <a:moveTo>
                    <a:pt x="2944" y="0"/>
                  </a:moveTo>
                  <a:lnTo>
                    <a:pt x="2944" y="0"/>
                  </a:lnTo>
                  <a:cubicBezTo>
                    <a:pt x="2086" y="444"/>
                    <a:pt x="1364" y="1106"/>
                    <a:pt x="848" y="1916"/>
                  </a:cubicBezTo>
                  <a:cubicBezTo>
                    <a:pt x="543" y="2395"/>
                    <a:pt x="312" y="2925"/>
                    <a:pt x="167" y="3491"/>
                  </a:cubicBezTo>
                  <a:cubicBezTo>
                    <a:pt x="59" y="3921"/>
                    <a:pt x="0" y="4370"/>
                    <a:pt x="0" y="4832"/>
                  </a:cubicBezTo>
                  <a:cubicBezTo>
                    <a:pt x="0" y="5808"/>
                    <a:pt x="258" y="6722"/>
                    <a:pt x="709" y="7515"/>
                  </a:cubicBezTo>
                  <a:cubicBezTo>
                    <a:pt x="816" y="7484"/>
                    <a:pt x="620" y="7435"/>
                    <a:pt x="709" y="7369"/>
                  </a:cubicBezTo>
                  <a:cubicBezTo>
                    <a:pt x="1003" y="7142"/>
                    <a:pt x="1424" y="6760"/>
                    <a:pt x="1322" y="6412"/>
                  </a:cubicBezTo>
                  <a:cubicBezTo>
                    <a:pt x="1143" y="5791"/>
                    <a:pt x="1051" y="5154"/>
                    <a:pt x="1046" y="4518"/>
                  </a:cubicBezTo>
                  <a:cubicBezTo>
                    <a:pt x="1042" y="4156"/>
                    <a:pt x="1210" y="3814"/>
                    <a:pt x="1502" y="3599"/>
                  </a:cubicBezTo>
                  <a:lnTo>
                    <a:pt x="2689" y="2720"/>
                  </a:lnTo>
                  <a:cubicBezTo>
                    <a:pt x="2922" y="2545"/>
                    <a:pt x="3051" y="2172"/>
                    <a:pt x="2976" y="1890"/>
                  </a:cubicBezTo>
                  <a:cubicBezTo>
                    <a:pt x="2780" y="1145"/>
                    <a:pt x="2826" y="509"/>
                    <a:pt x="2944" y="0"/>
                  </a:cubicBezTo>
                  <a:close/>
                </a:path>
              </a:pathLst>
            </a:custGeom>
            <a:solidFill>
              <a:srgbClr val="D4D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00;p65">
              <a:extLst>
                <a:ext uri="{FF2B5EF4-FFF2-40B4-BE49-F238E27FC236}">
                  <a16:creationId xmlns:a16="http://schemas.microsoft.com/office/drawing/2014/main" id="{5B98C286-8972-4B03-9A48-C30DAEA749CA}"/>
                </a:ext>
              </a:extLst>
            </p:cNvPr>
            <p:cNvSpPr/>
            <p:nvPr/>
          </p:nvSpPr>
          <p:spPr>
            <a:xfrm>
              <a:off x="2307900" y="2095775"/>
              <a:ext cx="112375" cy="112375"/>
            </a:xfrm>
            <a:custGeom>
              <a:avLst/>
              <a:gdLst/>
              <a:ahLst/>
              <a:cxnLst/>
              <a:rect l="l" t="t" r="r" b="b"/>
              <a:pathLst>
                <a:path w="4495" h="4495" extrusionOk="0">
                  <a:moveTo>
                    <a:pt x="1125" y="1"/>
                  </a:moveTo>
                  <a:cubicBezTo>
                    <a:pt x="503" y="1"/>
                    <a:pt x="0" y="465"/>
                    <a:pt x="0" y="1499"/>
                  </a:cubicBezTo>
                  <a:cubicBezTo>
                    <a:pt x="0" y="2572"/>
                    <a:pt x="541" y="3738"/>
                    <a:pt x="1174" y="3738"/>
                  </a:cubicBezTo>
                  <a:cubicBezTo>
                    <a:pt x="1227" y="3738"/>
                    <a:pt x="1281" y="3730"/>
                    <a:pt x="1335" y="3713"/>
                  </a:cubicBezTo>
                  <a:cubicBezTo>
                    <a:pt x="1539" y="4187"/>
                    <a:pt x="1872" y="4495"/>
                    <a:pt x="2247" y="4495"/>
                  </a:cubicBezTo>
                  <a:cubicBezTo>
                    <a:pt x="2623" y="4495"/>
                    <a:pt x="2958" y="4187"/>
                    <a:pt x="3160" y="3713"/>
                  </a:cubicBezTo>
                  <a:cubicBezTo>
                    <a:pt x="3214" y="3730"/>
                    <a:pt x="3268" y="3738"/>
                    <a:pt x="3321" y="3738"/>
                  </a:cubicBezTo>
                  <a:cubicBezTo>
                    <a:pt x="3954" y="3738"/>
                    <a:pt x="4495" y="2575"/>
                    <a:pt x="4495" y="1499"/>
                  </a:cubicBezTo>
                  <a:cubicBezTo>
                    <a:pt x="4495" y="465"/>
                    <a:pt x="3993" y="1"/>
                    <a:pt x="3372" y="1"/>
                  </a:cubicBezTo>
                  <a:close/>
                </a:path>
              </a:pathLst>
            </a:custGeom>
            <a:solidFill>
              <a:srgbClr val="D4D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01;p65">
              <a:extLst>
                <a:ext uri="{FF2B5EF4-FFF2-40B4-BE49-F238E27FC236}">
                  <a16:creationId xmlns:a16="http://schemas.microsoft.com/office/drawing/2014/main" id="{5D5CE43E-32FD-49EC-A895-5D5D862D5D6A}"/>
                </a:ext>
              </a:extLst>
            </p:cNvPr>
            <p:cNvSpPr/>
            <p:nvPr/>
          </p:nvSpPr>
          <p:spPr>
            <a:xfrm>
              <a:off x="2314175" y="2068825"/>
              <a:ext cx="99825" cy="40900"/>
            </a:xfrm>
            <a:custGeom>
              <a:avLst/>
              <a:gdLst/>
              <a:ahLst/>
              <a:cxnLst/>
              <a:rect l="l" t="t" r="r" b="b"/>
              <a:pathLst>
                <a:path w="3993" h="1636" extrusionOk="0">
                  <a:moveTo>
                    <a:pt x="1415" y="0"/>
                  </a:moveTo>
                  <a:cubicBezTo>
                    <a:pt x="1208" y="0"/>
                    <a:pt x="1021" y="85"/>
                    <a:pt x="886" y="220"/>
                  </a:cubicBezTo>
                  <a:cubicBezTo>
                    <a:pt x="705" y="402"/>
                    <a:pt x="463" y="514"/>
                    <a:pt x="203" y="514"/>
                  </a:cubicBezTo>
                  <a:cubicBezTo>
                    <a:pt x="87" y="514"/>
                    <a:pt x="1" y="622"/>
                    <a:pt x="24" y="734"/>
                  </a:cubicBezTo>
                  <a:cubicBezTo>
                    <a:pt x="125" y="1247"/>
                    <a:pt x="579" y="1635"/>
                    <a:pt x="1124" y="1635"/>
                  </a:cubicBezTo>
                  <a:cubicBezTo>
                    <a:pt x="1476" y="1635"/>
                    <a:pt x="1791" y="1473"/>
                    <a:pt x="1996" y="1217"/>
                  </a:cubicBezTo>
                  <a:cubicBezTo>
                    <a:pt x="2202" y="1473"/>
                    <a:pt x="2516" y="1635"/>
                    <a:pt x="2869" y="1635"/>
                  </a:cubicBezTo>
                  <a:cubicBezTo>
                    <a:pt x="3414" y="1635"/>
                    <a:pt x="3866" y="1247"/>
                    <a:pt x="3969" y="734"/>
                  </a:cubicBezTo>
                  <a:cubicBezTo>
                    <a:pt x="3992" y="618"/>
                    <a:pt x="3906" y="514"/>
                    <a:pt x="3790" y="514"/>
                  </a:cubicBezTo>
                  <a:cubicBezTo>
                    <a:pt x="3530" y="514"/>
                    <a:pt x="3290" y="402"/>
                    <a:pt x="3107" y="220"/>
                  </a:cubicBezTo>
                  <a:cubicBezTo>
                    <a:pt x="2970" y="85"/>
                    <a:pt x="2785" y="0"/>
                    <a:pt x="2578" y="0"/>
                  </a:cubicBezTo>
                  <a:cubicBezTo>
                    <a:pt x="2342" y="0"/>
                    <a:pt x="2133" y="109"/>
                    <a:pt x="1996" y="278"/>
                  </a:cubicBezTo>
                  <a:cubicBezTo>
                    <a:pt x="1858" y="109"/>
                    <a:pt x="1650" y="0"/>
                    <a:pt x="1415" y="0"/>
                  </a:cubicBezTo>
                  <a:close/>
                </a:path>
              </a:pathLst>
            </a:custGeom>
            <a:solidFill>
              <a:srgbClr val="EFE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02;p65">
              <a:extLst>
                <a:ext uri="{FF2B5EF4-FFF2-40B4-BE49-F238E27FC236}">
                  <a16:creationId xmlns:a16="http://schemas.microsoft.com/office/drawing/2014/main" id="{E36D7DE1-3BFB-44C0-AB9A-63C75E85C656}"/>
                </a:ext>
              </a:extLst>
            </p:cNvPr>
            <p:cNvSpPr/>
            <p:nvPr/>
          </p:nvSpPr>
          <p:spPr>
            <a:xfrm>
              <a:off x="2318175" y="2212825"/>
              <a:ext cx="24950" cy="37600"/>
            </a:xfrm>
            <a:custGeom>
              <a:avLst/>
              <a:gdLst/>
              <a:ahLst/>
              <a:cxnLst/>
              <a:rect l="l" t="t" r="r" b="b"/>
              <a:pathLst>
                <a:path w="998" h="1504" extrusionOk="0">
                  <a:moveTo>
                    <a:pt x="0" y="0"/>
                  </a:moveTo>
                  <a:lnTo>
                    <a:pt x="0" y="1503"/>
                  </a:lnTo>
                  <a:lnTo>
                    <a:pt x="530" y="1503"/>
                  </a:lnTo>
                  <a:cubicBezTo>
                    <a:pt x="806" y="1365"/>
                    <a:pt x="994" y="1082"/>
                    <a:pt x="994" y="752"/>
                  </a:cubicBezTo>
                  <a:cubicBezTo>
                    <a:pt x="997" y="422"/>
                    <a:pt x="807" y="138"/>
                    <a:pt x="5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03;p65">
              <a:extLst>
                <a:ext uri="{FF2B5EF4-FFF2-40B4-BE49-F238E27FC236}">
                  <a16:creationId xmlns:a16="http://schemas.microsoft.com/office/drawing/2014/main" id="{6DBD76E6-FD6F-442D-B431-6219F934A9E8}"/>
                </a:ext>
              </a:extLst>
            </p:cNvPr>
            <p:cNvSpPr/>
            <p:nvPr/>
          </p:nvSpPr>
          <p:spPr>
            <a:xfrm>
              <a:off x="2301300" y="2210825"/>
              <a:ext cx="30425" cy="42200"/>
            </a:xfrm>
            <a:custGeom>
              <a:avLst/>
              <a:gdLst/>
              <a:ahLst/>
              <a:cxnLst/>
              <a:rect l="l" t="t" r="r" b="b"/>
              <a:pathLst>
                <a:path w="1217" h="1688" extrusionOk="0">
                  <a:moveTo>
                    <a:pt x="844" y="0"/>
                  </a:moveTo>
                  <a:cubicBezTo>
                    <a:pt x="378" y="0"/>
                    <a:pt x="0" y="379"/>
                    <a:pt x="0" y="844"/>
                  </a:cubicBezTo>
                  <a:cubicBezTo>
                    <a:pt x="0" y="1310"/>
                    <a:pt x="378" y="1688"/>
                    <a:pt x="844" y="1688"/>
                  </a:cubicBezTo>
                  <a:cubicBezTo>
                    <a:pt x="978" y="1688"/>
                    <a:pt x="1105" y="1655"/>
                    <a:pt x="1217" y="1600"/>
                  </a:cubicBezTo>
                  <a:cubicBezTo>
                    <a:pt x="941" y="1461"/>
                    <a:pt x="749" y="1174"/>
                    <a:pt x="749" y="844"/>
                  </a:cubicBezTo>
                  <a:cubicBezTo>
                    <a:pt x="749" y="513"/>
                    <a:pt x="939" y="227"/>
                    <a:pt x="1217" y="89"/>
                  </a:cubicBezTo>
                  <a:cubicBezTo>
                    <a:pt x="1105" y="34"/>
                    <a:pt x="978" y="0"/>
                    <a:pt x="8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004;p65">
              <a:extLst>
                <a:ext uri="{FF2B5EF4-FFF2-40B4-BE49-F238E27FC236}">
                  <a16:creationId xmlns:a16="http://schemas.microsoft.com/office/drawing/2014/main" id="{FBF37276-2CF6-4200-9AED-0CFF8023E420}"/>
                </a:ext>
              </a:extLst>
            </p:cNvPr>
            <p:cNvSpPr/>
            <p:nvPr/>
          </p:nvSpPr>
          <p:spPr>
            <a:xfrm>
              <a:off x="2345100" y="1839800"/>
              <a:ext cx="113475" cy="84200"/>
            </a:xfrm>
            <a:custGeom>
              <a:avLst/>
              <a:gdLst/>
              <a:ahLst/>
              <a:cxnLst/>
              <a:rect l="l" t="t" r="r" b="b"/>
              <a:pathLst>
                <a:path w="4539" h="3368" extrusionOk="0">
                  <a:moveTo>
                    <a:pt x="1872" y="1"/>
                  </a:moveTo>
                  <a:lnTo>
                    <a:pt x="0" y="189"/>
                  </a:lnTo>
                  <a:lnTo>
                    <a:pt x="0" y="3291"/>
                  </a:lnTo>
                  <a:lnTo>
                    <a:pt x="4539" y="3368"/>
                  </a:lnTo>
                  <a:lnTo>
                    <a:pt x="4539" y="3368"/>
                  </a:lnTo>
                  <a:lnTo>
                    <a:pt x="4065" y="910"/>
                  </a:lnTo>
                  <a:cubicBezTo>
                    <a:pt x="3964" y="383"/>
                    <a:pt x="3502" y="1"/>
                    <a:pt x="29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005;p65">
              <a:extLst>
                <a:ext uri="{FF2B5EF4-FFF2-40B4-BE49-F238E27FC236}">
                  <a16:creationId xmlns:a16="http://schemas.microsoft.com/office/drawing/2014/main" id="{C78F3A78-4902-428F-9DCF-5D5837235BFE}"/>
                </a:ext>
              </a:extLst>
            </p:cNvPr>
            <p:cNvSpPr/>
            <p:nvPr/>
          </p:nvSpPr>
          <p:spPr>
            <a:xfrm>
              <a:off x="2274950" y="1839050"/>
              <a:ext cx="117475" cy="82425"/>
            </a:xfrm>
            <a:custGeom>
              <a:avLst/>
              <a:gdLst/>
              <a:ahLst/>
              <a:cxnLst/>
              <a:rect l="l" t="t" r="r" b="b"/>
              <a:pathLst>
                <a:path w="4699" h="3297" extrusionOk="0">
                  <a:moveTo>
                    <a:pt x="1662" y="0"/>
                  </a:moveTo>
                  <a:lnTo>
                    <a:pt x="1662" y="3"/>
                  </a:lnTo>
                  <a:cubicBezTo>
                    <a:pt x="1142" y="3"/>
                    <a:pt x="691" y="359"/>
                    <a:pt x="568" y="864"/>
                  </a:cubicBezTo>
                  <a:lnTo>
                    <a:pt x="1" y="3226"/>
                  </a:lnTo>
                  <a:lnTo>
                    <a:pt x="3573" y="3296"/>
                  </a:lnTo>
                  <a:lnTo>
                    <a:pt x="3573" y="1293"/>
                  </a:lnTo>
                  <a:cubicBezTo>
                    <a:pt x="3573" y="641"/>
                    <a:pt x="4055" y="91"/>
                    <a:pt x="4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006;p65">
              <a:extLst>
                <a:ext uri="{FF2B5EF4-FFF2-40B4-BE49-F238E27FC236}">
                  <a16:creationId xmlns:a16="http://schemas.microsoft.com/office/drawing/2014/main" id="{C0CD540E-5CA9-4BDA-A0E2-E15BCD8DA26B}"/>
                </a:ext>
              </a:extLst>
            </p:cNvPr>
            <p:cNvSpPr/>
            <p:nvPr/>
          </p:nvSpPr>
          <p:spPr>
            <a:xfrm>
              <a:off x="2345275" y="1871975"/>
              <a:ext cx="150475" cy="135125"/>
            </a:xfrm>
            <a:custGeom>
              <a:avLst/>
              <a:gdLst/>
              <a:ahLst/>
              <a:cxnLst/>
              <a:rect l="l" t="t" r="r" b="b"/>
              <a:pathLst>
                <a:path w="6019" h="5405" extrusionOk="0">
                  <a:moveTo>
                    <a:pt x="751" y="1"/>
                  </a:moveTo>
                  <a:lnTo>
                    <a:pt x="1" y="1478"/>
                  </a:lnTo>
                  <a:lnTo>
                    <a:pt x="751" y="2998"/>
                  </a:lnTo>
                  <a:cubicBezTo>
                    <a:pt x="2774" y="2998"/>
                    <a:pt x="4695" y="3875"/>
                    <a:pt x="6018" y="5405"/>
                  </a:cubicBezTo>
                  <a:lnTo>
                    <a:pt x="5408" y="2240"/>
                  </a:lnTo>
                  <a:cubicBezTo>
                    <a:pt x="5336" y="1864"/>
                    <a:pt x="5123" y="1532"/>
                    <a:pt x="4811" y="1306"/>
                  </a:cubicBezTo>
                  <a:cubicBezTo>
                    <a:pt x="3638" y="465"/>
                    <a:pt x="2222" y="1"/>
                    <a:pt x="7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07;p65">
              <a:extLst>
                <a:ext uri="{FF2B5EF4-FFF2-40B4-BE49-F238E27FC236}">
                  <a16:creationId xmlns:a16="http://schemas.microsoft.com/office/drawing/2014/main" id="{7F6704A2-E3DA-477D-9C39-C81048A0B4FE}"/>
                </a:ext>
              </a:extLst>
            </p:cNvPr>
            <p:cNvSpPr/>
            <p:nvPr/>
          </p:nvSpPr>
          <p:spPr>
            <a:xfrm>
              <a:off x="2232575" y="1872025"/>
              <a:ext cx="131725" cy="135350"/>
            </a:xfrm>
            <a:custGeom>
              <a:avLst/>
              <a:gdLst/>
              <a:ahLst/>
              <a:cxnLst/>
              <a:rect l="l" t="t" r="r" b="b"/>
              <a:pathLst>
                <a:path w="5269" h="5414" extrusionOk="0">
                  <a:moveTo>
                    <a:pt x="5267" y="0"/>
                  </a:moveTo>
                  <a:cubicBezTo>
                    <a:pt x="3889" y="2"/>
                    <a:pt x="2561" y="411"/>
                    <a:pt x="1435" y="1155"/>
                  </a:cubicBezTo>
                  <a:cubicBezTo>
                    <a:pt x="1120" y="1362"/>
                    <a:pt x="898" y="1684"/>
                    <a:pt x="811" y="2050"/>
                  </a:cubicBezTo>
                  <a:lnTo>
                    <a:pt x="1" y="5413"/>
                  </a:lnTo>
                  <a:cubicBezTo>
                    <a:pt x="1323" y="3881"/>
                    <a:pt x="3243" y="2999"/>
                    <a:pt x="5267" y="2998"/>
                  </a:cubicBezTo>
                  <a:lnTo>
                    <a:pt x="5268" y="2998"/>
                  </a:lnTo>
                  <a:lnTo>
                    <a:pt x="52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08;p65">
              <a:extLst>
                <a:ext uri="{FF2B5EF4-FFF2-40B4-BE49-F238E27FC236}">
                  <a16:creationId xmlns:a16="http://schemas.microsoft.com/office/drawing/2014/main" id="{DC11414D-DE71-4B1B-A0AC-88C130FBA750}"/>
                </a:ext>
              </a:extLst>
            </p:cNvPr>
            <p:cNvSpPr/>
            <p:nvPr/>
          </p:nvSpPr>
          <p:spPr>
            <a:xfrm>
              <a:off x="2358625" y="1922075"/>
              <a:ext cx="33400" cy="50375"/>
            </a:xfrm>
            <a:custGeom>
              <a:avLst/>
              <a:gdLst/>
              <a:ahLst/>
              <a:cxnLst/>
              <a:rect l="l" t="t" r="r" b="b"/>
              <a:pathLst>
                <a:path w="1336" h="2015" extrusionOk="0">
                  <a:moveTo>
                    <a:pt x="1" y="0"/>
                  </a:moveTo>
                  <a:lnTo>
                    <a:pt x="1" y="2014"/>
                  </a:lnTo>
                  <a:lnTo>
                    <a:pt x="709" y="2014"/>
                  </a:lnTo>
                  <a:cubicBezTo>
                    <a:pt x="1079" y="1830"/>
                    <a:pt x="1335" y="1448"/>
                    <a:pt x="1335" y="1008"/>
                  </a:cubicBezTo>
                  <a:cubicBezTo>
                    <a:pt x="1335" y="566"/>
                    <a:pt x="1079" y="184"/>
                    <a:pt x="7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009;p65">
              <a:extLst>
                <a:ext uri="{FF2B5EF4-FFF2-40B4-BE49-F238E27FC236}">
                  <a16:creationId xmlns:a16="http://schemas.microsoft.com/office/drawing/2014/main" id="{3E949380-661A-4D29-9BF9-F69183146B94}"/>
                </a:ext>
              </a:extLst>
            </p:cNvPr>
            <p:cNvSpPr/>
            <p:nvPr/>
          </p:nvSpPr>
          <p:spPr>
            <a:xfrm>
              <a:off x="2336050" y="1919300"/>
              <a:ext cx="40550" cy="56200"/>
            </a:xfrm>
            <a:custGeom>
              <a:avLst/>
              <a:gdLst/>
              <a:ahLst/>
              <a:cxnLst/>
              <a:rect l="l" t="t" r="r" b="b"/>
              <a:pathLst>
                <a:path w="1622" h="2248" extrusionOk="0">
                  <a:moveTo>
                    <a:pt x="1123" y="1"/>
                  </a:moveTo>
                  <a:cubicBezTo>
                    <a:pt x="502" y="1"/>
                    <a:pt x="0" y="502"/>
                    <a:pt x="0" y="1123"/>
                  </a:cubicBezTo>
                  <a:cubicBezTo>
                    <a:pt x="0" y="1745"/>
                    <a:pt x="502" y="2248"/>
                    <a:pt x="1123" y="2248"/>
                  </a:cubicBezTo>
                  <a:cubicBezTo>
                    <a:pt x="1304" y="2248"/>
                    <a:pt x="1473" y="2205"/>
                    <a:pt x="1621" y="2131"/>
                  </a:cubicBezTo>
                  <a:cubicBezTo>
                    <a:pt x="1250" y="1946"/>
                    <a:pt x="997" y="1565"/>
                    <a:pt x="997" y="1123"/>
                  </a:cubicBezTo>
                  <a:cubicBezTo>
                    <a:pt x="997" y="683"/>
                    <a:pt x="1252" y="301"/>
                    <a:pt x="1621" y="117"/>
                  </a:cubicBezTo>
                  <a:cubicBezTo>
                    <a:pt x="1473" y="42"/>
                    <a:pt x="1302" y="1"/>
                    <a:pt x="11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010;p65">
              <a:extLst>
                <a:ext uri="{FF2B5EF4-FFF2-40B4-BE49-F238E27FC236}">
                  <a16:creationId xmlns:a16="http://schemas.microsoft.com/office/drawing/2014/main" id="{B09B3FDB-E76B-4FF7-A140-2C87022B7B7C}"/>
                </a:ext>
              </a:extLst>
            </p:cNvPr>
            <p:cNvSpPr/>
            <p:nvPr/>
          </p:nvSpPr>
          <p:spPr>
            <a:xfrm>
              <a:off x="2187450" y="1805725"/>
              <a:ext cx="353350" cy="479475"/>
            </a:xfrm>
            <a:custGeom>
              <a:avLst/>
              <a:gdLst/>
              <a:ahLst/>
              <a:cxnLst/>
              <a:rect l="l" t="t" r="r" b="b"/>
              <a:pathLst>
                <a:path w="14134" h="19179" extrusionOk="0">
                  <a:moveTo>
                    <a:pt x="7065" y="574"/>
                  </a:moveTo>
                  <a:cubicBezTo>
                    <a:pt x="7411" y="574"/>
                    <a:pt x="7708" y="781"/>
                    <a:pt x="7839" y="1080"/>
                  </a:cubicBezTo>
                  <a:lnTo>
                    <a:pt x="6295" y="1080"/>
                  </a:lnTo>
                  <a:cubicBezTo>
                    <a:pt x="6423" y="781"/>
                    <a:pt x="6720" y="574"/>
                    <a:pt x="7065" y="574"/>
                  </a:cubicBezTo>
                  <a:close/>
                  <a:moveTo>
                    <a:pt x="9280" y="1617"/>
                  </a:moveTo>
                  <a:cubicBezTo>
                    <a:pt x="9682" y="1617"/>
                    <a:pt x="10032" y="1905"/>
                    <a:pt x="10109" y="2299"/>
                  </a:cubicBezTo>
                  <a:lnTo>
                    <a:pt x="10264" y="3102"/>
                  </a:lnTo>
                  <a:cubicBezTo>
                    <a:pt x="9274" y="2612"/>
                    <a:pt x="8190" y="2359"/>
                    <a:pt x="7067" y="2359"/>
                  </a:cubicBezTo>
                  <a:cubicBezTo>
                    <a:pt x="6061" y="2361"/>
                    <a:pt x="5073" y="2571"/>
                    <a:pt x="4163" y="2970"/>
                  </a:cubicBezTo>
                  <a:lnTo>
                    <a:pt x="4332" y="2263"/>
                  </a:lnTo>
                  <a:cubicBezTo>
                    <a:pt x="4424" y="1884"/>
                    <a:pt x="4758" y="1617"/>
                    <a:pt x="5150" y="1617"/>
                  </a:cubicBezTo>
                  <a:close/>
                  <a:moveTo>
                    <a:pt x="7065" y="4826"/>
                  </a:moveTo>
                  <a:cubicBezTo>
                    <a:pt x="7535" y="4826"/>
                    <a:pt x="7937" y="5217"/>
                    <a:pt x="7906" y="5725"/>
                  </a:cubicBezTo>
                  <a:cubicBezTo>
                    <a:pt x="7877" y="6163"/>
                    <a:pt x="7510" y="6510"/>
                    <a:pt x="7065" y="6510"/>
                  </a:cubicBezTo>
                  <a:cubicBezTo>
                    <a:pt x="6622" y="6510"/>
                    <a:pt x="6252" y="6163"/>
                    <a:pt x="6226" y="5723"/>
                  </a:cubicBezTo>
                  <a:cubicBezTo>
                    <a:pt x="6193" y="5228"/>
                    <a:pt x="6584" y="4826"/>
                    <a:pt x="7065" y="4826"/>
                  </a:cubicBezTo>
                  <a:close/>
                  <a:moveTo>
                    <a:pt x="12684" y="8349"/>
                  </a:moveTo>
                  <a:cubicBezTo>
                    <a:pt x="13187" y="8435"/>
                    <a:pt x="13571" y="8878"/>
                    <a:pt x="13571" y="9403"/>
                  </a:cubicBezTo>
                  <a:cubicBezTo>
                    <a:pt x="13571" y="9929"/>
                    <a:pt x="13187" y="10374"/>
                    <a:pt x="12684" y="10458"/>
                  </a:cubicBezTo>
                  <a:cubicBezTo>
                    <a:pt x="12816" y="9754"/>
                    <a:pt x="12811" y="9036"/>
                    <a:pt x="12684" y="8349"/>
                  </a:cubicBezTo>
                  <a:close/>
                  <a:moveTo>
                    <a:pt x="1445" y="8349"/>
                  </a:moveTo>
                  <a:cubicBezTo>
                    <a:pt x="1318" y="9038"/>
                    <a:pt x="1313" y="9754"/>
                    <a:pt x="1445" y="10460"/>
                  </a:cubicBezTo>
                  <a:cubicBezTo>
                    <a:pt x="944" y="10374"/>
                    <a:pt x="557" y="9931"/>
                    <a:pt x="557" y="9406"/>
                  </a:cubicBezTo>
                  <a:cubicBezTo>
                    <a:pt x="559" y="8878"/>
                    <a:pt x="944" y="8435"/>
                    <a:pt x="1445" y="8349"/>
                  </a:cubicBezTo>
                  <a:close/>
                  <a:moveTo>
                    <a:pt x="7647" y="10803"/>
                  </a:moveTo>
                  <a:cubicBezTo>
                    <a:pt x="7766" y="10803"/>
                    <a:pt x="7886" y="10849"/>
                    <a:pt x="7978" y="10942"/>
                  </a:cubicBezTo>
                  <a:cubicBezTo>
                    <a:pt x="8190" y="11152"/>
                    <a:pt x="8454" y="11281"/>
                    <a:pt x="8734" y="11311"/>
                  </a:cubicBezTo>
                  <a:cubicBezTo>
                    <a:pt x="8608" y="11676"/>
                    <a:pt x="8274" y="11878"/>
                    <a:pt x="7935" y="11878"/>
                  </a:cubicBezTo>
                  <a:cubicBezTo>
                    <a:pt x="7697" y="11878"/>
                    <a:pt x="7456" y="11778"/>
                    <a:pt x="7285" y="11564"/>
                  </a:cubicBezTo>
                  <a:cubicBezTo>
                    <a:pt x="7228" y="11495"/>
                    <a:pt x="7147" y="11460"/>
                    <a:pt x="7066" y="11460"/>
                  </a:cubicBezTo>
                  <a:cubicBezTo>
                    <a:pt x="6985" y="11460"/>
                    <a:pt x="6904" y="11495"/>
                    <a:pt x="6848" y="11564"/>
                  </a:cubicBezTo>
                  <a:cubicBezTo>
                    <a:pt x="6675" y="11778"/>
                    <a:pt x="6434" y="11879"/>
                    <a:pt x="6195" y="11879"/>
                  </a:cubicBezTo>
                  <a:cubicBezTo>
                    <a:pt x="5857" y="11879"/>
                    <a:pt x="5524" y="11677"/>
                    <a:pt x="5398" y="11311"/>
                  </a:cubicBezTo>
                  <a:cubicBezTo>
                    <a:pt x="5677" y="11282"/>
                    <a:pt x="5943" y="11155"/>
                    <a:pt x="6153" y="10942"/>
                  </a:cubicBezTo>
                  <a:cubicBezTo>
                    <a:pt x="6245" y="10849"/>
                    <a:pt x="6364" y="10803"/>
                    <a:pt x="6484" y="10803"/>
                  </a:cubicBezTo>
                  <a:cubicBezTo>
                    <a:pt x="6619" y="10803"/>
                    <a:pt x="6755" y="10862"/>
                    <a:pt x="6848" y="10978"/>
                  </a:cubicBezTo>
                  <a:cubicBezTo>
                    <a:pt x="6903" y="11048"/>
                    <a:pt x="6984" y="11082"/>
                    <a:pt x="7065" y="11082"/>
                  </a:cubicBezTo>
                  <a:cubicBezTo>
                    <a:pt x="7146" y="11082"/>
                    <a:pt x="7228" y="11048"/>
                    <a:pt x="7285" y="10978"/>
                  </a:cubicBezTo>
                  <a:cubicBezTo>
                    <a:pt x="7377" y="10862"/>
                    <a:pt x="7511" y="10803"/>
                    <a:pt x="7647" y="10803"/>
                  </a:cubicBezTo>
                  <a:close/>
                  <a:moveTo>
                    <a:pt x="8414" y="6067"/>
                  </a:moveTo>
                  <a:cubicBezTo>
                    <a:pt x="8707" y="6128"/>
                    <a:pt x="8997" y="6208"/>
                    <a:pt x="9277" y="6308"/>
                  </a:cubicBezTo>
                  <a:cubicBezTo>
                    <a:pt x="9270" y="6335"/>
                    <a:pt x="9265" y="6363"/>
                    <a:pt x="9257" y="6392"/>
                  </a:cubicBezTo>
                  <a:cubicBezTo>
                    <a:pt x="9150" y="6783"/>
                    <a:pt x="9322" y="7280"/>
                    <a:pt x="9647" y="7519"/>
                  </a:cubicBezTo>
                  <a:lnTo>
                    <a:pt x="10833" y="8397"/>
                  </a:lnTo>
                  <a:cubicBezTo>
                    <a:pt x="11051" y="8556"/>
                    <a:pt x="11176" y="8816"/>
                    <a:pt x="11175" y="9087"/>
                  </a:cubicBezTo>
                  <a:cubicBezTo>
                    <a:pt x="11169" y="9704"/>
                    <a:pt x="11081" y="10317"/>
                    <a:pt x="10909" y="10908"/>
                  </a:cubicBezTo>
                  <a:cubicBezTo>
                    <a:pt x="10767" y="11403"/>
                    <a:pt x="10963" y="11931"/>
                    <a:pt x="11391" y="12212"/>
                  </a:cubicBezTo>
                  <a:cubicBezTo>
                    <a:pt x="10917" y="12940"/>
                    <a:pt x="10258" y="13542"/>
                    <a:pt x="9495" y="13953"/>
                  </a:cubicBezTo>
                  <a:cubicBezTo>
                    <a:pt x="9659" y="13229"/>
                    <a:pt x="9662" y="12284"/>
                    <a:pt x="9158" y="11731"/>
                  </a:cubicBezTo>
                  <a:cubicBezTo>
                    <a:pt x="9233" y="11601"/>
                    <a:pt x="9283" y="11460"/>
                    <a:pt x="9314" y="11314"/>
                  </a:cubicBezTo>
                  <a:cubicBezTo>
                    <a:pt x="9372" y="11026"/>
                    <a:pt x="9152" y="10757"/>
                    <a:pt x="8859" y="10757"/>
                  </a:cubicBezTo>
                  <a:cubicBezTo>
                    <a:pt x="8682" y="10757"/>
                    <a:pt x="8512" y="10682"/>
                    <a:pt x="8375" y="10547"/>
                  </a:cubicBezTo>
                  <a:cubicBezTo>
                    <a:pt x="8173" y="10344"/>
                    <a:pt x="7910" y="10244"/>
                    <a:pt x="7647" y="10244"/>
                  </a:cubicBezTo>
                  <a:cubicBezTo>
                    <a:pt x="7443" y="10244"/>
                    <a:pt x="7239" y="10305"/>
                    <a:pt x="7065" y="10425"/>
                  </a:cubicBezTo>
                  <a:cubicBezTo>
                    <a:pt x="6891" y="10305"/>
                    <a:pt x="6687" y="10244"/>
                    <a:pt x="6483" y="10244"/>
                  </a:cubicBezTo>
                  <a:cubicBezTo>
                    <a:pt x="6221" y="10244"/>
                    <a:pt x="5958" y="10344"/>
                    <a:pt x="5755" y="10547"/>
                  </a:cubicBezTo>
                  <a:cubicBezTo>
                    <a:pt x="5619" y="10682"/>
                    <a:pt x="5449" y="10757"/>
                    <a:pt x="5272" y="10757"/>
                  </a:cubicBezTo>
                  <a:cubicBezTo>
                    <a:pt x="4979" y="10757"/>
                    <a:pt x="4761" y="11026"/>
                    <a:pt x="4817" y="11314"/>
                  </a:cubicBezTo>
                  <a:cubicBezTo>
                    <a:pt x="4844" y="11462"/>
                    <a:pt x="4900" y="11603"/>
                    <a:pt x="4973" y="11731"/>
                  </a:cubicBezTo>
                  <a:cubicBezTo>
                    <a:pt x="4743" y="11983"/>
                    <a:pt x="4536" y="12400"/>
                    <a:pt x="4536" y="13097"/>
                  </a:cubicBezTo>
                  <a:cubicBezTo>
                    <a:pt x="4536" y="13380"/>
                    <a:pt x="4571" y="13672"/>
                    <a:pt x="4636" y="13954"/>
                  </a:cubicBezTo>
                  <a:cubicBezTo>
                    <a:pt x="3850" y="13532"/>
                    <a:pt x="3175" y="12905"/>
                    <a:pt x="2697" y="12146"/>
                  </a:cubicBezTo>
                  <a:cubicBezTo>
                    <a:pt x="2869" y="11975"/>
                    <a:pt x="3369" y="11420"/>
                    <a:pt x="3221" y="10909"/>
                  </a:cubicBezTo>
                  <a:cubicBezTo>
                    <a:pt x="3050" y="10316"/>
                    <a:pt x="2962" y="9705"/>
                    <a:pt x="2956" y="9089"/>
                  </a:cubicBezTo>
                  <a:cubicBezTo>
                    <a:pt x="2955" y="8817"/>
                    <a:pt x="3080" y="8559"/>
                    <a:pt x="3298" y="8398"/>
                  </a:cubicBezTo>
                  <a:lnTo>
                    <a:pt x="4484" y="7521"/>
                  </a:lnTo>
                  <a:cubicBezTo>
                    <a:pt x="4809" y="7282"/>
                    <a:pt x="4981" y="6785"/>
                    <a:pt x="4878" y="6392"/>
                  </a:cubicBezTo>
                  <a:cubicBezTo>
                    <a:pt x="4870" y="6364"/>
                    <a:pt x="4864" y="6335"/>
                    <a:pt x="4857" y="6309"/>
                  </a:cubicBezTo>
                  <a:cubicBezTo>
                    <a:pt x="5139" y="6209"/>
                    <a:pt x="5426" y="6131"/>
                    <a:pt x="5722" y="6070"/>
                  </a:cubicBezTo>
                  <a:cubicBezTo>
                    <a:pt x="5894" y="6653"/>
                    <a:pt x="6437" y="7075"/>
                    <a:pt x="7067" y="7075"/>
                  </a:cubicBezTo>
                  <a:cubicBezTo>
                    <a:pt x="7704" y="7075"/>
                    <a:pt x="8240" y="6648"/>
                    <a:pt x="8414" y="6067"/>
                  </a:cubicBezTo>
                  <a:close/>
                  <a:moveTo>
                    <a:pt x="7062" y="12136"/>
                  </a:moveTo>
                  <a:cubicBezTo>
                    <a:pt x="7317" y="12339"/>
                    <a:pt x="7625" y="12441"/>
                    <a:pt x="7934" y="12441"/>
                  </a:cubicBezTo>
                  <a:cubicBezTo>
                    <a:pt x="8230" y="12441"/>
                    <a:pt x="8528" y="12347"/>
                    <a:pt x="8777" y="12158"/>
                  </a:cubicBezTo>
                  <a:lnTo>
                    <a:pt x="8777" y="12158"/>
                  </a:lnTo>
                  <a:cubicBezTo>
                    <a:pt x="9398" y="12940"/>
                    <a:pt x="8757" y="15056"/>
                    <a:pt x="8143" y="15056"/>
                  </a:cubicBezTo>
                  <a:cubicBezTo>
                    <a:pt x="8116" y="15056"/>
                    <a:pt x="8089" y="15052"/>
                    <a:pt x="8062" y="15043"/>
                  </a:cubicBezTo>
                  <a:cubicBezTo>
                    <a:pt x="8034" y="15034"/>
                    <a:pt x="8005" y="15030"/>
                    <a:pt x="7977" y="15030"/>
                  </a:cubicBezTo>
                  <a:cubicBezTo>
                    <a:pt x="7868" y="15030"/>
                    <a:pt x="7765" y="15095"/>
                    <a:pt x="7719" y="15200"/>
                  </a:cubicBezTo>
                  <a:cubicBezTo>
                    <a:pt x="7555" y="15583"/>
                    <a:pt x="7309" y="15812"/>
                    <a:pt x="7064" y="15812"/>
                  </a:cubicBezTo>
                  <a:cubicBezTo>
                    <a:pt x="6818" y="15812"/>
                    <a:pt x="6573" y="15583"/>
                    <a:pt x="6407" y="15200"/>
                  </a:cubicBezTo>
                  <a:cubicBezTo>
                    <a:pt x="6362" y="15095"/>
                    <a:pt x="6259" y="15030"/>
                    <a:pt x="6150" y="15030"/>
                  </a:cubicBezTo>
                  <a:cubicBezTo>
                    <a:pt x="6122" y="15030"/>
                    <a:pt x="6093" y="15034"/>
                    <a:pt x="6065" y="15043"/>
                  </a:cubicBezTo>
                  <a:cubicBezTo>
                    <a:pt x="6039" y="15052"/>
                    <a:pt x="6012" y="15056"/>
                    <a:pt x="5985" y="15056"/>
                  </a:cubicBezTo>
                  <a:cubicBezTo>
                    <a:pt x="5374" y="15056"/>
                    <a:pt x="4727" y="12947"/>
                    <a:pt x="5346" y="12158"/>
                  </a:cubicBezTo>
                  <a:lnTo>
                    <a:pt x="5346" y="12158"/>
                  </a:lnTo>
                  <a:cubicBezTo>
                    <a:pt x="5596" y="12346"/>
                    <a:pt x="5894" y="12440"/>
                    <a:pt x="6191" y="12440"/>
                  </a:cubicBezTo>
                  <a:cubicBezTo>
                    <a:pt x="6500" y="12440"/>
                    <a:pt x="6808" y="12339"/>
                    <a:pt x="7062" y="12136"/>
                  </a:cubicBezTo>
                  <a:close/>
                  <a:moveTo>
                    <a:pt x="4327" y="6518"/>
                  </a:moveTo>
                  <a:cubicBezTo>
                    <a:pt x="4329" y="6524"/>
                    <a:pt x="4329" y="6530"/>
                    <a:pt x="4330" y="6533"/>
                  </a:cubicBezTo>
                  <a:cubicBezTo>
                    <a:pt x="4376" y="6708"/>
                    <a:pt x="4289" y="6961"/>
                    <a:pt x="4146" y="7067"/>
                  </a:cubicBezTo>
                  <a:lnTo>
                    <a:pt x="2961" y="7944"/>
                  </a:lnTo>
                  <a:cubicBezTo>
                    <a:pt x="2600" y="8211"/>
                    <a:pt x="2387" y="8641"/>
                    <a:pt x="2390" y="9092"/>
                  </a:cubicBezTo>
                  <a:cubicBezTo>
                    <a:pt x="2396" y="9759"/>
                    <a:pt x="2493" y="10422"/>
                    <a:pt x="2678" y="11063"/>
                  </a:cubicBezTo>
                  <a:cubicBezTo>
                    <a:pt x="2714" y="11184"/>
                    <a:pt x="2556" y="11503"/>
                    <a:pt x="2273" y="11770"/>
                  </a:cubicBezTo>
                  <a:cubicBezTo>
                    <a:pt x="2103" y="11932"/>
                    <a:pt x="2069" y="12198"/>
                    <a:pt x="2194" y="12399"/>
                  </a:cubicBezTo>
                  <a:cubicBezTo>
                    <a:pt x="2807" y="13394"/>
                    <a:pt x="3723" y="14187"/>
                    <a:pt x="4792" y="14652"/>
                  </a:cubicBezTo>
                  <a:cubicBezTo>
                    <a:pt x="4183" y="14977"/>
                    <a:pt x="3662" y="15427"/>
                    <a:pt x="3252" y="15957"/>
                  </a:cubicBezTo>
                  <a:cubicBezTo>
                    <a:pt x="2453" y="15618"/>
                    <a:pt x="1778" y="15177"/>
                    <a:pt x="1244" y="14644"/>
                  </a:cubicBezTo>
                  <a:cubicBezTo>
                    <a:pt x="941" y="14341"/>
                    <a:pt x="941" y="13847"/>
                    <a:pt x="1246" y="13542"/>
                  </a:cubicBezTo>
                  <a:cubicBezTo>
                    <a:pt x="1766" y="13017"/>
                    <a:pt x="1766" y="12167"/>
                    <a:pt x="1244" y="11647"/>
                  </a:cubicBezTo>
                  <a:cubicBezTo>
                    <a:pt x="1051" y="11454"/>
                    <a:pt x="976" y="11179"/>
                    <a:pt x="1036" y="10925"/>
                  </a:cubicBezTo>
                  <a:lnTo>
                    <a:pt x="1036" y="10925"/>
                  </a:lnTo>
                  <a:cubicBezTo>
                    <a:pt x="1220" y="10997"/>
                    <a:pt x="1422" y="11036"/>
                    <a:pt x="1630" y="11036"/>
                  </a:cubicBezTo>
                  <a:cubicBezTo>
                    <a:pt x="1696" y="11036"/>
                    <a:pt x="1762" y="11032"/>
                    <a:pt x="1829" y="11024"/>
                  </a:cubicBezTo>
                  <a:cubicBezTo>
                    <a:pt x="1996" y="11003"/>
                    <a:pt x="2109" y="10840"/>
                    <a:pt x="2066" y="10678"/>
                  </a:cubicBezTo>
                  <a:cubicBezTo>
                    <a:pt x="1864" y="9877"/>
                    <a:pt x="1852" y="9024"/>
                    <a:pt x="2051" y="8197"/>
                  </a:cubicBezTo>
                  <a:cubicBezTo>
                    <a:pt x="2685" y="7478"/>
                    <a:pt x="3462" y="6907"/>
                    <a:pt x="4327" y="6518"/>
                  </a:cubicBezTo>
                  <a:close/>
                  <a:moveTo>
                    <a:pt x="9802" y="6515"/>
                  </a:moveTo>
                  <a:cubicBezTo>
                    <a:pt x="10664" y="6901"/>
                    <a:pt x="11440" y="7472"/>
                    <a:pt x="12074" y="8187"/>
                  </a:cubicBezTo>
                  <a:cubicBezTo>
                    <a:pt x="12265" y="8980"/>
                    <a:pt x="12273" y="9836"/>
                    <a:pt x="12060" y="10678"/>
                  </a:cubicBezTo>
                  <a:cubicBezTo>
                    <a:pt x="12018" y="10840"/>
                    <a:pt x="12130" y="11004"/>
                    <a:pt x="12298" y="11024"/>
                  </a:cubicBezTo>
                  <a:cubicBezTo>
                    <a:pt x="12363" y="11032"/>
                    <a:pt x="12429" y="11037"/>
                    <a:pt x="12496" y="11037"/>
                  </a:cubicBezTo>
                  <a:cubicBezTo>
                    <a:pt x="12694" y="11037"/>
                    <a:pt x="12897" y="11000"/>
                    <a:pt x="13092" y="10925"/>
                  </a:cubicBezTo>
                  <a:lnTo>
                    <a:pt x="13092" y="10925"/>
                  </a:lnTo>
                  <a:cubicBezTo>
                    <a:pt x="13152" y="11181"/>
                    <a:pt x="13078" y="11454"/>
                    <a:pt x="12884" y="11649"/>
                  </a:cubicBezTo>
                  <a:cubicBezTo>
                    <a:pt x="12364" y="12175"/>
                    <a:pt x="12364" y="13025"/>
                    <a:pt x="12884" y="13543"/>
                  </a:cubicBezTo>
                  <a:cubicBezTo>
                    <a:pt x="13190" y="13854"/>
                    <a:pt x="13192" y="14339"/>
                    <a:pt x="12885" y="14646"/>
                  </a:cubicBezTo>
                  <a:cubicBezTo>
                    <a:pt x="12351" y="15180"/>
                    <a:pt x="11676" y="15620"/>
                    <a:pt x="10877" y="15959"/>
                  </a:cubicBezTo>
                  <a:cubicBezTo>
                    <a:pt x="10462" y="15422"/>
                    <a:pt x="9935" y="14976"/>
                    <a:pt x="9337" y="14654"/>
                  </a:cubicBezTo>
                  <a:cubicBezTo>
                    <a:pt x="10379" y="14201"/>
                    <a:pt x="11282" y="13433"/>
                    <a:pt x="11894" y="12469"/>
                  </a:cubicBezTo>
                  <a:cubicBezTo>
                    <a:pt x="12045" y="12232"/>
                    <a:pt x="11980" y="11905"/>
                    <a:pt x="11725" y="11756"/>
                  </a:cubicBezTo>
                  <a:cubicBezTo>
                    <a:pt x="11485" y="11616"/>
                    <a:pt x="11371" y="11331"/>
                    <a:pt x="11451" y="11063"/>
                  </a:cubicBezTo>
                  <a:cubicBezTo>
                    <a:pt x="11635" y="10422"/>
                    <a:pt x="11732" y="9759"/>
                    <a:pt x="11738" y="9092"/>
                  </a:cubicBezTo>
                  <a:cubicBezTo>
                    <a:pt x="11742" y="8641"/>
                    <a:pt x="11529" y="8211"/>
                    <a:pt x="11169" y="7944"/>
                  </a:cubicBezTo>
                  <a:lnTo>
                    <a:pt x="9981" y="7067"/>
                  </a:lnTo>
                  <a:cubicBezTo>
                    <a:pt x="9840" y="6961"/>
                    <a:pt x="9751" y="6708"/>
                    <a:pt x="9797" y="6533"/>
                  </a:cubicBezTo>
                  <a:cubicBezTo>
                    <a:pt x="9799" y="6527"/>
                    <a:pt x="9802" y="6522"/>
                    <a:pt x="9802" y="6515"/>
                  </a:cubicBezTo>
                  <a:close/>
                  <a:moveTo>
                    <a:pt x="5398" y="16487"/>
                  </a:moveTo>
                  <a:cubicBezTo>
                    <a:pt x="5708" y="16487"/>
                    <a:pt x="5959" y="16738"/>
                    <a:pt x="5959" y="17048"/>
                  </a:cubicBezTo>
                  <a:cubicBezTo>
                    <a:pt x="5959" y="17359"/>
                    <a:pt x="5708" y="17611"/>
                    <a:pt x="5398" y="17611"/>
                  </a:cubicBezTo>
                  <a:cubicBezTo>
                    <a:pt x="5087" y="17611"/>
                    <a:pt x="4835" y="17359"/>
                    <a:pt x="4835" y="17048"/>
                  </a:cubicBezTo>
                  <a:cubicBezTo>
                    <a:pt x="4835" y="16738"/>
                    <a:pt x="5087" y="16487"/>
                    <a:pt x="5398" y="16487"/>
                  </a:cubicBezTo>
                  <a:close/>
                  <a:moveTo>
                    <a:pt x="4097" y="15847"/>
                  </a:moveTo>
                  <a:cubicBezTo>
                    <a:pt x="4212" y="16040"/>
                    <a:pt x="4337" y="16226"/>
                    <a:pt x="4472" y="16408"/>
                  </a:cubicBezTo>
                  <a:cubicBezTo>
                    <a:pt x="4347" y="16588"/>
                    <a:pt x="4274" y="16807"/>
                    <a:pt x="4274" y="17043"/>
                  </a:cubicBezTo>
                  <a:cubicBezTo>
                    <a:pt x="4274" y="17312"/>
                    <a:pt x="4370" y="17559"/>
                    <a:pt x="4527" y="17752"/>
                  </a:cubicBezTo>
                  <a:cubicBezTo>
                    <a:pt x="4406" y="18021"/>
                    <a:pt x="4334" y="18306"/>
                    <a:pt x="4304" y="18610"/>
                  </a:cubicBezTo>
                  <a:lnTo>
                    <a:pt x="2820" y="18610"/>
                  </a:lnTo>
                  <a:cubicBezTo>
                    <a:pt x="2892" y="17551"/>
                    <a:pt x="3355" y="16571"/>
                    <a:pt x="4097" y="15847"/>
                  </a:cubicBezTo>
                  <a:close/>
                  <a:moveTo>
                    <a:pt x="6061" y="17950"/>
                  </a:moveTo>
                  <a:cubicBezTo>
                    <a:pt x="6435" y="18209"/>
                    <a:pt x="6832" y="18432"/>
                    <a:pt x="7246" y="18610"/>
                  </a:cubicBezTo>
                  <a:lnTo>
                    <a:pt x="4870" y="18610"/>
                  </a:lnTo>
                  <a:cubicBezTo>
                    <a:pt x="4892" y="18429"/>
                    <a:pt x="4933" y="18255"/>
                    <a:pt x="4996" y="18091"/>
                  </a:cubicBezTo>
                  <a:cubicBezTo>
                    <a:pt x="5122" y="18140"/>
                    <a:pt x="5257" y="18166"/>
                    <a:pt x="5400" y="18166"/>
                  </a:cubicBezTo>
                  <a:cubicBezTo>
                    <a:pt x="5647" y="18166"/>
                    <a:pt x="5875" y="18086"/>
                    <a:pt x="6061" y="17950"/>
                  </a:cubicBezTo>
                  <a:close/>
                  <a:moveTo>
                    <a:pt x="7067" y="0"/>
                  </a:moveTo>
                  <a:cubicBezTo>
                    <a:pt x="6410" y="0"/>
                    <a:pt x="5705" y="1082"/>
                    <a:pt x="5705" y="1082"/>
                  </a:cubicBezTo>
                  <a:lnTo>
                    <a:pt x="5153" y="1082"/>
                  </a:lnTo>
                  <a:cubicBezTo>
                    <a:pt x="4501" y="1082"/>
                    <a:pt x="3941" y="1525"/>
                    <a:pt x="3787" y="2158"/>
                  </a:cubicBezTo>
                  <a:lnTo>
                    <a:pt x="3507" y="3321"/>
                  </a:lnTo>
                  <a:cubicBezTo>
                    <a:pt x="3361" y="3404"/>
                    <a:pt x="3217" y="3493"/>
                    <a:pt x="3076" y="3586"/>
                  </a:cubicBezTo>
                  <a:cubicBezTo>
                    <a:pt x="2701" y="3833"/>
                    <a:pt x="2439" y="4211"/>
                    <a:pt x="2333" y="4651"/>
                  </a:cubicBezTo>
                  <a:lnTo>
                    <a:pt x="2220" y="5123"/>
                  </a:lnTo>
                  <a:cubicBezTo>
                    <a:pt x="2188" y="5260"/>
                    <a:pt x="2255" y="5406"/>
                    <a:pt x="2385" y="5458"/>
                  </a:cubicBezTo>
                  <a:cubicBezTo>
                    <a:pt x="2420" y="5472"/>
                    <a:pt x="2456" y="5478"/>
                    <a:pt x="2491" y="5478"/>
                  </a:cubicBezTo>
                  <a:cubicBezTo>
                    <a:pt x="2617" y="5478"/>
                    <a:pt x="2733" y="5392"/>
                    <a:pt x="2763" y="5261"/>
                  </a:cubicBezTo>
                  <a:lnTo>
                    <a:pt x="2879" y="4780"/>
                  </a:lnTo>
                  <a:cubicBezTo>
                    <a:pt x="2953" y="4478"/>
                    <a:pt x="3132" y="4221"/>
                    <a:pt x="3386" y="4053"/>
                  </a:cubicBezTo>
                  <a:cubicBezTo>
                    <a:pt x="4481" y="3327"/>
                    <a:pt x="5754" y="2947"/>
                    <a:pt x="7065" y="2947"/>
                  </a:cubicBezTo>
                  <a:cubicBezTo>
                    <a:pt x="8469" y="2947"/>
                    <a:pt x="9816" y="3379"/>
                    <a:pt x="10955" y="4198"/>
                  </a:cubicBezTo>
                  <a:cubicBezTo>
                    <a:pt x="11209" y="4381"/>
                    <a:pt x="11382" y="4649"/>
                    <a:pt x="11442" y="4956"/>
                  </a:cubicBezTo>
                  <a:lnTo>
                    <a:pt x="11874" y="7208"/>
                  </a:lnTo>
                  <a:cubicBezTo>
                    <a:pt x="10909" y="6352"/>
                    <a:pt x="9728" y="5763"/>
                    <a:pt x="8455" y="5513"/>
                  </a:cubicBezTo>
                  <a:cubicBezTo>
                    <a:pt x="8374" y="4818"/>
                    <a:pt x="7780" y="4275"/>
                    <a:pt x="7062" y="4275"/>
                  </a:cubicBezTo>
                  <a:cubicBezTo>
                    <a:pt x="6358" y="4275"/>
                    <a:pt x="5748" y="4804"/>
                    <a:pt x="5668" y="5516"/>
                  </a:cubicBezTo>
                  <a:cubicBezTo>
                    <a:pt x="4418" y="5761"/>
                    <a:pt x="3255" y="6334"/>
                    <a:pt x="2303" y="7167"/>
                  </a:cubicBezTo>
                  <a:lnTo>
                    <a:pt x="2496" y="6363"/>
                  </a:lnTo>
                  <a:cubicBezTo>
                    <a:pt x="2530" y="6226"/>
                    <a:pt x="2462" y="6081"/>
                    <a:pt x="2332" y="6027"/>
                  </a:cubicBezTo>
                  <a:cubicBezTo>
                    <a:pt x="2297" y="6013"/>
                    <a:pt x="2261" y="6007"/>
                    <a:pt x="2227" y="6007"/>
                  </a:cubicBezTo>
                  <a:cubicBezTo>
                    <a:pt x="2100" y="6007"/>
                    <a:pt x="1985" y="6093"/>
                    <a:pt x="1954" y="6223"/>
                  </a:cubicBezTo>
                  <a:lnTo>
                    <a:pt x="1579" y="7783"/>
                  </a:lnTo>
                  <a:cubicBezTo>
                    <a:pt x="690" y="7812"/>
                    <a:pt x="0" y="8541"/>
                    <a:pt x="0" y="9414"/>
                  </a:cubicBezTo>
                  <a:cubicBezTo>
                    <a:pt x="0" y="9877"/>
                    <a:pt x="200" y="10320"/>
                    <a:pt x="545" y="10629"/>
                  </a:cubicBezTo>
                  <a:cubicBezTo>
                    <a:pt x="359" y="11115"/>
                    <a:pt x="470" y="11670"/>
                    <a:pt x="850" y="12052"/>
                  </a:cubicBezTo>
                  <a:cubicBezTo>
                    <a:pt x="1157" y="12359"/>
                    <a:pt x="1157" y="12842"/>
                    <a:pt x="850" y="13152"/>
                  </a:cubicBezTo>
                  <a:cubicBezTo>
                    <a:pt x="328" y="13673"/>
                    <a:pt x="328" y="14523"/>
                    <a:pt x="850" y="15046"/>
                  </a:cubicBezTo>
                  <a:cubicBezTo>
                    <a:pt x="1410" y="15606"/>
                    <a:pt x="2109" y="16072"/>
                    <a:pt x="2930" y="16434"/>
                  </a:cubicBezTo>
                  <a:cubicBezTo>
                    <a:pt x="2494" y="17166"/>
                    <a:pt x="2249" y="18011"/>
                    <a:pt x="2249" y="18895"/>
                  </a:cubicBezTo>
                  <a:cubicBezTo>
                    <a:pt x="2249" y="19050"/>
                    <a:pt x="2373" y="19179"/>
                    <a:pt x="2531" y="19179"/>
                  </a:cubicBezTo>
                  <a:lnTo>
                    <a:pt x="11603" y="19179"/>
                  </a:lnTo>
                  <a:cubicBezTo>
                    <a:pt x="11758" y="19179"/>
                    <a:pt x="11882" y="19054"/>
                    <a:pt x="11883" y="18899"/>
                  </a:cubicBezTo>
                  <a:cubicBezTo>
                    <a:pt x="11883" y="18510"/>
                    <a:pt x="11837" y="18122"/>
                    <a:pt x="11745" y="17746"/>
                  </a:cubicBezTo>
                  <a:cubicBezTo>
                    <a:pt x="11715" y="17617"/>
                    <a:pt x="11599" y="17530"/>
                    <a:pt x="11471" y="17530"/>
                  </a:cubicBezTo>
                  <a:cubicBezTo>
                    <a:pt x="11428" y="17530"/>
                    <a:pt x="11383" y="17540"/>
                    <a:pt x="11339" y="17562"/>
                  </a:cubicBezTo>
                  <a:cubicBezTo>
                    <a:pt x="11222" y="17622"/>
                    <a:pt x="11166" y="17760"/>
                    <a:pt x="11198" y="17887"/>
                  </a:cubicBezTo>
                  <a:cubicBezTo>
                    <a:pt x="11255" y="18125"/>
                    <a:pt x="11291" y="18366"/>
                    <a:pt x="11308" y="18611"/>
                  </a:cubicBezTo>
                  <a:lnTo>
                    <a:pt x="9926" y="18611"/>
                  </a:lnTo>
                  <a:cubicBezTo>
                    <a:pt x="8690" y="18611"/>
                    <a:pt x="7454" y="18221"/>
                    <a:pt x="6415" y="17513"/>
                  </a:cubicBezTo>
                  <a:cubicBezTo>
                    <a:pt x="6496" y="17339"/>
                    <a:pt x="6533" y="17146"/>
                    <a:pt x="6515" y="16941"/>
                  </a:cubicBezTo>
                  <a:cubicBezTo>
                    <a:pt x="6467" y="16393"/>
                    <a:pt x="6021" y="15954"/>
                    <a:pt x="5472" y="15916"/>
                  </a:cubicBezTo>
                  <a:cubicBezTo>
                    <a:pt x="5444" y="15914"/>
                    <a:pt x="5416" y="15913"/>
                    <a:pt x="5388" y="15913"/>
                  </a:cubicBezTo>
                  <a:cubicBezTo>
                    <a:pt x="5209" y="15913"/>
                    <a:pt x="5040" y="15955"/>
                    <a:pt x="4889" y="16033"/>
                  </a:cubicBezTo>
                  <a:cubicBezTo>
                    <a:pt x="4757" y="15850"/>
                    <a:pt x="4634" y="15663"/>
                    <a:pt x="4524" y="15468"/>
                  </a:cubicBezTo>
                  <a:cubicBezTo>
                    <a:pt x="4712" y="15327"/>
                    <a:pt x="4916" y="15200"/>
                    <a:pt x="5131" y="15091"/>
                  </a:cubicBezTo>
                  <a:cubicBezTo>
                    <a:pt x="5381" y="15427"/>
                    <a:pt x="5677" y="15605"/>
                    <a:pt x="5984" y="15605"/>
                  </a:cubicBezTo>
                  <a:lnTo>
                    <a:pt x="5990" y="15605"/>
                  </a:lnTo>
                  <a:cubicBezTo>
                    <a:pt x="6252" y="16082"/>
                    <a:pt x="6644" y="16361"/>
                    <a:pt x="7065" y="16361"/>
                  </a:cubicBezTo>
                  <a:cubicBezTo>
                    <a:pt x="7487" y="16361"/>
                    <a:pt x="7878" y="16082"/>
                    <a:pt x="8141" y="15605"/>
                  </a:cubicBezTo>
                  <a:lnTo>
                    <a:pt x="8142" y="15605"/>
                  </a:lnTo>
                  <a:cubicBezTo>
                    <a:pt x="8447" y="15605"/>
                    <a:pt x="8744" y="15427"/>
                    <a:pt x="8994" y="15092"/>
                  </a:cubicBezTo>
                  <a:cubicBezTo>
                    <a:pt x="9767" y="15488"/>
                    <a:pt x="10411" y="16118"/>
                    <a:pt x="10822" y="16887"/>
                  </a:cubicBezTo>
                  <a:cubicBezTo>
                    <a:pt x="10872" y="16985"/>
                    <a:pt x="10973" y="17045"/>
                    <a:pt x="11078" y="17045"/>
                  </a:cubicBezTo>
                  <a:cubicBezTo>
                    <a:pt x="11108" y="17045"/>
                    <a:pt x="11138" y="17040"/>
                    <a:pt x="11167" y="17030"/>
                  </a:cubicBezTo>
                  <a:cubicBezTo>
                    <a:pt x="11333" y="16970"/>
                    <a:pt x="11403" y="16783"/>
                    <a:pt x="11322" y="16632"/>
                  </a:cubicBezTo>
                  <a:cubicBezTo>
                    <a:pt x="11284" y="16560"/>
                    <a:pt x="11242" y="16488"/>
                    <a:pt x="11199" y="16418"/>
                  </a:cubicBezTo>
                  <a:cubicBezTo>
                    <a:pt x="12022" y="16056"/>
                    <a:pt x="12723" y="15589"/>
                    <a:pt x="13281" y="15029"/>
                  </a:cubicBezTo>
                  <a:cubicBezTo>
                    <a:pt x="13801" y="14509"/>
                    <a:pt x="13801" y="13661"/>
                    <a:pt x="13281" y="13133"/>
                  </a:cubicBezTo>
                  <a:cubicBezTo>
                    <a:pt x="12974" y="12827"/>
                    <a:pt x="12974" y="12342"/>
                    <a:pt x="13281" y="12032"/>
                  </a:cubicBezTo>
                  <a:cubicBezTo>
                    <a:pt x="13663" y="11652"/>
                    <a:pt x="13775" y="11095"/>
                    <a:pt x="13586" y="10609"/>
                  </a:cubicBezTo>
                  <a:cubicBezTo>
                    <a:pt x="13934" y="10297"/>
                    <a:pt x="14134" y="9854"/>
                    <a:pt x="14134" y="9391"/>
                  </a:cubicBezTo>
                  <a:cubicBezTo>
                    <a:pt x="14134" y="8518"/>
                    <a:pt x="13445" y="7792"/>
                    <a:pt x="12565" y="7760"/>
                  </a:cubicBezTo>
                  <a:lnTo>
                    <a:pt x="11998" y="4823"/>
                  </a:lnTo>
                  <a:cubicBezTo>
                    <a:pt x="11913" y="4375"/>
                    <a:pt x="11661" y="3979"/>
                    <a:pt x="11290" y="3715"/>
                  </a:cubicBezTo>
                  <a:cubicBezTo>
                    <a:pt x="11163" y="3625"/>
                    <a:pt x="11037" y="3539"/>
                    <a:pt x="10906" y="3458"/>
                  </a:cubicBezTo>
                  <a:lnTo>
                    <a:pt x="10662" y="2192"/>
                  </a:lnTo>
                  <a:cubicBezTo>
                    <a:pt x="10537" y="1532"/>
                    <a:pt x="9955" y="1054"/>
                    <a:pt x="9283" y="1054"/>
                  </a:cubicBezTo>
                  <a:lnTo>
                    <a:pt x="8431" y="1054"/>
                  </a:lnTo>
                  <a:cubicBezTo>
                    <a:pt x="8431" y="1054"/>
                    <a:pt x="7725" y="0"/>
                    <a:pt x="7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011;p65">
              <a:extLst>
                <a:ext uri="{FF2B5EF4-FFF2-40B4-BE49-F238E27FC236}">
                  <a16:creationId xmlns:a16="http://schemas.microsoft.com/office/drawing/2014/main" id="{2CB2D3FB-F860-4FDC-9B17-40DF3F5DDC25}"/>
                </a:ext>
              </a:extLst>
            </p:cNvPr>
            <p:cNvSpPr/>
            <p:nvPr/>
          </p:nvSpPr>
          <p:spPr>
            <a:xfrm>
              <a:off x="2298300" y="2048075"/>
              <a:ext cx="14225" cy="25600"/>
            </a:xfrm>
            <a:custGeom>
              <a:avLst/>
              <a:gdLst/>
              <a:ahLst/>
              <a:cxnLst/>
              <a:rect l="l" t="t" r="r" b="b"/>
              <a:pathLst>
                <a:path w="569" h="1024" extrusionOk="0">
                  <a:moveTo>
                    <a:pt x="283" y="1"/>
                  </a:moveTo>
                  <a:cubicBezTo>
                    <a:pt x="262" y="1"/>
                    <a:pt x="240" y="3"/>
                    <a:pt x="217" y="8"/>
                  </a:cubicBezTo>
                  <a:cubicBezTo>
                    <a:pt x="90" y="37"/>
                    <a:pt x="1" y="158"/>
                    <a:pt x="1" y="290"/>
                  </a:cubicBezTo>
                  <a:lnTo>
                    <a:pt x="1" y="734"/>
                  </a:lnTo>
                  <a:cubicBezTo>
                    <a:pt x="1" y="866"/>
                    <a:pt x="90" y="987"/>
                    <a:pt x="217" y="1016"/>
                  </a:cubicBezTo>
                  <a:cubicBezTo>
                    <a:pt x="240" y="1021"/>
                    <a:pt x="262" y="1023"/>
                    <a:pt x="283" y="1023"/>
                  </a:cubicBezTo>
                  <a:cubicBezTo>
                    <a:pt x="441" y="1023"/>
                    <a:pt x="568" y="896"/>
                    <a:pt x="568" y="740"/>
                  </a:cubicBezTo>
                  <a:lnTo>
                    <a:pt x="568" y="284"/>
                  </a:lnTo>
                  <a:cubicBezTo>
                    <a:pt x="568" y="128"/>
                    <a:pt x="441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012;p65">
              <a:extLst>
                <a:ext uri="{FF2B5EF4-FFF2-40B4-BE49-F238E27FC236}">
                  <a16:creationId xmlns:a16="http://schemas.microsoft.com/office/drawing/2014/main" id="{D32E741B-5BF2-415F-AB88-523B66523EFE}"/>
                </a:ext>
              </a:extLst>
            </p:cNvPr>
            <p:cNvSpPr/>
            <p:nvPr/>
          </p:nvSpPr>
          <p:spPr>
            <a:xfrm>
              <a:off x="2415300" y="2048075"/>
              <a:ext cx="14225" cy="25600"/>
            </a:xfrm>
            <a:custGeom>
              <a:avLst/>
              <a:gdLst/>
              <a:ahLst/>
              <a:cxnLst/>
              <a:rect l="l" t="t" r="r" b="b"/>
              <a:pathLst>
                <a:path w="569" h="1024" extrusionOk="0">
                  <a:moveTo>
                    <a:pt x="286" y="1"/>
                  </a:moveTo>
                  <a:cubicBezTo>
                    <a:pt x="129" y="1"/>
                    <a:pt x="1" y="128"/>
                    <a:pt x="1" y="284"/>
                  </a:cubicBezTo>
                  <a:lnTo>
                    <a:pt x="1" y="734"/>
                  </a:lnTo>
                  <a:cubicBezTo>
                    <a:pt x="1" y="866"/>
                    <a:pt x="90" y="987"/>
                    <a:pt x="219" y="1016"/>
                  </a:cubicBezTo>
                  <a:cubicBezTo>
                    <a:pt x="241" y="1021"/>
                    <a:pt x="263" y="1023"/>
                    <a:pt x="284" y="1023"/>
                  </a:cubicBezTo>
                  <a:cubicBezTo>
                    <a:pt x="441" y="1023"/>
                    <a:pt x="568" y="896"/>
                    <a:pt x="568" y="740"/>
                  </a:cubicBezTo>
                  <a:lnTo>
                    <a:pt x="568" y="290"/>
                  </a:lnTo>
                  <a:cubicBezTo>
                    <a:pt x="568" y="158"/>
                    <a:pt x="481" y="37"/>
                    <a:pt x="352" y="8"/>
                  </a:cubicBezTo>
                  <a:cubicBezTo>
                    <a:pt x="330" y="3"/>
                    <a:pt x="308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57684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Tramo 6: </a:t>
            </a:r>
            <a: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Prácticas de autocuidado y bienestar docente colectivo</a:t>
            </a: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ES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s-MX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F8164363-BD3E-4151-95A9-5D0341B7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sp>
        <p:nvSpPr>
          <p:cNvPr id="16" name="Google Shape;1073;p34">
            <a:extLst>
              <a:ext uri="{FF2B5EF4-FFF2-40B4-BE49-F238E27FC236}">
                <a16:creationId xmlns:a16="http://schemas.microsoft.com/office/drawing/2014/main" id="{025B6C08-04F2-4C21-AFAD-F2DF21F68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7922" y="1521389"/>
            <a:ext cx="8784938" cy="1112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SzPct val="167000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El bienestar docente es clave para el éxito profesional y personal. Reflexionemos sobre prácticas que promuevan el autocuidado y la gestión de emociones. </a:t>
            </a:r>
          </a:p>
          <a:p>
            <a:pPr marL="0" indent="0">
              <a:buSzPct val="167000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Construyamos estrategias para: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BD08728-0106-4C79-A4CD-B6F64672C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257" y="2270438"/>
            <a:ext cx="4231283" cy="340853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</p:spPr>
      </p:pic>
      <p:sp>
        <p:nvSpPr>
          <p:cNvPr id="9" name="Google Shape;1073;p34">
            <a:extLst>
              <a:ext uri="{FF2B5EF4-FFF2-40B4-BE49-F238E27FC236}">
                <a16:creationId xmlns:a16="http://schemas.microsoft.com/office/drawing/2014/main" id="{EAAB3FA1-689C-4514-B684-17A78FD9BCEC}"/>
              </a:ext>
            </a:extLst>
          </p:cNvPr>
          <p:cNvSpPr txBox="1">
            <a:spLocks/>
          </p:cNvSpPr>
          <p:nvPr/>
        </p:nvSpPr>
        <p:spPr>
          <a:xfrm>
            <a:off x="407214" y="2633785"/>
            <a:ext cx="4071002" cy="231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ivvic"/>
              <a:buChar char="●"/>
              <a:defRPr sz="11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285750" indent="-285750" algn="just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Reconocer y manejar </a:t>
            </a:r>
          </a:p>
          <a:p>
            <a:pPr marL="0" indent="0" algn="just">
              <a:buSzPct val="167000"/>
              <a:buFont typeface="Livvic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emociones negativas como </a:t>
            </a:r>
          </a:p>
          <a:p>
            <a:pPr marL="0" indent="0" algn="just">
              <a:buSzPct val="167000"/>
              <a:buFont typeface="Livvic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la queja y la postergación.</a:t>
            </a:r>
          </a:p>
          <a:p>
            <a:pPr marL="285750" indent="-285750" algn="just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 Practicar la autoaceptación </a:t>
            </a:r>
          </a:p>
          <a:p>
            <a:pPr marL="0" indent="0" algn="just">
              <a:buSzPct val="167000"/>
              <a:buFont typeface="Livvic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y celebrar logros profesionales.</a:t>
            </a:r>
          </a:p>
          <a:p>
            <a:pPr marL="285750" indent="-285750" algn="just">
              <a:buSzPct val="167000"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Fomentar hábitos saludables </a:t>
            </a:r>
          </a:p>
          <a:p>
            <a:pPr marL="0" indent="0" algn="just">
              <a:buSzPct val="167000"/>
              <a:buFont typeface="Livvic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que reduzcan el estrés y mejoren </a:t>
            </a:r>
          </a:p>
          <a:p>
            <a:pPr marL="0" indent="0" algn="just">
              <a:buSzPct val="167000"/>
              <a:buFont typeface="Livvic"/>
              <a:buNone/>
            </a:pPr>
            <a:r>
              <a:rPr lang="es-ES" sz="16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la calidad de vida.</a:t>
            </a:r>
          </a:p>
          <a:p>
            <a:pPr marL="0" indent="0" algn="just">
              <a:buSzPct val="167000"/>
              <a:buFont typeface="Livvic"/>
              <a:buNone/>
            </a:pPr>
            <a:endParaRPr lang="es-ES" sz="14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728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F8164363-BD3E-4151-95A9-5D0341B7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sp>
        <p:nvSpPr>
          <p:cNvPr id="16" name="Google Shape;1073;p34">
            <a:extLst>
              <a:ext uri="{FF2B5EF4-FFF2-40B4-BE49-F238E27FC236}">
                <a16:creationId xmlns:a16="http://schemas.microsoft.com/office/drawing/2014/main" id="{025B6C08-04F2-4C21-AFAD-F2DF21F68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8002" y="614546"/>
            <a:ext cx="8417134" cy="3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SzPct val="167000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EN COLECTIVO DIALOGUEN SOBRE . . .</a:t>
            </a:r>
          </a:p>
          <a:p>
            <a:pPr marL="0" indent="0">
              <a:buSzPct val="167000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PRÁCTICAS DE AUTOCUIDADO QUE PODRÍAN EMPRENDER. </a:t>
            </a:r>
          </a:p>
          <a:p>
            <a:pPr marL="0" indent="0">
              <a:buSzPct val="167000"/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0" indent="0">
              <a:buSzPct val="167000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Ilustren aquellas que son posibles de llevar a cabo en su cotidianidad de manera permanente; colóquenlas en un lugar visible en la escuela, de preferencia en la dirección, para que estén al alcance de todos, y sean un recordatorio para favorecer su bienestar.</a:t>
            </a:r>
          </a:p>
          <a:p>
            <a:pPr marL="0" indent="0">
              <a:buSzPct val="167000"/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0" indent="0">
              <a:buSzPct val="167000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Las prácticas de autocuidado que elijan podrán, posteriormente, constituirse en un proyecto colectivo, dentro del cual se puede involucrar la participación de toda la comunidad educativa; debe surgir a partir de la participación y compromiso de todos. </a:t>
            </a:r>
          </a:p>
          <a:p>
            <a:pPr marL="0" indent="0">
              <a:buSzPct val="167000"/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0" indent="0">
              <a:buSzPct val="167000"/>
              <a:buNone/>
            </a:pPr>
            <a:endParaRPr lang="es-ES" sz="16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</p:txBody>
      </p:sp>
      <p:sp>
        <p:nvSpPr>
          <p:cNvPr id="7" name="Google Shape;3022;p65">
            <a:extLst>
              <a:ext uri="{FF2B5EF4-FFF2-40B4-BE49-F238E27FC236}">
                <a16:creationId xmlns:a16="http://schemas.microsoft.com/office/drawing/2014/main" id="{BC1D607A-29DD-4FC0-885B-C496C3FC471C}"/>
              </a:ext>
            </a:extLst>
          </p:cNvPr>
          <p:cNvSpPr/>
          <p:nvPr/>
        </p:nvSpPr>
        <p:spPr>
          <a:xfrm>
            <a:off x="7907098" y="158361"/>
            <a:ext cx="1041600" cy="1041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oogle Shape;3074;p65">
            <a:extLst>
              <a:ext uri="{FF2B5EF4-FFF2-40B4-BE49-F238E27FC236}">
                <a16:creationId xmlns:a16="http://schemas.microsoft.com/office/drawing/2014/main" id="{7878C862-1994-453E-B251-AC4D674342A6}"/>
              </a:ext>
            </a:extLst>
          </p:cNvPr>
          <p:cNvGrpSpPr/>
          <p:nvPr/>
        </p:nvGrpSpPr>
        <p:grpSpPr>
          <a:xfrm>
            <a:off x="8008234" y="213055"/>
            <a:ext cx="839322" cy="932212"/>
            <a:chOff x="1105725" y="1806175"/>
            <a:chExt cx="430775" cy="478450"/>
          </a:xfrm>
        </p:grpSpPr>
        <p:sp>
          <p:nvSpPr>
            <p:cNvPr id="9" name="Google Shape;3075;p65">
              <a:extLst>
                <a:ext uri="{FF2B5EF4-FFF2-40B4-BE49-F238E27FC236}">
                  <a16:creationId xmlns:a16="http://schemas.microsoft.com/office/drawing/2014/main" id="{F00F8C46-48F7-47AF-8E32-1C7BF37A9ECC}"/>
                </a:ext>
              </a:extLst>
            </p:cNvPr>
            <p:cNvSpPr/>
            <p:nvPr/>
          </p:nvSpPr>
          <p:spPr>
            <a:xfrm>
              <a:off x="1396875" y="2229800"/>
              <a:ext cx="31200" cy="40450"/>
            </a:xfrm>
            <a:custGeom>
              <a:avLst/>
              <a:gdLst/>
              <a:ahLst/>
              <a:cxnLst/>
              <a:rect l="l" t="t" r="r" b="b"/>
              <a:pathLst>
                <a:path w="1248" h="1618" extrusionOk="0">
                  <a:moveTo>
                    <a:pt x="0" y="1"/>
                  </a:moveTo>
                  <a:lnTo>
                    <a:pt x="0" y="1617"/>
                  </a:lnTo>
                  <a:lnTo>
                    <a:pt x="1247" y="1617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8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076;p65">
              <a:extLst>
                <a:ext uri="{FF2B5EF4-FFF2-40B4-BE49-F238E27FC236}">
                  <a16:creationId xmlns:a16="http://schemas.microsoft.com/office/drawing/2014/main" id="{E89DFB9D-CBD8-4BF3-B7DE-0946AB147F3C}"/>
                </a:ext>
              </a:extLst>
            </p:cNvPr>
            <p:cNvSpPr/>
            <p:nvPr/>
          </p:nvSpPr>
          <p:spPr>
            <a:xfrm>
              <a:off x="1113200" y="2026475"/>
              <a:ext cx="189350" cy="160800"/>
            </a:xfrm>
            <a:custGeom>
              <a:avLst/>
              <a:gdLst/>
              <a:ahLst/>
              <a:cxnLst/>
              <a:rect l="l" t="t" r="r" b="b"/>
              <a:pathLst>
                <a:path w="7574" h="6432" extrusionOk="0">
                  <a:moveTo>
                    <a:pt x="1846" y="1"/>
                  </a:moveTo>
                  <a:cubicBezTo>
                    <a:pt x="752" y="1"/>
                    <a:pt x="1" y="1116"/>
                    <a:pt x="421" y="2133"/>
                  </a:cubicBezTo>
                  <a:cubicBezTo>
                    <a:pt x="651" y="2687"/>
                    <a:pt x="1165" y="3033"/>
                    <a:pt x="1723" y="3079"/>
                  </a:cubicBezTo>
                  <a:cubicBezTo>
                    <a:pt x="1550" y="3613"/>
                    <a:pt x="1676" y="4221"/>
                    <a:pt x="2099" y="4644"/>
                  </a:cubicBezTo>
                  <a:cubicBezTo>
                    <a:pt x="2399" y="4945"/>
                    <a:pt x="2792" y="5095"/>
                    <a:pt x="3186" y="5095"/>
                  </a:cubicBezTo>
                  <a:cubicBezTo>
                    <a:pt x="3347" y="5095"/>
                    <a:pt x="3508" y="5070"/>
                    <a:pt x="3664" y="5020"/>
                  </a:cubicBezTo>
                  <a:cubicBezTo>
                    <a:pt x="3731" y="5854"/>
                    <a:pt x="4445" y="6431"/>
                    <a:pt x="5220" y="6431"/>
                  </a:cubicBezTo>
                  <a:cubicBezTo>
                    <a:pt x="5367" y="6431"/>
                    <a:pt x="5516" y="6410"/>
                    <a:pt x="5664" y="6367"/>
                  </a:cubicBezTo>
                  <a:cubicBezTo>
                    <a:pt x="5868" y="6305"/>
                    <a:pt x="6035" y="6212"/>
                    <a:pt x="6201" y="6071"/>
                  </a:cubicBezTo>
                  <a:lnTo>
                    <a:pt x="7574" y="6071"/>
                  </a:lnTo>
                  <a:lnTo>
                    <a:pt x="7574" y="1"/>
                  </a:lnTo>
                  <a:close/>
                </a:path>
              </a:pathLst>
            </a:custGeom>
            <a:solidFill>
              <a:srgbClr val="FF6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077;p65">
              <a:extLst>
                <a:ext uri="{FF2B5EF4-FFF2-40B4-BE49-F238E27FC236}">
                  <a16:creationId xmlns:a16="http://schemas.microsoft.com/office/drawing/2014/main" id="{0390B93C-DD4B-419D-878A-66D25670AC2C}"/>
                </a:ext>
              </a:extLst>
            </p:cNvPr>
            <p:cNvSpPr/>
            <p:nvPr/>
          </p:nvSpPr>
          <p:spPr>
            <a:xfrm>
              <a:off x="1340100" y="2026475"/>
              <a:ext cx="189350" cy="160950"/>
            </a:xfrm>
            <a:custGeom>
              <a:avLst/>
              <a:gdLst/>
              <a:ahLst/>
              <a:cxnLst/>
              <a:rect l="l" t="t" r="r" b="b"/>
              <a:pathLst>
                <a:path w="7574" h="6438" extrusionOk="0">
                  <a:moveTo>
                    <a:pt x="1" y="1"/>
                  </a:moveTo>
                  <a:lnTo>
                    <a:pt x="1" y="6071"/>
                  </a:lnTo>
                  <a:lnTo>
                    <a:pt x="1374" y="6071"/>
                  </a:lnTo>
                  <a:cubicBezTo>
                    <a:pt x="1538" y="6212"/>
                    <a:pt x="1713" y="6311"/>
                    <a:pt x="1920" y="6373"/>
                  </a:cubicBezTo>
                  <a:cubicBezTo>
                    <a:pt x="2067" y="6416"/>
                    <a:pt x="2215" y="6437"/>
                    <a:pt x="2361" y="6437"/>
                  </a:cubicBezTo>
                  <a:cubicBezTo>
                    <a:pt x="3137" y="6437"/>
                    <a:pt x="3843" y="5850"/>
                    <a:pt x="3909" y="5020"/>
                  </a:cubicBezTo>
                  <a:cubicBezTo>
                    <a:pt x="4064" y="5070"/>
                    <a:pt x="4226" y="5095"/>
                    <a:pt x="4387" y="5095"/>
                  </a:cubicBezTo>
                  <a:cubicBezTo>
                    <a:pt x="4781" y="5095"/>
                    <a:pt x="5174" y="4945"/>
                    <a:pt x="5474" y="4644"/>
                  </a:cubicBezTo>
                  <a:cubicBezTo>
                    <a:pt x="5897" y="4221"/>
                    <a:pt x="6023" y="3613"/>
                    <a:pt x="5850" y="3079"/>
                  </a:cubicBezTo>
                  <a:cubicBezTo>
                    <a:pt x="6408" y="3036"/>
                    <a:pt x="6922" y="2687"/>
                    <a:pt x="7152" y="2133"/>
                  </a:cubicBezTo>
                  <a:cubicBezTo>
                    <a:pt x="7574" y="1116"/>
                    <a:pt x="6822" y="1"/>
                    <a:pt x="5730" y="1"/>
                  </a:cubicBezTo>
                  <a:close/>
                </a:path>
              </a:pathLst>
            </a:custGeom>
            <a:solidFill>
              <a:srgbClr val="FF8F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078;p65">
              <a:extLst>
                <a:ext uri="{FF2B5EF4-FFF2-40B4-BE49-F238E27FC236}">
                  <a16:creationId xmlns:a16="http://schemas.microsoft.com/office/drawing/2014/main" id="{FE437726-C39A-4BDF-B962-EC5BD350E650}"/>
                </a:ext>
              </a:extLst>
            </p:cNvPr>
            <p:cNvSpPr/>
            <p:nvPr/>
          </p:nvSpPr>
          <p:spPr>
            <a:xfrm>
              <a:off x="1283400" y="2164050"/>
              <a:ext cx="151650" cy="113475"/>
            </a:xfrm>
            <a:custGeom>
              <a:avLst/>
              <a:gdLst/>
              <a:ahLst/>
              <a:cxnLst/>
              <a:rect l="l" t="t" r="r" b="b"/>
              <a:pathLst>
                <a:path w="6066" h="4539" extrusionOk="0">
                  <a:moveTo>
                    <a:pt x="1526" y="0"/>
                  </a:moveTo>
                  <a:cubicBezTo>
                    <a:pt x="991" y="0"/>
                    <a:pt x="477" y="92"/>
                    <a:pt x="0" y="262"/>
                  </a:cubicBezTo>
                  <a:lnTo>
                    <a:pt x="0" y="4539"/>
                  </a:lnTo>
                  <a:lnTo>
                    <a:pt x="6065" y="4539"/>
                  </a:lnTo>
                  <a:cubicBezTo>
                    <a:pt x="6064" y="3045"/>
                    <a:pt x="5334" y="1710"/>
                    <a:pt x="4202" y="880"/>
                  </a:cubicBezTo>
                  <a:cubicBezTo>
                    <a:pt x="3376" y="276"/>
                    <a:pt x="2468" y="0"/>
                    <a:pt x="1526" y="0"/>
                  </a:cubicBezTo>
                  <a:close/>
                </a:path>
              </a:pathLst>
            </a:custGeom>
            <a:solidFill>
              <a:srgbClr val="FFD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079;p65">
              <a:extLst>
                <a:ext uri="{FF2B5EF4-FFF2-40B4-BE49-F238E27FC236}">
                  <a16:creationId xmlns:a16="http://schemas.microsoft.com/office/drawing/2014/main" id="{EC702486-4890-40D3-8976-5AA94875D153}"/>
                </a:ext>
              </a:extLst>
            </p:cNvPr>
            <p:cNvSpPr/>
            <p:nvPr/>
          </p:nvSpPr>
          <p:spPr>
            <a:xfrm>
              <a:off x="1274200" y="2205175"/>
              <a:ext cx="122700" cy="72350"/>
            </a:xfrm>
            <a:custGeom>
              <a:avLst/>
              <a:gdLst/>
              <a:ahLst/>
              <a:cxnLst/>
              <a:rect l="l" t="t" r="r" b="b"/>
              <a:pathLst>
                <a:path w="4908" h="2894" extrusionOk="0">
                  <a:moveTo>
                    <a:pt x="0" y="1"/>
                  </a:moveTo>
                  <a:lnTo>
                    <a:pt x="0" y="2894"/>
                  </a:lnTo>
                  <a:lnTo>
                    <a:pt x="4907" y="2894"/>
                  </a:lnTo>
                  <a:cubicBezTo>
                    <a:pt x="4907" y="2317"/>
                    <a:pt x="4879" y="1774"/>
                    <a:pt x="4832" y="1250"/>
                  </a:cubicBezTo>
                  <a:lnTo>
                    <a:pt x="1888" y="1250"/>
                  </a:lnTo>
                  <a:cubicBezTo>
                    <a:pt x="1851" y="1250"/>
                    <a:pt x="1818" y="1246"/>
                    <a:pt x="1781" y="1243"/>
                  </a:cubicBezTo>
                  <a:cubicBezTo>
                    <a:pt x="1313" y="1191"/>
                    <a:pt x="965" y="786"/>
                    <a:pt x="965" y="317"/>
                  </a:cubicBezTo>
                  <a:lnTo>
                    <a:pt x="96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080;p65">
              <a:extLst>
                <a:ext uri="{FF2B5EF4-FFF2-40B4-BE49-F238E27FC236}">
                  <a16:creationId xmlns:a16="http://schemas.microsoft.com/office/drawing/2014/main" id="{F06A0EDF-C820-49A2-8E96-C5AA23077A44}"/>
                </a:ext>
              </a:extLst>
            </p:cNvPr>
            <p:cNvSpPr/>
            <p:nvPr/>
          </p:nvSpPr>
          <p:spPr>
            <a:xfrm>
              <a:off x="1207925" y="2170750"/>
              <a:ext cx="90375" cy="106775"/>
            </a:xfrm>
            <a:custGeom>
              <a:avLst/>
              <a:gdLst/>
              <a:ahLst/>
              <a:cxnLst/>
              <a:rect l="l" t="t" r="r" b="b"/>
              <a:pathLst>
                <a:path w="3615" h="4271" extrusionOk="0">
                  <a:moveTo>
                    <a:pt x="3011" y="0"/>
                  </a:moveTo>
                  <a:cubicBezTo>
                    <a:pt x="2607" y="146"/>
                    <a:pt x="2214" y="366"/>
                    <a:pt x="1872" y="612"/>
                  </a:cubicBezTo>
                  <a:cubicBezTo>
                    <a:pt x="724" y="1441"/>
                    <a:pt x="0" y="2769"/>
                    <a:pt x="0" y="4271"/>
                  </a:cubicBezTo>
                  <a:lnTo>
                    <a:pt x="2659" y="4271"/>
                  </a:lnTo>
                  <a:cubicBezTo>
                    <a:pt x="2660" y="3188"/>
                    <a:pt x="3015" y="2174"/>
                    <a:pt x="3614" y="1366"/>
                  </a:cubicBezTo>
                  <a:cubicBezTo>
                    <a:pt x="3358" y="1056"/>
                    <a:pt x="3143" y="609"/>
                    <a:pt x="3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081;p65">
              <a:extLst>
                <a:ext uri="{FF2B5EF4-FFF2-40B4-BE49-F238E27FC236}">
                  <a16:creationId xmlns:a16="http://schemas.microsoft.com/office/drawing/2014/main" id="{FA47893A-AC8E-4987-89F7-8B9828AA66E6}"/>
                </a:ext>
              </a:extLst>
            </p:cNvPr>
            <p:cNvSpPr/>
            <p:nvPr/>
          </p:nvSpPr>
          <p:spPr>
            <a:xfrm>
              <a:off x="1151675" y="2006425"/>
              <a:ext cx="67575" cy="67625"/>
            </a:xfrm>
            <a:custGeom>
              <a:avLst/>
              <a:gdLst/>
              <a:ahLst/>
              <a:cxnLst/>
              <a:rect l="l" t="t" r="r" b="b"/>
              <a:pathLst>
                <a:path w="2703" h="2705" extrusionOk="0">
                  <a:moveTo>
                    <a:pt x="1352" y="1"/>
                  </a:moveTo>
                  <a:cubicBezTo>
                    <a:pt x="606" y="1"/>
                    <a:pt x="0" y="605"/>
                    <a:pt x="0" y="1354"/>
                  </a:cubicBezTo>
                  <a:cubicBezTo>
                    <a:pt x="0" y="2101"/>
                    <a:pt x="605" y="2705"/>
                    <a:pt x="1352" y="2705"/>
                  </a:cubicBezTo>
                  <a:cubicBezTo>
                    <a:pt x="2100" y="2705"/>
                    <a:pt x="2703" y="2101"/>
                    <a:pt x="2703" y="1354"/>
                  </a:cubicBezTo>
                  <a:cubicBezTo>
                    <a:pt x="2703" y="663"/>
                    <a:pt x="2188" y="96"/>
                    <a:pt x="1520" y="13"/>
                  </a:cubicBezTo>
                  <a:cubicBezTo>
                    <a:pt x="1465" y="5"/>
                    <a:pt x="1410" y="1"/>
                    <a:pt x="1352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082;p65">
              <a:extLst>
                <a:ext uri="{FF2B5EF4-FFF2-40B4-BE49-F238E27FC236}">
                  <a16:creationId xmlns:a16="http://schemas.microsoft.com/office/drawing/2014/main" id="{1BF44F69-A41A-458C-A636-E5FD3273897D}"/>
                </a:ext>
              </a:extLst>
            </p:cNvPr>
            <p:cNvSpPr/>
            <p:nvPr/>
          </p:nvSpPr>
          <p:spPr>
            <a:xfrm>
              <a:off x="1423400" y="2006425"/>
              <a:ext cx="67600" cy="67600"/>
            </a:xfrm>
            <a:custGeom>
              <a:avLst/>
              <a:gdLst/>
              <a:ahLst/>
              <a:cxnLst/>
              <a:rect l="l" t="t" r="r" b="b"/>
              <a:pathLst>
                <a:path w="2704" h="2704" extrusionOk="0">
                  <a:moveTo>
                    <a:pt x="1350" y="1"/>
                  </a:moveTo>
                  <a:cubicBezTo>
                    <a:pt x="1294" y="1"/>
                    <a:pt x="1237" y="5"/>
                    <a:pt x="1183" y="11"/>
                  </a:cubicBezTo>
                  <a:cubicBezTo>
                    <a:pt x="516" y="93"/>
                    <a:pt x="0" y="663"/>
                    <a:pt x="0" y="1350"/>
                  </a:cubicBezTo>
                  <a:cubicBezTo>
                    <a:pt x="0" y="2097"/>
                    <a:pt x="605" y="2703"/>
                    <a:pt x="1352" y="2703"/>
                  </a:cubicBezTo>
                  <a:cubicBezTo>
                    <a:pt x="2100" y="2703"/>
                    <a:pt x="2703" y="2099"/>
                    <a:pt x="2703" y="1350"/>
                  </a:cubicBezTo>
                  <a:cubicBezTo>
                    <a:pt x="2703" y="603"/>
                    <a:pt x="2096" y="1"/>
                    <a:pt x="1350" y="1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83;p65">
              <a:extLst>
                <a:ext uri="{FF2B5EF4-FFF2-40B4-BE49-F238E27FC236}">
                  <a16:creationId xmlns:a16="http://schemas.microsoft.com/office/drawing/2014/main" id="{5CBB2509-4EE3-4AF8-B8C9-D934CA852A35}"/>
                </a:ext>
              </a:extLst>
            </p:cNvPr>
            <p:cNvSpPr/>
            <p:nvPr/>
          </p:nvSpPr>
          <p:spPr>
            <a:xfrm>
              <a:off x="1220275" y="1920425"/>
              <a:ext cx="221100" cy="239600"/>
            </a:xfrm>
            <a:custGeom>
              <a:avLst/>
              <a:gdLst/>
              <a:ahLst/>
              <a:cxnLst/>
              <a:rect l="l" t="t" r="r" b="b"/>
              <a:pathLst>
                <a:path w="8844" h="9584" extrusionOk="0">
                  <a:moveTo>
                    <a:pt x="4051" y="0"/>
                  </a:moveTo>
                  <a:cubicBezTo>
                    <a:pt x="3326" y="0"/>
                    <a:pt x="2640" y="161"/>
                    <a:pt x="2025" y="448"/>
                  </a:cubicBezTo>
                  <a:lnTo>
                    <a:pt x="0" y="3030"/>
                  </a:lnTo>
                  <a:lnTo>
                    <a:pt x="0" y="6558"/>
                  </a:lnTo>
                  <a:lnTo>
                    <a:pt x="2022" y="9136"/>
                  </a:lnTo>
                  <a:cubicBezTo>
                    <a:pt x="2639" y="9423"/>
                    <a:pt x="3324" y="9584"/>
                    <a:pt x="4050" y="9584"/>
                  </a:cubicBezTo>
                  <a:cubicBezTo>
                    <a:pt x="6690" y="9584"/>
                    <a:pt x="8840" y="7444"/>
                    <a:pt x="8840" y="4794"/>
                  </a:cubicBezTo>
                  <a:cubicBezTo>
                    <a:pt x="8843" y="2158"/>
                    <a:pt x="6707" y="0"/>
                    <a:pt x="4051" y="0"/>
                  </a:cubicBezTo>
                  <a:close/>
                </a:path>
              </a:pathLst>
            </a:custGeom>
            <a:solidFill>
              <a:srgbClr val="FFDD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084;p65">
              <a:extLst>
                <a:ext uri="{FF2B5EF4-FFF2-40B4-BE49-F238E27FC236}">
                  <a16:creationId xmlns:a16="http://schemas.microsoft.com/office/drawing/2014/main" id="{8E442EE3-6D82-4548-B93E-4BC907658B24}"/>
                </a:ext>
              </a:extLst>
            </p:cNvPr>
            <p:cNvSpPr/>
            <p:nvPr/>
          </p:nvSpPr>
          <p:spPr>
            <a:xfrm>
              <a:off x="1201475" y="1922650"/>
              <a:ext cx="96850" cy="235200"/>
            </a:xfrm>
            <a:custGeom>
              <a:avLst/>
              <a:gdLst/>
              <a:ahLst/>
              <a:cxnLst/>
              <a:rect l="l" t="t" r="r" b="b"/>
              <a:pathLst>
                <a:path w="3874" h="9408" extrusionOk="0">
                  <a:moveTo>
                    <a:pt x="3874" y="0"/>
                  </a:moveTo>
                  <a:lnTo>
                    <a:pt x="3874" y="0"/>
                  </a:lnTo>
                  <a:cubicBezTo>
                    <a:pt x="1660" y="430"/>
                    <a:pt x="1" y="2382"/>
                    <a:pt x="1" y="4705"/>
                  </a:cubicBezTo>
                  <a:cubicBezTo>
                    <a:pt x="1" y="7036"/>
                    <a:pt x="1667" y="8978"/>
                    <a:pt x="3874" y="9408"/>
                  </a:cubicBezTo>
                  <a:cubicBezTo>
                    <a:pt x="3423" y="9147"/>
                    <a:pt x="3010" y="8820"/>
                    <a:pt x="2654" y="8444"/>
                  </a:cubicBezTo>
                  <a:cubicBezTo>
                    <a:pt x="1728" y="7470"/>
                    <a:pt x="1162" y="6154"/>
                    <a:pt x="1162" y="4705"/>
                  </a:cubicBezTo>
                  <a:cubicBezTo>
                    <a:pt x="1162" y="2694"/>
                    <a:pt x="2253" y="940"/>
                    <a:pt x="3874" y="0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85;p65">
              <a:extLst>
                <a:ext uri="{FF2B5EF4-FFF2-40B4-BE49-F238E27FC236}">
                  <a16:creationId xmlns:a16="http://schemas.microsoft.com/office/drawing/2014/main" id="{BF7C0348-AA04-467C-8531-90FAF650819B}"/>
                </a:ext>
              </a:extLst>
            </p:cNvPr>
            <p:cNvSpPr/>
            <p:nvPr/>
          </p:nvSpPr>
          <p:spPr>
            <a:xfrm>
              <a:off x="1271500" y="2068150"/>
              <a:ext cx="99725" cy="40925"/>
            </a:xfrm>
            <a:custGeom>
              <a:avLst/>
              <a:gdLst/>
              <a:ahLst/>
              <a:cxnLst/>
              <a:rect l="l" t="t" r="r" b="b"/>
              <a:pathLst>
                <a:path w="3989" h="1637" extrusionOk="0">
                  <a:moveTo>
                    <a:pt x="1414" y="0"/>
                  </a:moveTo>
                  <a:cubicBezTo>
                    <a:pt x="1223" y="0"/>
                    <a:pt x="1031" y="73"/>
                    <a:pt x="884" y="221"/>
                  </a:cubicBezTo>
                  <a:cubicBezTo>
                    <a:pt x="702" y="402"/>
                    <a:pt x="461" y="514"/>
                    <a:pt x="203" y="514"/>
                  </a:cubicBezTo>
                  <a:cubicBezTo>
                    <a:pt x="87" y="514"/>
                    <a:pt x="1" y="619"/>
                    <a:pt x="24" y="734"/>
                  </a:cubicBezTo>
                  <a:cubicBezTo>
                    <a:pt x="137" y="1304"/>
                    <a:pt x="629" y="1635"/>
                    <a:pt x="1130" y="1635"/>
                  </a:cubicBezTo>
                  <a:cubicBezTo>
                    <a:pt x="1446" y="1635"/>
                    <a:pt x="1765" y="1504"/>
                    <a:pt x="1996" y="1219"/>
                  </a:cubicBezTo>
                  <a:cubicBezTo>
                    <a:pt x="2227" y="1505"/>
                    <a:pt x="2546" y="1636"/>
                    <a:pt x="2861" y="1636"/>
                  </a:cubicBezTo>
                  <a:cubicBezTo>
                    <a:pt x="3363" y="1636"/>
                    <a:pt x="3855" y="1304"/>
                    <a:pt x="3969" y="734"/>
                  </a:cubicBezTo>
                  <a:cubicBezTo>
                    <a:pt x="3989" y="621"/>
                    <a:pt x="3900" y="514"/>
                    <a:pt x="3785" y="514"/>
                  </a:cubicBezTo>
                  <a:cubicBezTo>
                    <a:pt x="3529" y="514"/>
                    <a:pt x="3285" y="402"/>
                    <a:pt x="3105" y="221"/>
                  </a:cubicBezTo>
                  <a:cubicBezTo>
                    <a:pt x="2958" y="73"/>
                    <a:pt x="2766" y="1"/>
                    <a:pt x="2575" y="1"/>
                  </a:cubicBezTo>
                  <a:cubicBezTo>
                    <a:pt x="2359" y="1"/>
                    <a:pt x="2143" y="94"/>
                    <a:pt x="1995" y="277"/>
                  </a:cubicBezTo>
                  <a:cubicBezTo>
                    <a:pt x="1846" y="93"/>
                    <a:pt x="1630" y="0"/>
                    <a:pt x="1414" y="0"/>
                  </a:cubicBezTo>
                  <a:close/>
                </a:path>
              </a:pathLst>
            </a:custGeom>
            <a:solidFill>
              <a:srgbClr val="FF6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86;p65">
              <a:extLst>
                <a:ext uri="{FF2B5EF4-FFF2-40B4-BE49-F238E27FC236}">
                  <a16:creationId xmlns:a16="http://schemas.microsoft.com/office/drawing/2014/main" id="{34BEF188-B0F0-4756-AE22-9AF1B58D6AE5}"/>
                </a:ext>
              </a:extLst>
            </p:cNvPr>
            <p:cNvSpPr/>
            <p:nvPr/>
          </p:nvSpPr>
          <p:spPr>
            <a:xfrm>
              <a:off x="1267825" y="1940650"/>
              <a:ext cx="198975" cy="245375"/>
            </a:xfrm>
            <a:custGeom>
              <a:avLst/>
              <a:gdLst/>
              <a:ahLst/>
              <a:cxnLst/>
              <a:rect l="l" t="t" r="r" b="b"/>
              <a:pathLst>
                <a:path w="7959" h="9815" extrusionOk="0">
                  <a:moveTo>
                    <a:pt x="1105" y="1"/>
                  </a:moveTo>
                  <a:cubicBezTo>
                    <a:pt x="1413" y="2151"/>
                    <a:pt x="3303" y="3963"/>
                    <a:pt x="6438" y="3980"/>
                  </a:cubicBezTo>
                  <a:cubicBezTo>
                    <a:pt x="6438" y="4931"/>
                    <a:pt x="6136" y="5830"/>
                    <a:pt x="5562" y="6585"/>
                  </a:cubicBezTo>
                  <a:cubicBezTo>
                    <a:pt x="4933" y="7410"/>
                    <a:pt x="3986" y="7973"/>
                    <a:pt x="3289" y="8126"/>
                  </a:cubicBezTo>
                  <a:cubicBezTo>
                    <a:pt x="3252" y="8134"/>
                    <a:pt x="3216" y="8138"/>
                    <a:pt x="3180" y="8138"/>
                  </a:cubicBezTo>
                  <a:cubicBezTo>
                    <a:pt x="2974" y="8138"/>
                    <a:pt x="2790" y="8009"/>
                    <a:pt x="2705" y="7824"/>
                  </a:cubicBezTo>
                  <a:cubicBezTo>
                    <a:pt x="2643" y="7690"/>
                    <a:pt x="2511" y="7601"/>
                    <a:pt x="2364" y="7601"/>
                  </a:cubicBezTo>
                  <a:lnTo>
                    <a:pt x="1906" y="7601"/>
                  </a:lnTo>
                  <a:cubicBezTo>
                    <a:pt x="1760" y="7601"/>
                    <a:pt x="1625" y="7686"/>
                    <a:pt x="1567" y="7821"/>
                  </a:cubicBezTo>
                  <a:cubicBezTo>
                    <a:pt x="1484" y="8008"/>
                    <a:pt x="1299" y="8139"/>
                    <a:pt x="1090" y="8139"/>
                  </a:cubicBezTo>
                  <a:cubicBezTo>
                    <a:pt x="1043" y="8139"/>
                    <a:pt x="995" y="8132"/>
                    <a:pt x="947" y="8118"/>
                  </a:cubicBezTo>
                  <a:cubicBezTo>
                    <a:pt x="614" y="8022"/>
                    <a:pt x="295" y="7885"/>
                    <a:pt x="0" y="7717"/>
                  </a:cubicBezTo>
                  <a:lnTo>
                    <a:pt x="0" y="9815"/>
                  </a:lnTo>
                  <a:lnTo>
                    <a:pt x="4808" y="9810"/>
                  </a:lnTo>
                  <a:cubicBezTo>
                    <a:pt x="7188" y="7759"/>
                    <a:pt x="7958" y="4844"/>
                    <a:pt x="7402" y="2644"/>
                  </a:cubicBezTo>
                  <a:cubicBezTo>
                    <a:pt x="7291" y="2214"/>
                    <a:pt x="7130" y="1806"/>
                    <a:pt x="6928" y="1424"/>
                  </a:cubicBezTo>
                  <a:cubicBezTo>
                    <a:pt x="6639" y="888"/>
                    <a:pt x="6268" y="407"/>
                    <a:pt x="5829" y="1"/>
                  </a:cubicBezTo>
                  <a:close/>
                </a:path>
              </a:pathLst>
            </a:custGeom>
            <a:solidFill>
              <a:srgbClr val="FF8F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87;p65">
              <a:extLst>
                <a:ext uri="{FF2B5EF4-FFF2-40B4-BE49-F238E27FC236}">
                  <a16:creationId xmlns:a16="http://schemas.microsoft.com/office/drawing/2014/main" id="{018D9C16-F486-497D-9895-EFCE8FA6318D}"/>
                </a:ext>
              </a:extLst>
            </p:cNvPr>
            <p:cNvSpPr/>
            <p:nvPr/>
          </p:nvSpPr>
          <p:spPr>
            <a:xfrm>
              <a:off x="1175825" y="1940750"/>
              <a:ext cx="212600" cy="266525"/>
            </a:xfrm>
            <a:custGeom>
              <a:avLst/>
              <a:gdLst/>
              <a:ahLst/>
              <a:cxnLst/>
              <a:rect l="l" t="t" r="r" b="b"/>
              <a:pathLst>
                <a:path w="8504" h="10661" extrusionOk="0">
                  <a:moveTo>
                    <a:pt x="2140" y="0"/>
                  </a:moveTo>
                  <a:cubicBezTo>
                    <a:pt x="1699" y="408"/>
                    <a:pt x="1327" y="890"/>
                    <a:pt x="1042" y="1422"/>
                  </a:cubicBezTo>
                  <a:cubicBezTo>
                    <a:pt x="837" y="1804"/>
                    <a:pt x="677" y="2213"/>
                    <a:pt x="568" y="2643"/>
                  </a:cubicBezTo>
                  <a:cubicBezTo>
                    <a:pt x="1" y="4872"/>
                    <a:pt x="840" y="8205"/>
                    <a:pt x="3171" y="9811"/>
                  </a:cubicBezTo>
                  <a:cubicBezTo>
                    <a:pt x="3703" y="10174"/>
                    <a:pt x="4294" y="10435"/>
                    <a:pt x="4917" y="10566"/>
                  </a:cubicBezTo>
                  <a:cubicBezTo>
                    <a:pt x="5216" y="10627"/>
                    <a:pt x="5523" y="10661"/>
                    <a:pt x="5832" y="10661"/>
                  </a:cubicBezTo>
                  <a:cubicBezTo>
                    <a:pt x="6796" y="10661"/>
                    <a:pt x="7719" y="10357"/>
                    <a:pt x="8503" y="9817"/>
                  </a:cubicBezTo>
                  <a:cubicBezTo>
                    <a:pt x="6957" y="9814"/>
                    <a:pt x="4682" y="8763"/>
                    <a:pt x="3693" y="7725"/>
                  </a:cubicBezTo>
                  <a:cubicBezTo>
                    <a:pt x="3191" y="7436"/>
                    <a:pt x="2752" y="7051"/>
                    <a:pt x="2401" y="6591"/>
                  </a:cubicBezTo>
                  <a:cubicBezTo>
                    <a:pt x="1826" y="5837"/>
                    <a:pt x="1522" y="4935"/>
                    <a:pt x="1522" y="3984"/>
                  </a:cubicBezTo>
                  <a:cubicBezTo>
                    <a:pt x="4664" y="3967"/>
                    <a:pt x="6556" y="2151"/>
                    <a:pt x="6866" y="0"/>
                  </a:cubicBezTo>
                  <a:close/>
                </a:path>
              </a:pathLst>
            </a:custGeom>
            <a:solidFill>
              <a:srgbClr val="FF6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88;p65">
              <a:extLst>
                <a:ext uri="{FF2B5EF4-FFF2-40B4-BE49-F238E27FC236}">
                  <a16:creationId xmlns:a16="http://schemas.microsoft.com/office/drawing/2014/main" id="{F23B2EC2-F701-4225-A346-82D4FD543440}"/>
                </a:ext>
              </a:extLst>
            </p:cNvPr>
            <p:cNvSpPr/>
            <p:nvPr/>
          </p:nvSpPr>
          <p:spPr>
            <a:xfrm>
              <a:off x="1300350" y="1862700"/>
              <a:ext cx="140475" cy="113500"/>
            </a:xfrm>
            <a:custGeom>
              <a:avLst/>
              <a:gdLst/>
              <a:ahLst/>
              <a:cxnLst/>
              <a:rect l="l" t="t" r="r" b="b"/>
              <a:pathLst>
                <a:path w="5619" h="4540" extrusionOk="0">
                  <a:moveTo>
                    <a:pt x="755" y="1"/>
                  </a:moveTo>
                  <a:lnTo>
                    <a:pt x="0" y="1415"/>
                  </a:lnTo>
                  <a:lnTo>
                    <a:pt x="678" y="3355"/>
                  </a:lnTo>
                  <a:lnTo>
                    <a:pt x="1427" y="3579"/>
                  </a:lnTo>
                  <a:cubicBezTo>
                    <a:pt x="2873" y="3648"/>
                    <a:pt x="4298" y="3972"/>
                    <a:pt x="5619" y="4539"/>
                  </a:cubicBezTo>
                  <a:lnTo>
                    <a:pt x="5619" y="976"/>
                  </a:lnTo>
                  <a:lnTo>
                    <a:pt x="5619" y="171"/>
                  </a:lnTo>
                  <a:lnTo>
                    <a:pt x="4777" y="171"/>
                  </a:lnTo>
                  <a:cubicBezTo>
                    <a:pt x="4723" y="234"/>
                    <a:pt x="4666" y="277"/>
                    <a:pt x="4608" y="318"/>
                  </a:cubicBezTo>
                  <a:cubicBezTo>
                    <a:pt x="4218" y="590"/>
                    <a:pt x="3746" y="751"/>
                    <a:pt x="3235" y="751"/>
                  </a:cubicBezTo>
                  <a:cubicBezTo>
                    <a:pt x="2554" y="751"/>
                    <a:pt x="1939" y="465"/>
                    <a:pt x="15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089;p65">
              <a:extLst>
                <a:ext uri="{FF2B5EF4-FFF2-40B4-BE49-F238E27FC236}">
                  <a16:creationId xmlns:a16="http://schemas.microsoft.com/office/drawing/2014/main" id="{B5FF2F5E-507C-47D6-9FDB-65D906ABEF47}"/>
                </a:ext>
              </a:extLst>
            </p:cNvPr>
            <p:cNvSpPr/>
            <p:nvPr/>
          </p:nvSpPr>
          <p:spPr>
            <a:xfrm>
              <a:off x="1201825" y="1852050"/>
              <a:ext cx="138425" cy="126025"/>
            </a:xfrm>
            <a:custGeom>
              <a:avLst/>
              <a:gdLst/>
              <a:ahLst/>
              <a:cxnLst/>
              <a:rect l="l" t="t" r="r" b="b"/>
              <a:pathLst>
                <a:path w="5537" h="5041" extrusionOk="0">
                  <a:moveTo>
                    <a:pt x="4527" y="0"/>
                  </a:moveTo>
                  <a:cubicBezTo>
                    <a:pt x="4430" y="161"/>
                    <a:pt x="4320" y="308"/>
                    <a:pt x="4191" y="443"/>
                  </a:cubicBezTo>
                  <a:cubicBezTo>
                    <a:pt x="3748" y="907"/>
                    <a:pt x="3125" y="1195"/>
                    <a:pt x="2432" y="1195"/>
                  </a:cubicBezTo>
                  <a:cubicBezTo>
                    <a:pt x="1913" y="1195"/>
                    <a:pt x="1433" y="1031"/>
                    <a:pt x="1039" y="755"/>
                  </a:cubicBezTo>
                  <a:cubicBezTo>
                    <a:pt x="979" y="713"/>
                    <a:pt x="921" y="670"/>
                    <a:pt x="867" y="623"/>
                  </a:cubicBezTo>
                  <a:lnTo>
                    <a:pt x="1" y="623"/>
                  </a:lnTo>
                  <a:lnTo>
                    <a:pt x="1" y="1422"/>
                  </a:lnTo>
                  <a:lnTo>
                    <a:pt x="1" y="5041"/>
                  </a:lnTo>
                  <a:cubicBezTo>
                    <a:pt x="1553" y="4383"/>
                    <a:pt x="3205" y="4052"/>
                    <a:pt x="4856" y="4052"/>
                  </a:cubicBezTo>
                  <a:cubicBezTo>
                    <a:pt x="5058" y="4052"/>
                    <a:pt x="5259" y="4057"/>
                    <a:pt x="5460" y="4066"/>
                  </a:cubicBezTo>
                  <a:cubicBezTo>
                    <a:pt x="4366" y="3229"/>
                    <a:pt x="4294" y="1285"/>
                    <a:pt x="5536" y="443"/>
                  </a:cubicBezTo>
                  <a:cubicBezTo>
                    <a:pt x="5409" y="308"/>
                    <a:pt x="5296" y="161"/>
                    <a:pt x="52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090;p65">
              <a:extLst>
                <a:ext uri="{FF2B5EF4-FFF2-40B4-BE49-F238E27FC236}">
                  <a16:creationId xmlns:a16="http://schemas.microsoft.com/office/drawing/2014/main" id="{86AA5015-5FDA-42C2-A45A-709F6BB70A5C}"/>
                </a:ext>
              </a:extLst>
            </p:cNvPr>
            <p:cNvSpPr/>
            <p:nvPr/>
          </p:nvSpPr>
          <p:spPr>
            <a:xfrm>
              <a:off x="1293200" y="1812200"/>
              <a:ext cx="56225" cy="56150"/>
            </a:xfrm>
            <a:custGeom>
              <a:avLst/>
              <a:gdLst/>
              <a:ahLst/>
              <a:cxnLst/>
              <a:rect l="l" t="t" r="r" b="b"/>
              <a:pathLst>
                <a:path w="2249" h="2246" extrusionOk="0">
                  <a:moveTo>
                    <a:pt x="1125" y="0"/>
                  </a:moveTo>
                  <a:cubicBezTo>
                    <a:pt x="504" y="0"/>
                    <a:pt x="1" y="503"/>
                    <a:pt x="1" y="1125"/>
                  </a:cubicBezTo>
                  <a:cubicBezTo>
                    <a:pt x="1" y="1496"/>
                    <a:pt x="182" y="1826"/>
                    <a:pt x="461" y="2030"/>
                  </a:cubicBezTo>
                  <a:cubicBezTo>
                    <a:pt x="647" y="2165"/>
                    <a:pt x="877" y="2246"/>
                    <a:pt x="1125" y="2246"/>
                  </a:cubicBezTo>
                  <a:cubicBezTo>
                    <a:pt x="1374" y="2246"/>
                    <a:pt x="1602" y="2166"/>
                    <a:pt x="1788" y="2030"/>
                  </a:cubicBezTo>
                  <a:cubicBezTo>
                    <a:pt x="2065" y="1824"/>
                    <a:pt x="2248" y="1496"/>
                    <a:pt x="2248" y="1125"/>
                  </a:cubicBezTo>
                  <a:cubicBezTo>
                    <a:pt x="2248" y="503"/>
                    <a:pt x="1746" y="0"/>
                    <a:pt x="11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91;p65">
              <a:extLst>
                <a:ext uri="{FF2B5EF4-FFF2-40B4-BE49-F238E27FC236}">
                  <a16:creationId xmlns:a16="http://schemas.microsoft.com/office/drawing/2014/main" id="{9C93E057-F323-46F9-B909-1DB6EB87C46D}"/>
                </a:ext>
              </a:extLst>
            </p:cNvPr>
            <p:cNvSpPr/>
            <p:nvPr/>
          </p:nvSpPr>
          <p:spPr>
            <a:xfrm>
              <a:off x="1173400" y="1830900"/>
              <a:ext cx="56225" cy="56225"/>
            </a:xfrm>
            <a:custGeom>
              <a:avLst/>
              <a:gdLst/>
              <a:ahLst/>
              <a:cxnLst/>
              <a:rect l="l" t="t" r="r" b="b"/>
              <a:pathLst>
                <a:path w="2249" h="2249" extrusionOk="0">
                  <a:moveTo>
                    <a:pt x="1125" y="1"/>
                  </a:moveTo>
                  <a:cubicBezTo>
                    <a:pt x="504" y="1"/>
                    <a:pt x="1" y="502"/>
                    <a:pt x="1" y="1124"/>
                  </a:cubicBezTo>
                  <a:cubicBezTo>
                    <a:pt x="1" y="1745"/>
                    <a:pt x="504" y="2248"/>
                    <a:pt x="1125" y="2248"/>
                  </a:cubicBezTo>
                  <a:cubicBezTo>
                    <a:pt x="1579" y="2248"/>
                    <a:pt x="1970" y="1978"/>
                    <a:pt x="2147" y="1590"/>
                  </a:cubicBezTo>
                  <a:cubicBezTo>
                    <a:pt x="2213" y="1447"/>
                    <a:pt x="2248" y="1291"/>
                    <a:pt x="2248" y="1127"/>
                  </a:cubicBezTo>
                  <a:cubicBezTo>
                    <a:pt x="2248" y="502"/>
                    <a:pt x="1745" y="1"/>
                    <a:pt x="1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092;p65">
              <a:extLst>
                <a:ext uri="{FF2B5EF4-FFF2-40B4-BE49-F238E27FC236}">
                  <a16:creationId xmlns:a16="http://schemas.microsoft.com/office/drawing/2014/main" id="{D341867E-883C-4E2B-903B-422E88C1AF6C}"/>
                </a:ext>
              </a:extLst>
            </p:cNvPr>
            <p:cNvSpPr/>
            <p:nvPr/>
          </p:nvSpPr>
          <p:spPr>
            <a:xfrm>
              <a:off x="1413050" y="1830900"/>
              <a:ext cx="56200" cy="56175"/>
            </a:xfrm>
            <a:custGeom>
              <a:avLst/>
              <a:gdLst/>
              <a:ahLst/>
              <a:cxnLst/>
              <a:rect l="l" t="t" r="r" b="b"/>
              <a:pathLst>
                <a:path w="2248" h="2247" extrusionOk="0">
                  <a:moveTo>
                    <a:pt x="1125" y="1"/>
                  </a:moveTo>
                  <a:cubicBezTo>
                    <a:pt x="503" y="1"/>
                    <a:pt x="0" y="502"/>
                    <a:pt x="0" y="1124"/>
                  </a:cubicBezTo>
                  <a:cubicBezTo>
                    <a:pt x="0" y="1291"/>
                    <a:pt x="37" y="1449"/>
                    <a:pt x="102" y="1588"/>
                  </a:cubicBezTo>
                  <a:cubicBezTo>
                    <a:pt x="278" y="1975"/>
                    <a:pt x="669" y="2247"/>
                    <a:pt x="1125" y="2247"/>
                  </a:cubicBezTo>
                  <a:cubicBezTo>
                    <a:pt x="1746" y="2247"/>
                    <a:pt x="2248" y="1743"/>
                    <a:pt x="2248" y="1122"/>
                  </a:cubicBezTo>
                  <a:cubicBezTo>
                    <a:pt x="2246" y="502"/>
                    <a:pt x="1743" y="1"/>
                    <a:pt x="1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093;p65">
              <a:extLst>
                <a:ext uri="{FF2B5EF4-FFF2-40B4-BE49-F238E27FC236}">
                  <a16:creationId xmlns:a16="http://schemas.microsoft.com/office/drawing/2014/main" id="{6AEF6807-2D24-4374-83F4-49A5FB66E8F1}"/>
                </a:ext>
              </a:extLst>
            </p:cNvPr>
            <p:cNvSpPr/>
            <p:nvPr/>
          </p:nvSpPr>
          <p:spPr>
            <a:xfrm>
              <a:off x="1315300" y="1921575"/>
              <a:ext cx="33375" cy="50325"/>
            </a:xfrm>
            <a:custGeom>
              <a:avLst/>
              <a:gdLst/>
              <a:ahLst/>
              <a:cxnLst/>
              <a:rect l="l" t="t" r="r" b="b"/>
              <a:pathLst>
                <a:path w="1335" h="2013" extrusionOk="0">
                  <a:moveTo>
                    <a:pt x="0" y="0"/>
                  </a:moveTo>
                  <a:lnTo>
                    <a:pt x="0" y="2013"/>
                  </a:lnTo>
                  <a:lnTo>
                    <a:pt x="711" y="2013"/>
                  </a:lnTo>
                  <a:cubicBezTo>
                    <a:pt x="1080" y="1828"/>
                    <a:pt x="1335" y="1447"/>
                    <a:pt x="1335" y="1006"/>
                  </a:cubicBezTo>
                  <a:cubicBezTo>
                    <a:pt x="1335" y="565"/>
                    <a:pt x="1080" y="184"/>
                    <a:pt x="7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94;p65">
              <a:extLst>
                <a:ext uri="{FF2B5EF4-FFF2-40B4-BE49-F238E27FC236}">
                  <a16:creationId xmlns:a16="http://schemas.microsoft.com/office/drawing/2014/main" id="{2B5090A4-7730-41B5-B619-FB4E838E22E1}"/>
                </a:ext>
              </a:extLst>
            </p:cNvPr>
            <p:cNvSpPr/>
            <p:nvPr/>
          </p:nvSpPr>
          <p:spPr>
            <a:xfrm>
              <a:off x="1292300" y="1918500"/>
              <a:ext cx="40575" cy="56150"/>
            </a:xfrm>
            <a:custGeom>
              <a:avLst/>
              <a:gdLst/>
              <a:ahLst/>
              <a:cxnLst/>
              <a:rect l="l" t="t" r="r" b="b"/>
              <a:pathLst>
                <a:path w="1623" h="2246" extrusionOk="0">
                  <a:moveTo>
                    <a:pt x="1124" y="0"/>
                  </a:moveTo>
                  <a:cubicBezTo>
                    <a:pt x="503" y="0"/>
                    <a:pt x="0" y="502"/>
                    <a:pt x="0" y="1123"/>
                  </a:cubicBezTo>
                  <a:cubicBezTo>
                    <a:pt x="0" y="1744"/>
                    <a:pt x="503" y="2246"/>
                    <a:pt x="1124" y="2246"/>
                  </a:cubicBezTo>
                  <a:cubicBezTo>
                    <a:pt x="1304" y="2246"/>
                    <a:pt x="1473" y="2205"/>
                    <a:pt x="1623" y="2129"/>
                  </a:cubicBezTo>
                  <a:cubicBezTo>
                    <a:pt x="1255" y="1945"/>
                    <a:pt x="1000" y="1565"/>
                    <a:pt x="1000" y="1123"/>
                  </a:cubicBezTo>
                  <a:cubicBezTo>
                    <a:pt x="1000" y="683"/>
                    <a:pt x="1255" y="301"/>
                    <a:pt x="1623" y="117"/>
                  </a:cubicBezTo>
                  <a:cubicBezTo>
                    <a:pt x="1473" y="42"/>
                    <a:pt x="1302" y="0"/>
                    <a:pt x="11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95;p65">
              <a:extLst>
                <a:ext uri="{FF2B5EF4-FFF2-40B4-BE49-F238E27FC236}">
                  <a16:creationId xmlns:a16="http://schemas.microsoft.com/office/drawing/2014/main" id="{EB8BA121-B8A2-49BF-B2AA-F8E3B8CB0C96}"/>
                </a:ext>
              </a:extLst>
            </p:cNvPr>
            <p:cNvSpPr/>
            <p:nvPr/>
          </p:nvSpPr>
          <p:spPr>
            <a:xfrm>
              <a:off x="1105725" y="1806175"/>
              <a:ext cx="430775" cy="478450"/>
            </a:xfrm>
            <a:custGeom>
              <a:avLst/>
              <a:gdLst/>
              <a:ahLst/>
              <a:cxnLst/>
              <a:rect l="l" t="t" r="r" b="b"/>
              <a:pathLst>
                <a:path w="17231" h="19138" extrusionOk="0">
                  <a:moveTo>
                    <a:pt x="8624" y="522"/>
                  </a:moveTo>
                  <a:cubicBezTo>
                    <a:pt x="9087" y="522"/>
                    <a:pt x="9465" y="899"/>
                    <a:pt x="9465" y="1364"/>
                  </a:cubicBezTo>
                  <a:cubicBezTo>
                    <a:pt x="9465" y="1827"/>
                    <a:pt x="9087" y="2205"/>
                    <a:pt x="8624" y="2205"/>
                  </a:cubicBezTo>
                  <a:cubicBezTo>
                    <a:pt x="8622" y="2205"/>
                    <a:pt x="8620" y="2205"/>
                    <a:pt x="8619" y="2205"/>
                  </a:cubicBezTo>
                  <a:cubicBezTo>
                    <a:pt x="8156" y="2205"/>
                    <a:pt x="7782" y="1827"/>
                    <a:pt x="7782" y="1364"/>
                  </a:cubicBezTo>
                  <a:cubicBezTo>
                    <a:pt x="7782" y="899"/>
                    <a:pt x="8159" y="522"/>
                    <a:pt x="8624" y="522"/>
                  </a:cubicBezTo>
                  <a:close/>
                  <a:moveTo>
                    <a:pt x="3832" y="1272"/>
                  </a:moveTo>
                  <a:cubicBezTo>
                    <a:pt x="4295" y="1272"/>
                    <a:pt x="4674" y="1649"/>
                    <a:pt x="4674" y="2113"/>
                  </a:cubicBezTo>
                  <a:cubicBezTo>
                    <a:pt x="4674" y="2577"/>
                    <a:pt x="4295" y="2955"/>
                    <a:pt x="3832" y="2955"/>
                  </a:cubicBezTo>
                  <a:cubicBezTo>
                    <a:pt x="3367" y="2955"/>
                    <a:pt x="2990" y="2577"/>
                    <a:pt x="2990" y="2113"/>
                  </a:cubicBezTo>
                  <a:cubicBezTo>
                    <a:pt x="2990" y="1649"/>
                    <a:pt x="3367" y="1272"/>
                    <a:pt x="3832" y="1272"/>
                  </a:cubicBezTo>
                  <a:close/>
                  <a:moveTo>
                    <a:pt x="13415" y="1272"/>
                  </a:moveTo>
                  <a:cubicBezTo>
                    <a:pt x="13879" y="1272"/>
                    <a:pt x="14257" y="1649"/>
                    <a:pt x="14257" y="2113"/>
                  </a:cubicBezTo>
                  <a:cubicBezTo>
                    <a:pt x="14257" y="2577"/>
                    <a:pt x="13879" y="2955"/>
                    <a:pt x="13415" y="2955"/>
                  </a:cubicBezTo>
                  <a:cubicBezTo>
                    <a:pt x="12951" y="2955"/>
                    <a:pt x="12574" y="2577"/>
                    <a:pt x="12574" y="2113"/>
                  </a:cubicBezTo>
                  <a:cubicBezTo>
                    <a:pt x="12574" y="1649"/>
                    <a:pt x="12951" y="1272"/>
                    <a:pt x="13415" y="1272"/>
                  </a:cubicBezTo>
                  <a:close/>
                  <a:moveTo>
                    <a:pt x="8587" y="4774"/>
                  </a:moveTo>
                  <a:cubicBezTo>
                    <a:pt x="9051" y="4774"/>
                    <a:pt x="9430" y="5151"/>
                    <a:pt x="9430" y="5616"/>
                  </a:cubicBezTo>
                  <a:cubicBezTo>
                    <a:pt x="9430" y="6079"/>
                    <a:pt x="9051" y="6458"/>
                    <a:pt x="8587" y="6458"/>
                  </a:cubicBezTo>
                  <a:cubicBezTo>
                    <a:pt x="8123" y="6458"/>
                    <a:pt x="7745" y="6081"/>
                    <a:pt x="7745" y="5616"/>
                  </a:cubicBezTo>
                  <a:cubicBezTo>
                    <a:pt x="7745" y="5153"/>
                    <a:pt x="8123" y="4774"/>
                    <a:pt x="8587" y="4774"/>
                  </a:cubicBezTo>
                  <a:close/>
                  <a:moveTo>
                    <a:pt x="3007" y="8308"/>
                  </a:moveTo>
                  <a:lnTo>
                    <a:pt x="3007" y="8308"/>
                  </a:lnTo>
                  <a:cubicBezTo>
                    <a:pt x="2887" y="8960"/>
                    <a:pt x="2874" y="9675"/>
                    <a:pt x="2966" y="10410"/>
                  </a:cubicBezTo>
                  <a:cubicBezTo>
                    <a:pt x="2476" y="10305"/>
                    <a:pt x="2119" y="9867"/>
                    <a:pt x="2119" y="9364"/>
                  </a:cubicBezTo>
                  <a:cubicBezTo>
                    <a:pt x="2120" y="8847"/>
                    <a:pt x="2490" y="8394"/>
                    <a:pt x="3007" y="8308"/>
                  </a:cubicBezTo>
                  <a:close/>
                  <a:moveTo>
                    <a:pt x="14241" y="8307"/>
                  </a:moveTo>
                  <a:lnTo>
                    <a:pt x="14241" y="8307"/>
                  </a:lnTo>
                  <a:cubicBezTo>
                    <a:pt x="14760" y="8397"/>
                    <a:pt x="15126" y="8847"/>
                    <a:pt x="15126" y="9364"/>
                  </a:cubicBezTo>
                  <a:cubicBezTo>
                    <a:pt x="15126" y="9870"/>
                    <a:pt x="14769" y="10308"/>
                    <a:pt x="14278" y="10410"/>
                  </a:cubicBezTo>
                  <a:cubicBezTo>
                    <a:pt x="14378" y="9689"/>
                    <a:pt x="14364" y="8974"/>
                    <a:pt x="14241" y="8307"/>
                  </a:cubicBezTo>
                  <a:close/>
                  <a:moveTo>
                    <a:pt x="9874" y="6168"/>
                  </a:moveTo>
                  <a:cubicBezTo>
                    <a:pt x="11025" y="6290"/>
                    <a:pt x="12146" y="6575"/>
                    <a:pt x="13212" y="7015"/>
                  </a:cubicBezTo>
                  <a:cubicBezTo>
                    <a:pt x="13789" y="8143"/>
                    <a:pt x="13902" y="9399"/>
                    <a:pt x="13666" y="10650"/>
                  </a:cubicBezTo>
                  <a:cubicBezTo>
                    <a:pt x="13636" y="10815"/>
                    <a:pt x="13752" y="10970"/>
                    <a:pt x="13919" y="10983"/>
                  </a:cubicBezTo>
                  <a:cubicBezTo>
                    <a:pt x="13966" y="10987"/>
                    <a:pt x="14012" y="10989"/>
                    <a:pt x="14058" y="10989"/>
                  </a:cubicBezTo>
                  <a:cubicBezTo>
                    <a:pt x="15017" y="10989"/>
                    <a:pt x="15761" y="10165"/>
                    <a:pt x="15682" y="9219"/>
                  </a:cubicBezTo>
                  <a:lnTo>
                    <a:pt x="15682" y="9219"/>
                  </a:lnTo>
                  <a:cubicBezTo>
                    <a:pt x="16242" y="9506"/>
                    <a:pt x="16548" y="10196"/>
                    <a:pt x="16282" y="10838"/>
                  </a:cubicBezTo>
                  <a:cubicBezTo>
                    <a:pt x="16099" y="11278"/>
                    <a:pt x="15689" y="11575"/>
                    <a:pt x="15214" y="11614"/>
                  </a:cubicBezTo>
                  <a:cubicBezTo>
                    <a:pt x="15033" y="11629"/>
                    <a:pt x="14912" y="11807"/>
                    <a:pt x="14968" y="11980"/>
                  </a:cubicBezTo>
                  <a:cubicBezTo>
                    <a:pt x="15241" y="12828"/>
                    <a:pt x="14588" y="13635"/>
                    <a:pt x="13773" y="13635"/>
                  </a:cubicBezTo>
                  <a:cubicBezTo>
                    <a:pt x="13644" y="13635"/>
                    <a:pt x="13511" y="13615"/>
                    <a:pt x="13376" y="13571"/>
                  </a:cubicBezTo>
                  <a:cubicBezTo>
                    <a:pt x="13348" y="13562"/>
                    <a:pt x="13319" y="13558"/>
                    <a:pt x="13291" y="13558"/>
                  </a:cubicBezTo>
                  <a:cubicBezTo>
                    <a:pt x="13150" y="13558"/>
                    <a:pt x="13024" y="13667"/>
                    <a:pt x="13011" y="13816"/>
                  </a:cubicBezTo>
                  <a:cubicBezTo>
                    <a:pt x="12959" y="14458"/>
                    <a:pt x="12417" y="14975"/>
                    <a:pt x="11743" y="14975"/>
                  </a:cubicBezTo>
                  <a:cubicBezTo>
                    <a:pt x="11622" y="14975"/>
                    <a:pt x="11498" y="14959"/>
                    <a:pt x="11371" y="14924"/>
                  </a:cubicBezTo>
                  <a:cubicBezTo>
                    <a:pt x="11346" y="14917"/>
                    <a:pt x="11321" y="14914"/>
                    <a:pt x="11296" y="14914"/>
                  </a:cubicBezTo>
                  <a:cubicBezTo>
                    <a:pt x="11238" y="14914"/>
                    <a:pt x="11183" y="14931"/>
                    <a:pt x="11137" y="14962"/>
                  </a:cubicBezTo>
                  <a:cubicBezTo>
                    <a:pt x="10381" y="15483"/>
                    <a:pt x="9512" y="15756"/>
                    <a:pt x="8632" y="15756"/>
                  </a:cubicBezTo>
                  <a:cubicBezTo>
                    <a:pt x="7775" y="15756"/>
                    <a:pt x="6907" y="15497"/>
                    <a:pt x="6121" y="14956"/>
                  </a:cubicBezTo>
                  <a:cubicBezTo>
                    <a:pt x="6074" y="14924"/>
                    <a:pt x="6018" y="14907"/>
                    <a:pt x="5961" y="14907"/>
                  </a:cubicBezTo>
                  <a:cubicBezTo>
                    <a:pt x="5934" y="14907"/>
                    <a:pt x="5908" y="14911"/>
                    <a:pt x="5882" y="14918"/>
                  </a:cubicBezTo>
                  <a:cubicBezTo>
                    <a:pt x="5760" y="14954"/>
                    <a:pt x="5637" y="14971"/>
                    <a:pt x="5516" y="14971"/>
                  </a:cubicBezTo>
                  <a:cubicBezTo>
                    <a:pt x="4874" y="14971"/>
                    <a:pt x="4291" y="14488"/>
                    <a:pt x="4237" y="13815"/>
                  </a:cubicBezTo>
                  <a:cubicBezTo>
                    <a:pt x="4224" y="13665"/>
                    <a:pt x="4097" y="13556"/>
                    <a:pt x="3956" y="13556"/>
                  </a:cubicBezTo>
                  <a:cubicBezTo>
                    <a:pt x="3928" y="13556"/>
                    <a:pt x="3899" y="13560"/>
                    <a:pt x="3871" y="13570"/>
                  </a:cubicBezTo>
                  <a:cubicBezTo>
                    <a:pt x="3737" y="13612"/>
                    <a:pt x="3605" y="13632"/>
                    <a:pt x="3476" y="13632"/>
                  </a:cubicBezTo>
                  <a:cubicBezTo>
                    <a:pt x="2660" y="13632"/>
                    <a:pt x="2004" y="12826"/>
                    <a:pt x="2278" y="11977"/>
                  </a:cubicBezTo>
                  <a:cubicBezTo>
                    <a:pt x="2335" y="11806"/>
                    <a:pt x="2214" y="11628"/>
                    <a:pt x="2033" y="11612"/>
                  </a:cubicBezTo>
                  <a:cubicBezTo>
                    <a:pt x="1557" y="11574"/>
                    <a:pt x="1148" y="11276"/>
                    <a:pt x="965" y="10835"/>
                  </a:cubicBezTo>
                  <a:cubicBezTo>
                    <a:pt x="702" y="10196"/>
                    <a:pt x="1002" y="9505"/>
                    <a:pt x="1564" y="9221"/>
                  </a:cubicBezTo>
                  <a:lnTo>
                    <a:pt x="1564" y="9221"/>
                  </a:lnTo>
                  <a:cubicBezTo>
                    <a:pt x="1484" y="10166"/>
                    <a:pt x="2226" y="10990"/>
                    <a:pt x="3185" y="10990"/>
                  </a:cubicBezTo>
                  <a:cubicBezTo>
                    <a:pt x="3227" y="10990"/>
                    <a:pt x="3269" y="10988"/>
                    <a:pt x="3312" y="10985"/>
                  </a:cubicBezTo>
                  <a:cubicBezTo>
                    <a:pt x="3478" y="10974"/>
                    <a:pt x="3596" y="10821"/>
                    <a:pt x="3567" y="10660"/>
                  </a:cubicBezTo>
                  <a:cubicBezTo>
                    <a:pt x="3351" y="9377"/>
                    <a:pt x="3449" y="8158"/>
                    <a:pt x="4032" y="7018"/>
                  </a:cubicBezTo>
                  <a:cubicBezTo>
                    <a:pt x="5076" y="6584"/>
                    <a:pt x="6175" y="6300"/>
                    <a:pt x="7300" y="6176"/>
                  </a:cubicBezTo>
                  <a:cubicBezTo>
                    <a:pt x="7547" y="6734"/>
                    <a:pt x="8067" y="7013"/>
                    <a:pt x="8586" y="7013"/>
                  </a:cubicBezTo>
                  <a:cubicBezTo>
                    <a:pt x="9108" y="7013"/>
                    <a:pt x="9630" y="6731"/>
                    <a:pt x="9874" y="6168"/>
                  </a:cubicBezTo>
                  <a:close/>
                  <a:moveTo>
                    <a:pt x="5980" y="15559"/>
                  </a:moveTo>
                  <a:cubicBezTo>
                    <a:pt x="6434" y="15847"/>
                    <a:pt x="6918" y="16058"/>
                    <a:pt x="7420" y="16188"/>
                  </a:cubicBezTo>
                  <a:lnTo>
                    <a:pt x="7420" y="16283"/>
                  </a:lnTo>
                  <a:cubicBezTo>
                    <a:pt x="7420" y="16946"/>
                    <a:pt x="7943" y="17493"/>
                    <a:pt x="8606" y="17493"/>
                  </a:cubicBezTo>
                  <a:lnTo>
                    <a:pt x="11272" y="17493"/>
                  </a:lnTo>
                  <a:cubicBezTo>
                    <a:pt x="11298" y="17851"/>
                    <a:pt x="11316" y="18207"/>
                    <a:pt x="11321" y="18570"/>
                  </a:cubicBezTo>
                  <a:lnTo>
                    <a:pt x="5891" y="18570"/>
                  </a:lnTo>
                  <a:cubicBezTo>
                    <a:pt x="5898" y="18122"/>
                    <a:pt x="5921" y="17682"/>
                    <a:pt x="5963" y="17240"/>
                  </a:cubicBezTo>
                  <a:cubicBezTo>
                    <a:pt x="5975" y="17087"/>
                    <a:pt x="5865" y="16950"/>
                    <a:pt x="5711" y="16936"/>
                  </a:cubicBezTo>
                  <a:cubicBezTo>
                    <a:pt x="5703" y="16936"/>
                    <a:pt x="5694" y="16935"/>
                    <a:pt x="5686" y="16935"/>
                  </a:cubicBezTo>
                  <a:cubicBezTo>
                    <a:pt x="5543" y="16935"/>
                    <a:pt x="5421" y="17043"/>
                    <a:pt x="5408" y="17188"/>
                  </a:cubicBezTo>
                  <a:cubicBezTo>
                    <a:pt x="5366" y="17648"/>
                    <a:pt x="5342" y="18104"/>
                    <a:pt x="5335" y="18570"/>
                  </a:cubicBezTo>
                  <a:lnTo>
                    <a:pt x="4400" y="18570"/>
                  </a:lnTo>
                  <a:cubicBezTo>
                    <a:pt x="4476" y="17380"/>
                    <a:pt x="5039" y="16301"/>
                    <a:pt x="5980" y="15559"/>
                  </a:cubicBezTo>
                  <a:close/>
                  <a:moveTo>
                    <a:pt x="8626" y="1"/>
                  </a:moveTo>
                  <a:cubicBezTo>
                    <a:pt x="7853" y="1"/>
                    <a:pt x="7224" y="628"/>
                    <a:pt x="7224" y="1401"/>
                  </a:cubicBezTo>
                  <a:cubicBezTo>
                    <a:pt x="7224" y="1745"/>
                    <a:pt x="7348" y="2057"/>
                    <a:pt x="7552" y="2301"/>
                  </a:cubicBezTo>
                  <a:cubicBezTo>
                    <a:pt x="7167" y="2611"/>
                    <a:pt x="6701" y="2765"/>
                    <a:pt x="6234" y="2765"/>
                  </a:cubicBezTo>
                  <a:cubicBezTo>
                    <a:pt x="5877" y="2765"/>
                    <a:pt x="5519" y="2674"/>
                    <a:pt x="5199" y="2493"/>
                  </a:cubicBezTo>
                  <a:cubicBezTo>
                    <a:pt x="5423" y="1611"/>
                    <a:pt x="4760" y="760"/>
                    <a:pt x="3863" y="746"/>
                  </a:cubicBezTo>
                  <a:cubicBezTo>
                    <a:pt x="3856" y="746"/>
                    <a:pt x="3850" y="746"/>
                    <a:pt x="3843" y="746"/>
                  </a:cubicBezTo>
                  <a:cubicBezTo>
                    <a:pt x="3100" y="746"/>
                    <a:pt x="2474" y="1337"/>
                    <a:pt x="2439" y="2082"/>
                  </a:cubicBezTo>
                  <a:cubicBezTo>
                    <a:pt x="2407" y="2788"/>
                    <a:pt x="2900" y="3386"/>
                    <a:pt x="3559" y="3521"/>
                  </a:cubicBezTo>
                  <a:lnTo>
                    <a:pt x="3559" y="4351"/>
                  </a:lnTo>
                  <a:cubicBezTo>
                    <a:pt x="3559" y="4483"/>
                    <a:pt x="3648" y="4604"/>
                    <a:pt x="3775" y="4633"/>
                  </a:cubicBezTo>
                  <a:cubicBezTo>
                    <a:pt x="3798" y="4638"/>
                    <a:pt x="3820" y="4640"/>
                    <a:pt x="3842" y="4640"/>
                  </a:cubicBezTo>
                  <a:cubicBezTo>
                    <a:pt x="4000" y="4640"/>
                    <a:pt x="4127" y="4513"/>
                    <a:pt x="4127" y="4357"/>
                  </a:cubicBezTo>
                  <a:lnTo>
                    <a:pt x="4127" y="3486"/>
                  </a:lnTo>
                  <a:cubicBezTo>
                    <a:pt x="4463" y="3417"/>
                    <a:pt x="4756" y="3226"/>
                    <a:pt x="4957" y="2964"/>
                  </a:cubicBezTo>
                  <a:cubicBezTo>
                    <a:pt x="5352" y="3181"/>
                    <a:pt x="5793" y="3290"/>
                    <a:pt x="6235" y="3290"/>
                  </a:cubicBezTo>
                  <a:cubicBezTo>
                    <a:pt x="6863" y="3290"/>
                    <a:pt x="7494" y="3070"/>
                    <a:pt x="8000" y="2620"/>
                  </a:cubicBezTo>
                  <a:cubicBezTo>
                    <a:pt x="8189" y="2716"/>
                    <a:pt x="8399" y="2769"/>
                    <a:pt x="8623" y="2769"/>
                  </a:cubicBezTo>
                  <a:cubicBezTo>
                    <a:pt x="8848" y="2769"/>
                    <a:pt x="9058" y="2716"/>
                    <a:pt x="9247" y="2624"/>
                  </a:cubicBezTo>
                  <a:cubicBezTo>
                    <a:pt x="9752" y="3072"/>
                    <a:pt x="10381" y="3293"/>
                    <a:pt x="11009" y="3293"/>
                  </a:cubicBezTo>
                  <a:cubicBezTo>
                    <a:pt x="11451" y="3293"/>
                    <a:pt x="11892" y="3183"/>
                    <a:pt x="12289" y="2966"/>
                  </a:cubicBezTo>
                  <a:cubicBezTo>
                    <a:pt x="12491" y="3229"/>
                    <a:pt x="12784" y="3418"/>
                    <a:pt x="13120" y="3487"/>
                  </a:cubicBezTo>
                  <a:lnTo>
                    <a:pt x="13120" y="6385"/>
                  </a:lnTo>
                  <a:cubicBezTo>
                    <a:pt x="12109" y="5995"/>
                    <a:pt x="11054" y="5740"/>
                    <a:pt x="9977" y="5622"/>
                  </a:cubicBezTo>
                  <a:lnTo>
                    <a:pt x="9977" y="5616"/>
                  </a:lnTo>
                  <a:cubicBezTo>
                    <a:pt x="9977" y="4842"/>
                    <a:pt x="9348" y="4213"/>
                    <a:pt x="8574" y="4213"/>
                  </a:cubicBezTo>
                  <a:cubicBezTo>
                    <a:pt x="7799" y="4213"/>
                    <a:pt x="7164" y="4843"/>
                    <a:pt x="7170" y="5630"/>
                  </a:cubicBezTo>
                  <a:cubicBezTo>
                    <a:pt x="6118" y="5750"/>
                    <a:pt x="5087" y="6003"/>
                    <a:pt x="4101" y="6385"/>
                  </a:cubicBezTo>
                  <a:lnTo>
                    <a:pt x="4101" y="5484"/>
                  </a:lnTo>
                  <a:cubicBezTo>
                    <a:pt x="4101" y="5484"/>
                    <a:pt x="3987" y="5204"/>
                    <a:pt x="3832" y="5204"/>
                  </a:cubicBezTo>
                  <a:cubicBezTo>
                    <a:pt x="3676" y="5204"/>
                    <a:pt x="3552" y="5331"/>
                    <a:pt x="3561" y="5484"/>
                  </a:cubicBezTo>
                  <a:lnTo>
                    <a:pt x="3561" y="6734"/>
                  </a:lnTo>
                  <a:cubicBezTo>
                    <a:pt x="3384" y="7053"/>
                    <a:pt x="3251" y="7388"/>
                    <a:pt x="3147" y="7731"/>
                  </a:cubicBezTo>
                  <a:cubicBezTo>
                    <a:pt x="2571" y="7744"/>
                    <a:pt x="2048" y="8058"/>
                    <a:pt x="1766" y="8567"/>
                  </a:cubicBezTo>
                  <a:cubicBezTo>
                    <a:pt x="666" y="8790"/>
                    <a:pt x="1" y="9976"/>
                    <a:pt x="447" y="11054"/>
                  </a:cubicBezTo>
                  <a:cubicBezTo>
                    <a:pt x="669" y="11591"/>
                    <a:pt x="1125" y="11980"/>
                    <a:pt x="1672" y="12122"/>
                  </a:cubicBezTo>
                  <a:cubicBezTo>
                    <a:pt x="1517" y="13231"/>
                    <a:pt x="2390" y="14197"/>
                    <a:pt x="3474" y="14197"/>
                  </a:cubicBezTo>
                  <a:cubicBezTo>
                    <a:pt x="3559" y="14197"/>
                    <a:pt x="3645" y="14191"/>
                    <a:pt x="3733" y="14178"/>
                  </a:cubicBezTo>
                  <a:cubicBezTo>
                    <a:pt x="3917" y="14872"/>
                    <a:pt x="4492" y="15372"/>
                    <a:pt x="5168" y="15502"/>
                  </a:cubicBezTo>
                  <a:cubicBezTo>
                    <a:pt x="4297" y="16390"/>
                    <a:pt x="3811" y="17572"/>
                    <a:pt x="3811" y="18848"/>
                  </a:cubicBezTo>
                  <a:cubicBezTo>
                    <a:pt x="3811" y="19003"/>
                    <a:pt x="3937" y="19128"/>
                    <a:pt x="4090" y="19138"/>
                  </a:cubicBezTo>
                  <a:lnTo>
                    <a:pt x="13155" y="19138"/>
                  </a:lnTo>
                  <a:cubicBezTo>
                    <a:pt x="13312" y="19128"/>
                    <a:pt x="13436" y="19003"/>
                    <a:pt x="13436" y="18848"/>
                  </a:cubicBezTo>
                  <a:cubicBezTo>
                    <a:pt x="13436" y="18182"/>
                    <a:pt x="13301" y="17536"/>
                    <a:pt x="13036" y="16929"/>
                  </a:cubicBezTo>
                  <a:cubicBezTo>
                    <a:pt x="12990" y="16823"/>
                    <a:pt x="12887" y="16761"/>
                    <a:pt x="12779" y="16761"/>
                  </a:cubicBezTo>
                  <a:cubicBezTo>
                    <a:pt x="12740" y="16761"/>
                    <a:pt x="12702" y="16768"/>
                    <a:pt x="12665" y="16785"/>
                  </a:cubicBezTo>
                  <a:cubicBezTo>
                    <a:pt x="12523" y="16846"/>
                    <a:pt x="12457" y="17013"/>
                    <a:pt x="12522" y="17154"/>
                  </a:cubicBezTo>
                  <a:cubicBezTo>
                    <a:pt x="12718" y="17605"/>
                    <a:pt x="12867" y="18570"/>
                    <a:pt x="12867" y="18570"/>
                  </a:cubicBezTo>
                  <a:lnTo>
                    <a:pt x="11918" y="18570"/>
                  </a:lnTo>
                  <a:cubicBezTo>
                    <a:pt x="11910" y="18101"/>
                    <a:pt x="11887" y="17644"/>
                    <a:pt x="11844" y="17180"/>
                  </a:cubicBezTo>
                  <a:cubicBezTo>
                    <a:pt x="11832" y="17036"/>
                    <a:pt x="11710" y="16924"/>
                    <a:pt x="11565" y="16924"/>
                  </a:cubicBezTo>
                  <a:lnTo>
                    <a:pt x="8624" y="16924"/>
                  </a:lnTo>
                  <a:cubicBezTo>
                    <a:pt x="8271" y="16924"/>
                    <a:pt x="7997" y="16636"/>
                    <a:pt x="7989" y="16283"/>
                  </a:cubicBezTo>
                  <a:lnTo>
                    <a:pt x="7989" y="16283"/>
                  </a:lnTo>
                  <a:cubicBezTo>
                    <a:pt x="8204" y="16312"/>
                    <a:pt x="8417" y="16326"/>
                    <a:pt x="8629" y="16326"/>
                  </a:cubicBezTo>
                  <a:cubicBezTo>
                    <a:pt x="9577" y="16326"/>
                    <a:pt x="10489" y="16044"/>
                    <a:pt x="11275" y="15547"/>
                  </a:cubicBezTo>
                  <a:cubicBezTo>
                    <a:pt x="11534" y="15754"/>
                    <a:pt x="11766" y="15989"/>
                    <a:pt x="11971" y="16252"/>
                  </a:cubicBezTo>
                  <a:cubicBezTo>
                    <a:pt x="12028" y="16325"/>
                    <a:pt x="12115" y="16367"/>
                    <a:pt x="12202" y="16367"/>
                  </a:cubicBezTo>
                  <a:cubicBezTo>
                    <a:pt x="12247" y="16367"/>
                    <a:pt x="12292" y="16356"/>
                    <a:pt x="12333" y="16332"/>
                  </a:cubicBezTo>
                  <a:cubicBezTo>
                    <a:pt x="12487" y="16246"/>
                    <a:pt x="12522" y="16048"/>
                    <a:pt x="12418" y="15916"/>
                  </a:cubicBezTo>
                  <a:cubicBezTo>
                    <a:pt x="12310" y="15777"/>
                    <a:pt x="12194" y="15643"/>
                    <a:pt x="12071" y="15518"/>
                  </a:cubicBezTo>
                  <a:cubicBezTo>
                    <a:pt x="12746" y="15389"/>
                    <a:pt x="13321" y="14887"/>
                    <a:pt x="13505" y="14191"/>
                  </a:cubicBezTo>
                  <a:cubicBezTo>
                    <a:pt x="13592" y="14203"/>
                    <a:pt x="13677" y="14209"/>
                    <a:pt x="13761" y="14209"/>
                  </a:cubicBezTo>
                  <a:cubicBezTo>
                    <a:pt x="14842" y="14209"/>
                    <a:pt x="15716" y="13245"/>
                    <a:pt x="15561" y="12137"/>
                  </a:cubicBezTo>
                  <a:cubicBezTo>
                    <a:pt x="16110" y="11996"/>
                    <a:pt x="16562" y="11606"/>
                    <a:pt x="16785" y="11071"/>
                  </a:cubicBezTo>
                  <a:cubicBezTo>
                    <a:pt x="17231" y="9997"/>
                    <a:pt x="16567" y="8813"/>
                    <a:pt x="15469" y="8590"/>
                  </a:cubicBezTo>
                  <a:cubicBezTo>
                    <a:pt x="15186" y="8084"/>
                    <a:pt x="14665" y="7771"/>
                    <a:pt x="14090" y="7756"/>
                  </a:cubicBezTo>
                  <a:cubicBezTo>
                    <a:pt x="13988" y="7412"/>
                    <a:pt x="13852" y="7080"/>
                    <a:pt x="13688" y="6760"/>
                  </a:cubicBezTo>
                  <a:lnTo>
                    <a:pt x="13688" y="3522"/>
                  </a:lnTo>
                  <a:cubicBezTo>
                    <a:pt x="14347" y="3387"/>
                    <a:pt x="14840" y="2788"/>
                    <a:pt x="14807" y="2082"/>
                  </a:cubicBezTo>
                  <a:cubicBezTo>
                    <a:pt x="14773" y="1339"/>
                    <a:pt x="14150" y="747"/>
                    <a:pt x="13408" y="747"/>
                  </a:cubicBezTo>
                  <a:cubicBezTo>
                    <a:pt x="13399" y="747"/>
                    <a:pt x="13391" y="747"/>
                    <a:pt x="13382" y="748"/>
                  </a:cubicBezTo>
                  <a:cubicBezTo>
                    <a:pt x="12485" y="763"/>
                    <a:pt x="11825" y="1614"/>
                    <a:pt x="12049" y="2495"/>
                  </a:cubicBezTo>
                  <a:cubicBezTo>
                    <a:pt x="11731" y="2675"/>
                    <a:pt x="11373" y="2766"/>
                    <a:pt x="11014" y="2766"/>
                  </a:cubicBezTo>
                  <a:cubicBezTo>
                    <a:pt x="10549" y="2766"/>
                    <a:pt x="10082" y="2612"/>
                    <a:pt x="9698" y="2303"/>
                  </a:cubicBezTo>
                  <a:cubicBezTo>
                    <a:pt x="9917" y="2041"/>
                    <a:pt x="10045" y="1697"/>
                    <a:pt x="10023" y="1323"/>
                  </a:cubicBezTo>
                  <a:cubicBezTo>
                    <a:pt x="9983" y="608"/>
                    <a:pt x="9399" y="31"/>
                    <a:pt x="8681" y="2"/>
                  </a:cubicBezTo>
                  <a:cubicBezTo>
                    <a:pt x="8662" y="1"/>
                    <a:pt x="8644" y="1"/>
                    <a:pt x="86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096;p65">
              <a:extLst>
                <a:ext uri="{FF2B5EF4-FFF2-40B4-BE49-F238E27FC236}">
                  <a16:creationId xmlns:a16="http://schemas.microsoft.com/office/drawing/2014/main" id="{92FBC133-3C63-4F09-81BE-778C4A605CA0}"/>
                </a:ext>
              </a:extLst>
            </p:cNvPr>
            <p:cNvSpPr/>
            <p:nvPr/>
          </p:nvSpPr>
          <p:spPr>
            <a:xfrm>
              <a:off x="1206275" y="1989475"/>
              <a:ext cx="229575" cy="161875"/>
            </a:xfrm>
            <a:custGeom>
              <a:avLst/>
              <a:gdLst/>
              <a:ahLst/>
              <a:cxnLst/>
              <a:rect l="l" t="t" r="r" b="b"/>
              <a:pathLst>
                <a:path w="9183" h="6475" extrusionOk="0">
                  <a:moveTo>
                    <a:pt x="4605" y="689"/>
                  </a:moveTo>
                  <a:cubicBezTo>
                    <a:pt x="5581" y="1665"/>
                    <a:pt x="6989" y="2228"/>
                    <a:pt x="8626" y="2295"/>
                  </a:cubicBezTo>
                  <a:cubicBezTo>
                    <a:pt x="8570" y="3084"/>
                    <a:pt x="8293" y="3826"/>
                    <a:pt x="7811" y="4458"/>
                  </a:cubicBezTo>
                  <a:cubicBezTo>
                    <a:pt x="7199" y="5262"/>
                    <a:pt x="6286" y="5768"/>
                    <a:pt x="5697" y="5899"/>
                  </a:cubicBezTo>
                  <a:cubicBezTo>
                    <a:pt x="5680" y="5903"/>
                    <a:pt x="5663" y="5904"/>
                    <a:pt x="5647" y="5904"/>
                  </a:cubicBezTo>
                  <a:cubicBezTo>
                    <a:pt x="5545" y="5904"/>
                    <a:pt x="5465" y="5831"/>
                    <a:pt x="5429" y="5754"/>
                  </a:cubicBezTo>
                  <a:cubicBezTo>
                    <a:pt x="5322" y="5518"/>
                    <a:pt x="5088" y="5368"/>
                    <a:pt x="4831" y="5368"/>
                  </a:cubicBezTo>
                  <a:lnTo>
                    <a:pt x="4374" y="5368"/>
                  </a:lnTo>
                  <a:cubicBezTo>
                    <a:pt x="4114" y="5368"/>
                    <a:pt x="3880" y="5518"/>
                    <a:pt x="3777" y="5753"/>
                  </a:cubicBezTo>
                  <a:cubicBezTo>
                    <a:pt x="3740" y="5834"/>
                    <a:pt x="3658" y="5903"/>
                    <a:pt x="3556" y="5903"/>
                  </a:cubicBezTo>
                  <a:cubicBezTo>
                    <a:pt x="3535" y="5903"/>
                    <a:pt x="3514" y="5900"/>
                    <a:pt x="3492" y="5894"/>
                  </a:cubicBezTo>
                  <a:cubicBezTo>
                    <a:pt x="1861" y="5426"/>
                    <a:pt x="700" y="3969"/>
                    <a:pt x="585" y="2295"/>
                  </a:cubicBezTo>
                  <a:cubicBezTo>
                    <a:pt x="2222" y="2228"/>
                    <a:pt x="3630" y="1665"/>
                    <a:pt x="4605" y="689"/>
                  </a:cubicBezTo>
                  <a:close/>
                  <a:moveTo>
                    <a:pt x="4592" y="0"/>
                  </a:moveTo>
                  <a:cubicBezTo>
                    <a:pt x="4514" y="0"/>
                    <a:pt x="4437" y="32"/>
                    <a:pt x="4381" y="96"/>
                  </a:cubicBezTo>
                  <a:cubicBezTo>
                    <a:pt x="3459" y="1150"/>
                    <a:pt x="2002" y="1735"/>
                    <a:pt x="280" y="1745"/>
                  </a:cubicBezTo>
                  <a:cubicBezTo>
                    <a:pt x="125" y="1745"/>
                    <a:pt x="0" y="1872"/>
                    <a:pt x="0" y="2027"/>
                  </a:cubicBezTo>
                  <a:cubicBezTo>
                    <a:pt x="0" y="4145"/>
                    <a:pt x="1424" y="5894"/>
                    <a:pt x="3323" y="6440"/>
                  </a:cubicBezTo>
                  <a:cubicBezTo>
                    <a:pt x="3397" y="6462"/>
                    <a:pt x="3472" y="6472"/>
                    <a:pt x="3546" y="6472"/>
                  </a:cubicBezTo>
                  <a:cubicBezTo>
                    <a:pt x="3855" y="6472"/>
                    <a:pt x="4143" y="6290"/>
                    <a:pt x="4277" y="5987"/>
                  </a:cubicBezTo>
                  <a:cubicBezTo>
                    <a:pt x="4291" y="5955"/>
                    <a:pt x="4326" y="5937"/>
                    <a:pt x="4361" y="5937"/>
                  </a:cubicBezTo>
                  <a:lnTo>
                    <a:pt x="4820" y="5937"/>
                  </a:lnTo>
                  <a:cubicBezTo>
                    <a:pt x="4857" y="5937"/>
                    <a:pt x="4891" y="5960"/>
                    <a:pt x="4906" y="5997"/>
                  </a:cubicBezTo>
                  <a:cubicBezTo>
                    <a:pt x="5040" y="6291"/>
                    <a:pt x="5333" y="6475"/>
                    <a:pt x="5642" y="6475"/>
                  </a:cubicBezTo>
                  <a:cubicBezTo>
                    <a:pt x="5697" y="6475"/>
                    <a:pt x="5753" y="6469"/>
                    <a:pt x="5808" y="6457"/>
                  </a:cubicBezTo>
                  <a:cubicBezTo>
                    <a:pt x="7274" y="6132"/>
                    <a:pt x="9182" y="4512"/>
                    <a:pt x="9182" y="2030"/>
                  </a:cubicBezTo>
                  <a:cubicBezTo>
                    <a:pt x="9182" y="1872"/>
                    <a:pt x="9058" y="1746"/>
                    <a:pt x="8905" y="1745"/>
                  </a:cubicBezTo>
                  <a:cubicBezTo>
                    <a:pt x="7182" y="1735"/>
                    <a:pt x="5727" y="1151"/>
                    <a:pt x="4803" y="96"/>
                  </a:cubicBezTo>
                  <a:cubicBezTo>
                    <a:pt x="4747" y="32"/>
                    <a:pt x="4669" y="0"/>
                    <a:pt x="4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97;p65">
              <a:extLst>
                <a:ext uri="{FF2B5EF4-FFF2-40B4-BE49-F238E27FC236}">
                  <a16:creationId xmlns:a16="http://schemas.microsoft.com/office/drawing/2014/main" id="{A98EA3B8-2784-4AF0-8437-D76A04070B2C}"/>
                </a:ext>
              </a:extLst>
            </p:cNvPr>
            <p:cNvSpPr/>
            <p:nvPr/>
          </p:nvSpPr>
          <p:spPr>
            <a:xfrm>
              <a:off x="1263675" y="2061150"/>
              <a:ext cx="115275" cy="54950"/>
            </a:xfrm>
            <a:custGeom>
              <a:avLst/>
              <a:gdLst/>
              <a:ahLst/>
              <a:cxnLst/>
              <a:rect l="l" t="t" r="r" b="b"/>
              <a:pathLst>
                <a:path w="4611" h="2198" extrusionOk="0">
                  <a:moveTo>
                    <a:pt x="2888" y="562"/>
                  </a:moveTo>
                  <a:cubicBezTo>
                    <a:pt x="3007" y="562"/>
                    <a:pt x="3127" y="608"/>
                    <a:pt x="3219" y="700"/>
                  </a:cubicBezTo>
                  <a:cubicBezTo>
                    <a:pt x="3429" y="910"/>
                    <a:pt x="3694" y="1039"/>
                    <a:pt x="3974" y="1070"/>
                  </a:cubicBezTo>
                  <a:cubicBezTo>
                    <a:pt x="3855" y="1426"/>
                    <a:pt x="3517" y="1637"/>
                    <a:pt x="3171" y="1637"/>
                  </a:cubicBezTo>
                  <a:cubicBezTo>
                    <a:pt x="2937" y="1637"/>
                    <a:pt x="2698" y="1539"/>
                    <a:pt x="2524" y="1323"/>
                  </a:cubicBezTo>
                  <a:cubicBezTo>
                    <a:pt x="2467" y="1254"/>
                    <a:pt x="2386" y="1219"/>
                    <a:pt x="2305" y="1219"/>
                  </a:cubicBezTo>
                  <a:cubicBezTo>
                    <a:pt x="2225" y="1219"/>
                    <a:pt x="2144" y="1254"/>
                    <a:pt x="2087" y="1323"/>
                  </a:cubicBezTo>
                  <a:cubicBezTo>
                    <a:pt x="1912" y="1539"/>
                    <a:pt x="1674" y="1637"/>
                    <a:pt x="1440" y="1637"/>
                  </a:cubicBezTo>
                  <a:cubicBezTo>
                    <a:pt x="1095" y="1637"/>
                    <a:pt x="757" y="1426"/>
                    <a:pt x="637" y="1070"/>
                  </a:cubicBezTo>
                  <a:cubicBezTo>
                    <a:pt x="918" y="1041"/>
                    <a:pt x="1182" y="913"/>
                    <a:pt x="1394" y="700"/>
                  </a:cubicBezTo>
                  <a:cubicBezTo>
                    <a:pt x="1485" y="608"/>
                    <a:pt x="1604" y="562"/>
                    <a:pt x="1723" y="562"/>
                  </a:cubicBezTo>
                  <a:cubicBezTo>
                    <a:pt x="1858" y="562"/>
                    <a:pt x="1993" y="621"/>
                    <a:pt x="2087" y="737"/>
                  </a:cubicBezTo>
                  <a:cubicBezTo>
                    <a:pt x="2141" y="801"/>
                    <a:pt x="2222" y="840"/>
                    <a:pt x="2306" y="840"/>
                  </a:cubicBezTo>
                  <a:cubicBezTo>
                    <a:pt x="2391" y="840"/>
                    <a:pt x="2470" y="801"/>
                    <a:pt x="2524" y="737"/>
                  </a:cubicBezTo>
                  <a:cubicBezTo>
                    <a:pt x="2618" y="621"/>
                    <a:pt x="2753" y="562"/>
                    <a:pt x="2888" y="562"/>
                  </a:cubicBezTo>
                  <a:close/>
                  <a:moveTo>
                    <a:pt x="1724" y="1"/>
                  </a:moveTo>
                  <a:cubicBezTo>
                    <a:pt x="1459" y="1"/>
                    <a:pt x="1196" y="103"/>
                    <a:pt x="996" y="303"/>
                  </a:cubicBezTo>
                  <a:cubicBezTo>
                    <a:pt x="860" y="439"/>
                    <a:pt x="689" y="514"/>
                    <a:pt x="513" y="514"/>
                  </a:cubicBezTo>
                  <a:cubicBezTo>
                    <a:pt x="220" y="514"/>
                    <a:pt x="1" y="783"/>
                    <a:pt x="59" y="1070"/>
                  </a:cubicBezTo>
                  <a:cubicBezTo>
                    <a:pt x="198" y="1776"/>
                    <a:pt x="811" y="2197"/>
                    <a:pt x="1442" y="2197"/>
                  </a:cubicBezTo>
                  <a:cubicBezTo>
                    <a:pt x="1742" y="2197"/>
                    <a:pt x="2047" y="2101"/>
                    <a:pt x="2306" y="1895"/>
                  </a:cubicBezTo>
                  <a:cubicBezTo>
                    <a:pt x="2565" y="2102"/>
                    <a:pt x="2869" y="2198"/>
                    <a:pt x="3170" y="2198"/>
                  </a:cubicBezTo>
                  <a:cubicBezTo>
                    <a:pt x="3800" y="2198"/>
                    <a:pt x="4413" y="1775"/>
                    <a:pt x="4552" y="1070"/>
                  </a:cubicBezTo>
                  <a:cubicBezTo>
                    <a:pt x="4610" y="783"/>
                    <a:pt x="4389" y="514"/>
                    <a:pt x="4098" y="514"/>
                  </a:cubicBezTo>
                  <a:cubicBezTo>
                    <a:pt x="3921" y="514"/>
                    <a:pt x="3751" y="439"/>
                    <a:pt x="3615" y="303"/>
                  </a:cubicBezTo>
                  <a:cubicBezTo>
                    <a:pt x="3416" y="104"/>
                    <a:pt x="3153" y="2"/>
                    <a:pt x="2886" y="2"/>
                  </a:cubicBezTo>
                  <a:cubicBezTo>
                    <a:pt x="2685" y="2"/>
                    <a:pt x="2482" y="61"/>
                    <a:pt x="2305" y="182"/>
                  </a:cubicBezTo>
                  <a:cubicBezTo>
                    <a:pt x="2128" y="60"/>
                    <a:pt x="1926" y="1"/>
                    <a:pt x="17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98;p65">
              <a:extLst>
                <a:ext uri="{FF2B5EF4-FFF2-40B4-BE49-F238E27FC236}">
                  <a16:creationId xmlns:a16="http://schemas.microsoft.com/office/drawing/2014/main" id="{BDACC4E0-0C87-4E3D-A291-3A010764802E}"/>
                </a:ext>
              </a:extLst>
            </p:cNvPr>
            <p:cNvSpPr/>
            <p:nvPr/>
          </p:nvSpPr>
          <p:spPr>
            <a:xfrm>
              <a:off x="1255750" y="2047425"/>
              <a:ext cx="14200" cy="25575"/>
            </a:xfrm>
            <a:custGeom>
              <a:avLst/>
              <a:gdLst/>
              <a:ahLst/>
              <a:cxnLst/>
              <a:rect l="l" t="t" r="r" b="b"/>
              <a:pathLst>
                <a:path w="568" h="1023" extrusionOk="0">
                  <a:moveTo>
                    <a:pt x="284" y="1"/>
                  </a:moveTo>
                  <a:cubicBezTo>
                    <a:pt x="127" y="1"/>
                    <a:pt x="0" y="128"/>
                    <a:pt x="0" y="284"/>
                  </a:cubicBezTo>
                  <a:lnTo>
                    <a:pt x="0" y="734"/>
                  </a:lnTo>
                  <a:cubicBezTo>
                    <a:pt x="0" y="865"/>
                    <a:pt x="88" y="987"/>
                    <a:pt x="216" y="1014"/>
                  </a:cubicBezTo>
                  <a:cubicBezTo>
                    <a:pt x="239" y="1020"/>
                    <a:pt x="262" y="1022"/>
                    <a:pt x="284" y="1022"/>
                  </a:cubicBezTo>
                  <a:cubicBezTo>
                    <a:pt x="441" y="1022"/>
                    <a:pt x="568" y="895"/>
                    <a:pt x="568" y="738"/>
                  </a:cubicBezTo>
                  <a:lnTo>
                    <a:pt x="568" y="290"/>
                  </a:lnTo>
                  <a:cubicBezTo>
                    <a:pt x="568" y="157"/>
                    <a:pt x="479" y="37"/>
                    <a:pt x="350" y="8"/>
                  </a:cubicBezTo>
                  <a:cubicBezTo>
                    <a:pt x="328" y="3"/>
                    <a:pt x="306" y="1"/>
                    <a:pt x="2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99;p65">
              <a:extLst>
                <a:ext uri="{FF2B5EF4-FFF2-40B4-BE49-F238E27FC236}">
                  <a16:creationId xmlns:a16="http://schemas.microsoft.com/office/drawing/2014/main" id="{DFB610B8-2D02-4DB0-9240-2C5F4F5E3102}"/>
                </a:ext>
              </a:extLst>
            </p:cNvPr>
            <p:cNvSpPr/>
            <p:nvPr/>
          </p:nvSpPr>
          <p:spPr>
            <a:xfrm>
              <a:off x="1372750" y="2047425"/>
              <a:ext cx="14200" cy="25575"/>
            </a:xfrm>
            <a:custGeom>
              <a:avLst/>
              <a:gdLst/>
              <a:ahLst/>
              <a:cxnLst/>
              <a:rect l="l" t="t" r="r" b="b"/>
              <a:pathLst>
                <a:path w="568" h="1023" extrusionOk="0">
                  <a:moveTo>
                    <a:pt x="285" y="1"/>
                  </a:moveTo>
                  <a:cubicBezTo>
                    <a:pt x="127" y="1"/>
                    <a:pt x="0" y="128"/>
                    <a:pt x="0" y="284"/>
                  </a:cubicBezTo>
                  <a:lnTo>
                    <a:pt x="0" y="738"/>
                  </a:lnTo>
                  <a:cubicBezTo>
                    <a:pt x="0" y="895"/>
                    <a:pt x="126" y="1022"/>
                    <a:pt x="283" y="1022"/>
                  </a:cubicBezTo>
                  <a:cubicBezTo>
                    <a:pt x="306" y="1022"/>
                    <a:pt x="328" y="1020"/>
                    <a:pt x="351" y="1014"/>
                  </a:cubicBezTo>
                  <a:cubicBezTo>
                    <a:pt x="479" y="987"/>
                    <a:pt x="568" y="865"/>
                    <a:pt x="568" y="732"/>
                  </a:cubicBezTo>
                  <a:lnTo>
                    <a:pt x="568" y="290"/>
                  </a:lnTo>
                  <a:cubicBezTo>
                    <a:pt x="568" y="157"/>
                    <a:pt x="479" y="37"/>
                    <a:pt x="351" y="8"/>
                  </a:cubicBezTo>
                  <a:cubicBezTo>
                    <a:pt x="329" y="3"/>
                    <a:pt x="307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515;p68">
            <a:extLst>
              <a:ext uri="{FF2B5EF4-FFF2-40B4-BE49-F238E27FC236}">
                <a16:creationId xmlns:a16="http://schemas.microsoft.com/office/drawing/2014/main" id="{7325665B-EE3E-43A2-AB0E-BAA3EED4B608}"/>
              </a:ext>
            </a:extLst>
          </p:cNvPr>
          <p:cNvGrpSpPr>
            <a:grpSpLocks noChangeAspect="1"/>
          </p:cNvGrpSpPr>
          <p:nvPr/>
        </p:nvGrpSpPr>
        <p:grpSpPr>
          <a:xfrm rot="2009573">
            <a:off x="7905867" y="4271124"/>
            <a:ext cx="675857" cy="674624"/>
            <a:chOff x="2124825" y="2574475"/>
            <a:chExt cx="479675" cy="478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Google Shape;3516;p68">
              <a:extLst>
                <a:ext uri="{FF2B5EF4-FFF2-40B4-BE49-F238E27FC236}">
                  <a16:creationId xmlns:a16="http://schemas.microsoft.com/office/drawing/2014/main" id="{D4F5D0E9-B93C-474E-B5E4-2D5A28025A44}"/>
                </a:ext>
              </a:extLst>
            </p:cNvPr>
            <p:cNvSpPr/>
            <p:nvPr/>
          </p:nvSpPr>
          <p:spPr>
            <a:xfrm>
              <a:off x="2303450" y="2658275"/>
              <a:ext cx="260975" cy="294225"/>
            </a:xfrm>
            <a:custGeom>
              <a:avLst/>
              <a:gdLst/>
              <a:ahLst/>
              <a:cxnLst/>
              <a:rect l="l" t="t" r="r" b="b"/>
              <a:pathLst>
                <a:path w="10439" h="11769" extrusionOk="0">
                  <a:moveTo>
                    <a:pt x="2982" y="0"/>
                  </a:moveTo>
                  <a:lnTo>
                    <a:pt x="0" y="2609"/>
                  </a:lnTo>
                  <a:lnTo>
                    <a:pt x="0" y="9504"/>
                  </a:lnTo>
                  <a:lnTo>
                    <a:pt x="2438" y="11020"/>
                  </a:lnTo>
                  <a:lnTo>
                    <a:pt x="6196" y="11768"/>
                  </a:lnTo>
                  <a:lnTo>
                    <a:pt x="9501" y="11020"/>
                  </a:lnTo>
                  <a:lnTo>
                    <a:pt x="9501" y="10802"/>
                  </a:lnTo>
                  <a:cubicBezTo>
                    <a:pt x="9501" y="9645"/>
                    <a:pt x="9560" y="8490"/>
                    <a:pt x="9679" y="7340"/>
                  </a:cubicBezTo>
                  <a:lnTo>
                    <a:pt x="10439" y="0"/>
                  </a:lnTo>
                  <a:lnTo>
                    <a:pt x="9146" y="0"/>
                  </a:lnTo>
                  <a:cubicBezTo>
                    <a:pt x="8514" y="1205"/>
                    <a:pt x="7289" y="1807"/>
                    <a:pt x="6064" y="1807"/>
                  </a:cubicBezTo>
                  <a:cubicBezTo>
                    <a:pt x="4839" y="1807"/>
                    <a:pt x="3613" y="1205"/>
                    <a:pt x="29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17;p68">
              <a:extLst>
                <a:ext uri="{FF2B5EF4-FFF2-40B4-BE49-F238E27FC236}">
                  <a16:creationId xmlns:a16="http://schemas.microsoft.com/office/drawing/2014/main" id="{90452251-5D70-4188-BE35-D0EF62C099E8}"/>
                </a:ext>
              </a:extLst>
            </p:cNvPr>
            <p:cNvSpPr/>
            <p:nvPr/>
          </p:nvSpPr>
          <p:spPr>
            <a:xfrm>
              <a:off x="2164475" y="2658275"/>
              <a:ext cx="213050" cy="294225"/>
            </a:xfrm>
            <a:custGeom>
              <a:avLst/>
              <a:gdLst/>
              <a:ahLst/>
              <a:cxnLst/>
              <a:rect l="l" t="t" r="r" b="b"/>
              <a:pathLst>
                <a:path w="8522" h="11769" extrusionOk="0">
                  <a:moveTo>
                    <a:pt x="0" y="0"/>
                  </a:moveTo>
                  <a:lnTo>
                    <a:pt x="757" y="7340"/>
                  </a:lnTo>
                  <a:cubicBezTo>
                    <a:pt x="875" y="8490"/>
                    <a:pt x="935" y="9647"/>
                    <a:pt x="935" y="10802"/>
                  </a:cubicBezTo>
                  <a:lnTo>
                    <a:pt x="935" y="11020"/>
                  </a:lnTo>
                  <a:lnTo>
                    <a:pt x="4231" y="11768"/>
                  </a:lnTo>
                  <a:lnTo>
                    <a:pt x="7977" y="11020"/>
                  </a:lnTo>
                  <a:cubicBezTo>
                    <a:pt x="6920" y="10216"/>
                    <a:pt x="6297" y="8961"/>
                    <a:pt x="6297" y="7631"/>
                  </a:cubicBezTo>
                  <a:lnTo>
                    <a:pt x="6297" y="4106"/>
                  </a:lnTo>
                  <a:cubicBezTo>
                    <a:pt x="6297" y="3059"/>
                    <a:pt x="6685" y="2048"/>
                    <a:pt x="7383" y="1269"/>
                  </a:cubicBezTo>
                  <a:lnTo>
                    <a:pt x="8521" y="0"/>
                  </a:lnTo>
                  <a:lnTo>
                    <a:pt x="7437" y="0"/>
                  </a:lnTo>
                  <a:cubicBezTo>
                    <a:pt x="6808" y="1205"/>
                    <a:pt x="5587" y="1807"/>
                    <a:pt x="4365" y="1807"/>
                  </a:cubicBezTo>
                  <a:cubicBezTo>
                    <a:pt x="3143" y="1807"/>
                    <a:pt x="1921" y="1205"/>
                    <a:pt x="1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518;p68">
              <a:extLst>
                <a:ext uri="{FF2B5EF4-FFF2-40B4-BE49-F238E27FC236}">
                  <a16:creationId xmlns:a16="http://schemas.microsoft.com/office/drawing/2014/main" id="{F3CB2D89-E98A-4B73-9CE9-4C29A73691C3}"/>
                </a:ext>
              </a:extLst>
            </p:cNvPr>
            <p:cNvSpPr/>
            <p:nvPr/>
          </p:nvSpPr>
          <p:spPr>
            <a:xfrm>
              <a:off x="2270925" y="2934075"/>
              <a:ext cx="326875" cy="112100"/>
            </a:xfrm>
            <a:custGeom>
              <a:avLst/>
              <a:gdLst/>
              <a:ahLst/>
              <a:cxnLst/>
              <a:rect l="l" t="t" r="r" b="b"/>
              <a:pathLst>
                <a:path w="13075" h="4484" extrusionOk="0">
                  <a:moveTo>
                    <a:pt x="3736" y="0"/>
                  </a:moveTo>
                  <a:lnTo>
                    <a:pt x="1" y="2241"/>
                  </a:lnTo>
                  <a:lnTo>
                    <a:pt x="3736" y="4484"/>
                  </a:lnTo>
                  <a:lnTo>
                    <a:pt x="10776" y="4484"/>
                  </a:lnTo>
                  <a:cubicBezTo>
                    <a:pt x="11979" y="4484"/>
                    <a:pt x="12959" y="3536"/>
                    <a:pt x="13014" y="2348"/>
                  </a:cubicBezTo>
                  <a:cubicBezTo>
                    <a:pt x="13074" y="1066"/>
                    <a:pt x="12026" y="0"/>
                    <a:pt x="107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519;p68">
              <a:extLst>
                <a:ext uri="{FF2B5EF4-FFF2-40B4-BE49-F238E27FC236}">
                  <a16:creationId xmlns:a16="http://schemas.microsoft.com/office/drawing/2014/main" id="{4331EA6B-4CD8-483B-AEDC-3D109F834C4A}"/>
                </a:ext>
              </a:extLst>
            </p:cNvPr>
            <p:cNvSpPr/>
            <p:nvPr/>
          </p:nvSpPr>
          <p:spPr>
            <a:xfrm>
              <a:off x="2130350" y="2934075"/>
              <a:ext cx="233475" cy="112025"/>
            </a:xfrm>
            <a:custGeom>
              <a:avLst/>
              <a:gdLst/>
              <a:ahLst/>
              <a:cxnLst/>
              <a:rect l="l" t="t" r="r" b="b"/>
              <a:pathLst>
                <a:path w="9339" h="4481" extrusionOk="0">
                  <a:moveTo>
                    <a:pt x="2330" y="0"/>
                  </a:moveTo>
                  <a:cubicBezTo>
                    <a:pt x="1045" y="0"/>
                    <a:pt x="0" y="1065"/>
                    <a:pt x="60" y="2347"/>
                  </a:cubicBezTo>
                  <a:cubicBezTo>
                    <a:pt x="115" y="3536"/>
                    <a:pt x="1097" y="4481"/>
                    <a:pt x="2296" y="4481"/>
                  </a:cubicBezTo>
                  <a:lnTo>
                    <a:pt x="9337" y="4481"/>
                  </a:lnTo>
                  <a:cubicBezTo>
                    <a:pt x="8101" y="3244"/>
                    <a:pt x="8101" y="1239"/>
                    <a:pt x="93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520;p68">
              <a:extLst>
                <a:ext uri="{FF2B5EF4-FFF2-40B4-BE49-F238E27FC236}">
                  <a16:creationId xmlns:a16="http://schemas.microsoft.com/office/drawing/2014/main" id="{C4AFEEF1-8185-44B0-8AEE-C90C485A60D2}"/>
                </a:ext>
              </a:extLst>
            </p:cNvPr>
            <p:cNvSpPr/>
            <p:nvPr/>
          </p:nvSpPr>
          <p:spPr>
            <a:xfrm>
              <a:off x="2154300" y="2580875"/>
              <a:ext cx="80175" cy="89300"/>
            </a:xfrm>
            <a:custGeom>
              <a:avLst/>
              <a:gdLst/>
              <a:ahLst/>
              <a:cxnLst/>
              <a:rect l="l" t="t" r="r" b="b"/>
              <a:pathLst>
                <a:path w="3207" h="3572" extrusionOk="0">
                  <a:moveTo>
                    <a:pt x="1145" y="1"/>
                  </a:moveTo>
                  <a:cubicBezTo>
                    <a:pt x="1058" y="1"/>
                    <a:pt x="972" y="7"/>
                    <a:pt x="888" y="19"/>
                  </a:cubicBezTo>
                  <a:lnTo>
                    <a:pt x="1" y="1239"/>
                  </a:lnTo>
                  <a:lnTo>
                    <a:pt x="1604" y="3572"/>
                  </a:lnTo>
                  <a:lnTo>
                    <a:pt x="2869" y="3188"/>
                  </a:lnTo>
                  <a:cubicBezTo>
                    <a:pt x="3083" y="2864"/>
                    <a:pt x="3205" y="2476"/>
                    <a:pt x="3205" y="2061"/>
                  </a:cubicBezTo>
                  <a:cubicBezTo>
                    <a:pt x="3207" y="924"/>
                    <a:pt x="2285" y="1"/>
                    <a:pt x="1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521;p68">
              <a:extLst>
                <a:ext uri="{FF2B5EF4-FFF2-40B4-BE49-F238E27FC236}">
                  <a16:creationId xmlns:a16="http://schemas.microsoft.com/office/drawing/2014/main" id="{ACA5535A-406F-49B3-88B3-A22160C1BF55}"/>
                </a:ext>
              </a:extLst>
            </p:cNvPr>
            <p:cNvSpPr/>
            <p:nvPr/>
          </p:nvSpPr>
          <p:spPr>
            <a:xfrm>
              <a:off x="2131450" y="2581350"/>
              <a:ext cx="94600" cy="102525"/>
            </a:xfrm>
            <a:custGeom>
              <a:avLst/>
              <a:gdLst/>
              <a:ahLst/>
              <a:cxnLst/>
              <a:rect l="l" t="t" r="r" b="b"/>
              <a:pathLst>
                <a:path w="3784" h="4101" extrusionOk="0">
                  <a:moveTo>
                    <a:pt x="1802" y="0"/>
                  </a:moveTo>
                  <a:cubicBezTo>
                    <a:pt x="785" y="126"/>
                    <a:pt x="1" y="993"/>
                    <a:pt x="1" y="2042"/>
                  </a:cubicBezTo>
                  <a:cubicBezTo>
                    <a:pt x="1" y="3178"/>
                    <a:pt x="923" y="4100"/>
                    <a:pt x="2059" y="4100"/>
                  </a:cubicBezTo>
                  <a:cubicBezTo>
                    <a:pt x="2780" y="4100"/>
                    <a:pt x="3415" y="3731"/>
                    <a:pt x="3783" y="3169"/>
                  </a:cubicBezTo>
                  <a:lnTo>
                    <a:pt x="3783" y="3169"/>
                  </a:lnTo>
                  <a:cubicBezTo>
                    <a:pt x="3699" y="3180"/>
                    <a:pt x="3613" y="3186"/>
                    <a:pt x="3524" y="3186"/>
                  </a:cubicBezTo>
                  <a:cubicBezTo>
                    <a:pt x="2387" y="3186"/>
                    <a:pt x="1466" y="2264"/>
                    <a:pt x="1466" y="1127"/>
                  </a:cubicBezTo>
                  <a:cubicBezTo>
                    <a:pt x="1466" y="710"/>
                    <a:pt x="1590" y="324"/>
                    <a:pt x="18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522;p68">
              <a:extLst>
                <a:ext uri="{FF2B5EF4-FFF2-40B4-BE49-F238E27FC236}">
                  <a16:creationId xmlns:a16="http://schemas.microsoft.com/office/drawing/2014/main" id="{DAAD500B-6658-4155-BF74-068FC24F5FE9}"/>
                </a:ext>
              </a:extLst>
            </p:cNvPr>
            <p:cNvSpPr/>
            <p:nvPr/>
          </p:nvSpPr>
          <p:spPr>
            <a:xfrm>
              <a:off x="2335500" y="2580875"/>
              <a:ext cx="80150" cy="89300"/>
            </a:xfrm>
            <a:custGeom>
              <a:avLst/>
              <a:gdLst/>
              <a:ahLst/>
              <a:cxnLst/>
              <a:rect l="l" t="t" r="r" b="b"/>
              <a:pathLst>
                <a:path w="3206" h="3572" extrusionOk="0">
                  <a:moveTo>
                    <a:pt x="1145" y="1"/>
                  </a:moveTo>
                  <a:cubicBezTo>
                    <a:pt x="1058" y="1"/>
                    <a:pt x="972" y="7"/>
                    <a:pt x="887" y="19"/>
                  </a:cubicBezTo>
                  <a:lnTo>
                    <a:pt x="1" y="1239"/>
                  </a:lnTo>
                  <a:lnTo>
                    <a:pt x="1604" y="3572"/>
                  </a:lnTo>
                  <a:lnTo>
                    <a:pt x="2869" y="3188"/>
                  </a:lnTo>
                  <a:cubicBezTo>
                    <a:pt x="3082" y="2864"/>
                    <a:pt x="3205" y="2476"/>
                    <a:pt x="3205" y="2061"/>
                  </a:cubicBezTo>
                  <a:cubicBezTo>
                    <a:pt x="3205" y="924"/>
                    <a:pt x="2283" y="1"/>
                    <a:pt x="1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523;p68">
              <a:extLst>
                <a:ext uri="{FF2B5EF4-FFF2-40B4-BE49-F238E27FC236}">
                  <a16:creationId xmlns:a16="http://schemas.microsoft.com/office/drawing/2014/main" id="{BE0DDEDC-80B0-4AFC-A369-5B6684E78201}"/>
                </a:ext>
              </a:extLst>
            </p:cNvPr>
            <p:cNvSpPr/>
            <p:nvPr/>
          </p:nvSpPr>
          <p:spPr>
            <a:xfrm>
              <a:off x="2312600" y="2581350"/>
              <a:ext cx="94600" cy="102525"/>
            </a:xfrm>
            <a:custGeom>
              <a:avLst/>
              <a:gdLst/>
              <a:ahLst/>
              <a:cxnLst/>
              <a:rect l="l" t="t" r="r" b="b"/>
              <a:pathLst>
                <a:path w="3784" h="4101" extrusionOk="0">
                  <a:moveTo>
                    <a:pt x="1800" y="0"/>
                  </a:moveTo>
                  <a:lnTo>
                    <a:pt x="1800" y="0"/>
                  </a:lnTo>
                  <a:cubicBezTo>
                    <a:pt x="785" y="126"/>
                    <a:pt x="1" y="993"/>
                    <a:pt x="1" y="2042"/>
                  </a:cubicBezTo>
                  <a:cubicBezTo>
                    <a:pt x="1" y="3178"/>
                    <a:pt x="923" y="4100"/>
                    <a:pt x="2059" y="4100"/>
                  </a:cubicBezTo>
                  <a:cubicBezTo>
                    <a:pt x="2780" y="4100"/>
                    <a:pt x="3415" y="3731"/>
                    <a:pt x="3784" y="3169"/>
                  </a:cubicBezTo>
                  <a:lnTo>
                    <a:pt x="3784" y="3169"/>
                  </a:lnTo>
                  <a:cubicBezTo>
                    <a:pt x="3699" y="3180"/>
                    <a:pt x="3613" y="3186"/>
                    <a:pt x="3524" y="3186"/>
                  </a:cubicBezTo>
                  <a:cubicBezTo>
                    <a:pt x="2388" y="3186"/>
                    <a:pt x="1466" y="2264"/>
                    <a:pt x="1466" y="1127"/>
                  </a:cubicBezTo>
                  <a:cubicBezTo>
                    <a:pt x="1466" y="710"/>
                    <a:pt x="1590" y="324"/>
                    <a:pt x="18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524;p68">
              <a:extLst>
                <a:ext uri="{FF2B5EF4-FFF2-40B4-BE49-F238E27FC236}">
                  <a16:creationId xmlns:a16="http://schemas.microsoft.com/office/drawing/2014/main" id="{A11D6315-6728-49FD-87F5-A18B4FC39588}"/>
                </a:ext>
              </a:extLst>
            </p:cNvPr>
            <p:cNvSpPr/>
            <p:nvPr/>
          </p:nvSpPr>
          <p:spPr>
            <a:xfrm>
              <a:off x="2516650" y="2580875"/>
              <a:ext cx="80150" cy="89300"/>
            </a:xfrm>
            <a:custGeom>
              <a:avLst/>
              <a:gdLst/>
              <a:ahLst/>
              <a:cxnLst/>
              <a:rect l="l" t="t" r="r" b="b"/>
              <a:pathLst>
                <a:path w="3206" h="3572" extrusionOk="0">
                  <a:moveTo>
                    <a:pt x="1145" y="1"/>
                  </a:moveTo>
                  <a:cubicBezTo>
                    <a:pt x="1058" y="1"/>
                    <a:pt x="970" y="7"/>
                    <a:pt x="886" y="19"/>
                  </a:cubicBezTo>
                  <a:lnTo>
                    <a:pt x="1" y="1239"/>
                  </a:lnTo>
                  <a:lnTo>
                    <a:pt x="1604" y="3572"/>
                  </a:lnTo>
                  <a:lnTo>
                    <a:pt x="2869" y="3188"/>
                  </a:lnTo>
                  <a:cubicBezTo>
                    <a:pt x="3083" y="2864"/>
                    <a:pt x="3205" y="2476"/>
                    <a:pt x="3205" y="2061"/>
                  </a:cubicBezTo>
                  <a:cubicBezTo>
                    <a:pt x="3205" y="924"/>
                    <a:pt x="2285" y="1"/>
                    <a:pt x="1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525;p68">
              <a:extLst>
                <a:ext uri="{FF2B5EF4-FFF2-40B4-BE49-F238E27FC236}">
                  <a16:creationId xmlns:a16="http://schemas.microsoft.com/office/drawing/2014/main" id="{89ACA9A8-66FA-496D-A67D-A26A0573A1A6}"/>
                </a:ext>
              </a:extLst>
            </p:cNvPr>
            <p:cNvSpPr/>
            <p:nvPr/>
          </p:nvSpPr>
          <p:spPr>
            <a:xfrm>
              <a:off x="2493800" y="2581350"/>
              <a:ext cx="94600" cy="102525"/>
            </a:xfrm>
            <a:custGeom>
              <a:avLst/>
              <a:gdLst/>
              <a:ahLst/>
              <a:cxnLst/>
              <a:rect l="l" t="t" r="r" b="b"/>
              <a:pathLst>
                <a:path w="3784" h="4101" extrusionOk="0">
                  <a:moveTo>
                    <a:pt x="1800" y="0"/>
                  </a:moveTo>
                  <a:lnTo>
                    <a:pt x="1800" y="0"/>
                  </a:lnTo>
                  <a:cubicBezTo>
                    <a:pt x="784" y="126"/>
                    <a:pt x="1" y="993"/>
                    <a:pt x="1" y="2042"/>
                  </a:cubicBezTo>
                  <a:cubicBezTo>
                    <a:pt x="1" y="3178"/>
                    <a:pt x="923" y="4100"/>
                    <a:pt x="2059" y="4100"/>
                  </a:cubicBezTo>
                  <a:cubicBezTo>
                    <a:pt x="2780" y="4100"/>
                    <a:pt x="3415" y="3731"/>
                    <a:pt x="3783" y="3169"/>
                  </a:cubicBezTo>
                  <a:lnTo>
                    <a:pt x="3783" y="3169"/>
                  </a:lnTo>
                  <a:cubicBezTo>
                    <a:pt x="3699" y="3180"/>
                    <a:pt x="3613" y="3186"/>
                    <a:pt x="3524" y="3186"/>
                  </a:cubicBezTo>
                  <a:cubicBezTo>
                    <a:pt x="2387" y="3186"/>
                    <a:pt x="1466" y="2264"/>
                    <a:pt x="1466" y="1127"/>
                  </a:cubicBezTo>
                  <a:cubicBezTo>
                    <a:pt x="1466" y="710"/>
                    <a:pt x="1590" y="324"/>
                    <a:pt x="18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526;p68">
              <a:extLst>
                <a:ext uri="{FF2B5EF4-FFF2-40B4-BE49-F238E27FC236}">
                  <a16:creationId xmlns:a16="http://schemas.microsoft.com/office/drawing/2014/main" id="{70BD367C-FDC1-452A-92F3-1CDC340D9C5C}"/>
                </a:ext>
              </a:extLst>
            </p:cNvPr>
            <p:cNvSpPr/>
            <p:nvPr/>
          </p:nvSpPr>
          <p:spPr>
            <a:xfrm>
              <a:off x="2270225" y="2983675"/>
              <a:ext cx="50650" cy="40300"/>
            </a:xfrm>
            <a:custGeom>
              <a:avLst/>
              <a:gdLst/>
              <a:ahLst/>
              <a:cxnLst/>
              <a:rect l="l" t="t" r="r" b="b"/>
              <a:pathLst>
                <a:path w="2026" h="1612" extrusionOk="0">
                  <a:moveTo>
                    <a:pt x="1013" y="1"/>
                  </a:moveTo>
                  <a:cubicBezTo>
                    <a:pt x="453" y="1"/>
                    <a:pt x="1" y="361"/>
                    <a:pt x="1" y="806"/>
                  </a:cubicBezTo>
                  <a:cubicBezTo>
                    <a:pt x="1" y="1251"/>
                    <a:pt x="453" y="1612"/>
                    <a:pt x="1013" y="1612"/>
                  </a:cubicBezTo>
                  <a:cubicBezTo>
                    <a:pt x="1572" y="1612"/>
                    <a:pt x="2026" y="1251"/>
                    <a:pt x="2026" y="806"/>
                  </a:cubicBezTo>
                  <a:cubicBezTo>
                    <a:pt x="2026" y="361"/>
                    <a:pt x="1572" y="1"/>
                    <a:pt x="10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527;p68">
              <a:extLst>
                <a:ext uri="{FF2B5EF4-FFF2-40B4-BE49-F238E27FC236}">
                  <a16:creationId xmlns:a16="http://schemas.microsoft.com/office/drawing/2014/main" id="{C8AC19D5-AA4C-401B-9710-0D14712EBE2E}"/>
                </a:ext>
              </a:extLst>
            </p:cNvPr>
            <p:cNvSpPr/>
            <p:nvPr/>
          </p:nvSpPr>
          <p:spPr>
            <a:xfrm>
              <a:off x="2407400" y="2983675"/>
              <a:ext cx="50650" cy="40300"/>
            </a:xfrm>
            <a:custGeom>
              <a:avLst/>
              <a:gdLst/>
              <a:ahLst/>
              <a:cxnLst/>
              <a:rect l="l" t="t" r="r" b="b"/>
              <a:pathLst>
                <a:path w="2026" h="1612" extrusionOk="0">
                  <a:moveTo>
                    <a:pt x="1013" y="1"/>
                  </a:moveTo>
                  <a:cubicBezTo>
                    <a:pt x="453" y="1"/>
                    <a:pt x="1" y="361"/>
                    <a:pt x="1" y="806"/>
                  </a:cubicBezTo>
                  <a:cubicBezTo>
                    <a:pt x="1" y="1251"/>
                    <a:pt x="453" y="1612"/>
                    <a:pt x="1013" y="1612"/>
                  </a:cubicBezTo>
                  <a:cubicBezTo>
                    <a:pt x="1573" y="1612"/>
                    <a:pt x="2026" y="1251"/>
                    <a:pt x="2026" y="806"/>
                  </a:cubicBezTo>
                  <a:cubicBezTo>
                    <a:pt x="2026" y="361"/>
                    <a:pt x="1573" y="1"/>
                    <a:pt x="10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528;p68">
              <a:extLst>
                <a:ext uri="{FF2B5EF4-FFF2-40B4-BE49-F238E27FC236}">
                  <a16:creationId xmlns:a16="http://schemas.microsoft.com/office/drawing/2014/main" id="{9A715F2C-8FE5-4E7E-8270-68AB4DE43EFF}"/>
                </a:ext>
              </a:extLst>
            </p:cNvPr>
            <p:cNvSpPr/>
            <p:nvPr/>
          </p:nvSpPr>
          <p:spPr>
            <a:xfrm>
              <a:off x="2347425" y="2748725"/>
              <a:ext cx="88725" cy="138550"/>
            </a:xfrm>
            <a:custGeom>
              <a:avLst/>
              <a:gdLst/>
              <a:ahLst/>
              <a:cxnLst/>
              <a:rect l="l" t="t" r="r" b="b"/>
              <a:pathLst>
                <a:path w="3549" h="5542" extrusionOk="0">
                  <a:moveTo>
                    <a:pt x="1992" y="1"/>
                  </a:moveTo>
                  <a:lnTo>
                    <a:pt x="1" y="571"/>
                  </a:lnTo>
                  <a:lnTo>
                    <a:pt x="1" y="4970"/>
                  </a:lnTo>
                  <a:lnTo>
                    <a:pt x="1992" y="5541"/>
                  </a:lnTo>
                  <a:cubicBezTo>
                    <a:pt x="2915" y="5024"/>
                    <a:pt x="3549" y="3977"/>
                    <a:pt x="3549" y="2771"/>
                  </a:cubicBezTo>
                  <a:cubicBezTo>
                    <a:pt x="3549" y="1565"/>
                    <a:pt x="2915" y="518"/>
                    <a:pt x="1992" y="1"/>
                  </a:cubicBezTo>
                  <a:close/>
                </a:path>
              </a:pathLst>
            </a:custGeom>
            <a:solidFill>
              <a:srgbClr val="FFC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529;p68">
              <a:extLst>
                <a:ext uri="{FF2B5EF4-FFF2-40B4-BE49-F238E27FC236}">
                  <a16:creationId xmlns:a16="http://schemas.microsoft.com/office/drawing/2014/main" id="{6142CEAB-765C-469F-985E-46F873A2D217}"/>
                </a:ext>
              </a:extLst>
            </p:cNvPr>
            <p:cNvSpPr/>
            <p:nvPr/>
          </p:nvSpPr>
          <p:spPr>
            <a:xfrm>
              <a:off x="2292475" y="2740025"/>
              <a:ext cx="104450" cy="155825"/>
            </a:xfrm>
            <a:custGeom>
              <a:avLst/>
              <a:gdLst/>
              <a:ahLst/>
              <a:cxnLst/>
              <a:rect l="l" t="t" r="r" b="b"/>
              <a:pathLst>
                <a:path w="4178" h="6233" extrusionOk="0">
                  <a:moveTo>
                    <a:pt x="2866" y="0"/>
                  </a:moveTo>
                  <a:cubicBezTo>
                    <a:pt x="1284" y="0"/>
                    <a:pt x="1" y="1399"/>
                    <a:pt x="1" y="3116"/>
                  </a:cubicBezTo>
                  <a:cubicBezTo>
                    <a:pt x="1" y="4835"/>
                    <a:pt x="1286" y="6233"/>
                    <a:pt x="2866" y="6233"/>
                  </a:cubicBezTo>
                  <a:cubicBezTo>
                    <a:pt x="3338" y="6233"/>
                    <a:pt x="3785" y="6107"/>
                    <a:pt x="4177" y="5885"/>
                  </a:cubicBezTo>
                  <a:cubicBezTo>
                    <a:pt x="3817" y="5685"/>
                    <a:pt x="3501" y="5404"/>
                    <a:pt x="3249" y="5062"/>
                  </a:cubicBezTo>
                  <a:cubicBezTo>
                    <a:pt x="2857" y="4530"/>
                    <a:pt x="2621" y="3852"/>
                    <a:pt x="2621" y="3119"/>
                  </a:cubicBezTo>
                  <a:cubicBezTo>
                    <a:pt x="2621" y="2384"/>
                    <a:pt x="2857" y="1708"/>
                    <a:pt x="3249" y="1174"/>
                  </a:cubicBezTo>
                  <a:cubicBezTo>
                    <a:pt x="3501" y="833"/>
                    <a:pt x="3817" y="551"/>
                    <a:pt x="4177" y="349"/>
                  </a:cubicBezTo>
                  <a:cubicBezTo>
                    <a:pt x="3785" y="128"/>
                    <a:pt x="3340" y="0"/>
                    <a:pt x="2866" y="0"/>
                  </a:cubicBezTo>
                  <a:close/>
                </a:path>
              </a:pathLst>
            </a:custGeom>
            <a:solidFill>
              <a:srgbClr val="FFB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530;p68">
              <a:extLst>
                <a:ext uri="{FF2B5EF4-FFF2-40B4-BE49-F238E27FC236}">
                  <a16:creationId xmlns:a16="http://schemas.microsoft.com/office/drawing/2014/main" id="{CD0E330B-8A28-47DB-A277-CB1CBE9C86BB}"/>
                </a:ext>
              </a:extLst>
            </p:cNvPr>
            <p:cNvSpPr/>
            <p:nvPr/>
          </p:nvSpPr>
          <p:spPr>
            <a:xfrm>
              <a:off x="2320550" y="2769350"/>
              <a:ext cx="87225" cy="97250"/>
            </a:xfrm>
            <a:custGeom>
              <a:avLst/>
              <a:gdLst/>
              <a:ahLst/>
              <a:cxnLst/>
              <a:rect l="l" t="t" r="r" b="b"/>
              <a:pathLst>
                <a:path w="3489" h="3890" extrusionOk="0">
                  <a:moveTo>
                    <a:pt x="2126" y="1"/>
                  </a:moveTo>
                  <a:lnTo>
                    <a:pt x="0" y="1946"/>
                  </a:lnTo>
                  <a:lnTo>
                    <a:pt x="2126" y="3889"/>
                  </a:lnTo>
                  <a:cubicBezTo>
                    <a:pt x="2906" y="3690"/>
                    <a:pt x="3489" y="2897"/>
                    <a:pt x="3489" y="1946"/>
                  </a:cubicBezTo>
                  <a:cubicBezTo>
                    <a:pt x="3487" y="1001"/>
                    <a:pt x="2907" y="200"/>
                    <a:pt x="21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531;p68">
              <a:extLst>
                <a:ext uri="{FF2B5EF4-FFF2-40B4-BE49-F238E27FC236}">
                  <a16:creationId xmlns:a16="http://schemas.microsoft.com/office/drawing/2014/main" id="{95D2A32E-F9B2-4D99-B720-6D35279DE6B7}"/>
                </a:ext>
              </a:extLst>
            </p:cNvPr>
            <p:cNvSpPr/>
            <p:nvPr/>
          </p:nvSpPr>
          <p:spPr>
            <a:xfrm>
              <a:off x="2320500" y="2768175"/>
              <a:ext cx="53175" cy="99600"/>
            </a:xfrm>
            <a:custGeom>
              <a:avLst/>
              <a:gdLst/>
              <a:ahLst/>
              <a:cxnLst/>
              <a:rect l="l" t="t" r="r" b="b"/>
              <a:pathLst>
                <a:path w="2127" h="3984" extrusionOk="0">
                  <a:moveTo>
                    <a:pt x="1741" y="0"/>
                  </a:moveTo>
                  <a:cubicBezTo>
                    <a:pt x="782" y="0"/>
                    <a:pt x="1" y="892"/>
                    <a:pt x="1" y="1993"/>
                  </a:cubicBezTo>
                  <a:cubicBezTo>
                    <a:pt x="1" y="3093"/>
                    <a:pt x="782" y="3984"/>
                    <a:pt x="1743" y="3984"/>
                  </a:cubicBezTo>
                  <a:cubicBezTo>
                    <a:pt x="1875" y="3984"/>
                    <a:pt x="2003" y="3967"/>
                    <a:pt x="2127" y="3936"/>
                  </a:cubicBezTo>
                  <a:cubicBezTo>
                    <a:pt x="1734" y="3404"/>
                    <a:pt x="1498" y="2726"/>
                    <a:pt x="1498" y="1993"/>
                  </a:cubicBezTo>
                  <a:cubicBezTo>
                    <a:pt x="1498" y="1258"/>
                    <a:pt x="1734" y="582"/>
                    <a:pt x="2127" y="48"/>
                  </a:cubicBezTo>
                  <a:cubicBezTo>
                    <a:pt x="2004" y="17"/>
                    <a:pt x="1875" y="0"/>
                    <a:pt x="1743" y="0"/>
                  </a:cubicBezTo>
                  <a:cubicBezTo>
                    <a:pt x="1743" y="0"/>
                    <a:pt x="1742" y="0"/>
                    <a:pt x="17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532;p68">
              <a:extLst>
                <a:ext uri="{FF2B5EF4-FFF2-40B4-BE49-F238E27FC236}">
                  <a16:creationId xmlns:a16="http://schemas.microsoft.com/office/drawing/2014/main" id="{E114D961-DB16-4C40-A174-A224448FFCF0}"/>
                </a:ext>
              </a:extLst>
            </p:cNvPr>
            <p:cNvSpPr/>
            <p:nvPr/>
          </p:nvSpPr>
          <p:spPr>
            <a:xfrm>
              <a:off x="2156075" y="2901050"/>
              <a:ext cx="67025" cy="65575"/>
            </a:xfrm>
            <a:custGeom>
              <a:avLst/>
              <a:gdLst/>
              <a:ahLst/>
              <a:cxnLst/>
              <a:rect l="l" t="t" r="r" b="b"/>
              <a:pathLst>
                <a:path w="2681" h="2623" extrusionOk="0">
                  <a:moveTo>
                    <a:pt x="1313" y="1"/>
                  </a:moveTo>
                  <a:cubicBezTo>
                    <a:pt x="1199" y="1"/>
                    <a:pt x="1086" y="56"/>
                    <a:pt x="1017" y="168"/>
                  </a:cubicBezTo>
                  <a:cubicBezTo>
                    <a:pt x="905" y="350"/>
                    <a:pt x="820" y="551"/>
                    <a:pt x="764" y="764"/>
                  </a:cubicBezTo>
                  <a:cubicBezTo>
                    <a:pt x="551" y="819"/>
                    <a:pt x="352" y="904"/>
                    <a:pt x="168" y="1017"/>
                  </a:cubicBezTo>
                  <a:cubicBezTo>
                    <a:pt x="57" y="1086"/>
                    <a:pt x="0" y="1198"/>
                    <a:pt x="0" y="1312"/>
                  </a:cubicBezTo>
                  <a:cubicBezTo>
                    <a:pt x="0" y="1425"/>
                    <a:pt x="57" y="1540"/>
                    <a:pt x="168" y="1606"/>
                  </a:cubicBezTo>
                  <a:cubicBezTo>
                    <a:pt x="350" y="1718"/>
                    <a:pt x="551" y="1804"/>
                    <a:pt x="764" y="1859"/>
                  </a:cubicBezTo>
                  <a:cubicBezTo>
                    <a:pt x="820" y="2073"/>
                    <a:pt x="904" y="2272"/>
                    <a:pt x="1017" y="2456"/>
                  </a:cubicBezTo>
                  <a:cubicBezTo>
                    <a:pt x="1086" y="2567"/>
                    <a:pt x="1199" y="2623"/>
                    <a:pt x="1313" y="2623"/>
                  </a:cubicBezTo>
                  <a:cubicBezTo>
                    <a:pt x="1426" y="2623"/>
                    <a:pt x="1540" y="2567"/>
                    <a:pt x="1608" y="2456"/>
                  </a:cubicBezTo>
                  <a:cubicBezTo>
                    <a:pt x="1718" y="2274"/>
                    <a:pt x="1806" y="2073"/>
                    <a:pt x="1861" y="1859"/>
                  </a:cubicBezTo>
                  <a:cubicBezTo>
                    <a:pt x="2074" y="1804"/>
                    <a:pt x="2275" y="1718"/>
                    <a:pt x="2458" y="1606"/>
                  </a:cubicBezTo>
                  <a:cubicBezTo>
                    <a:pt x="2680" y="1473"/>
                    <a:pt x="2680" y="1152"/>
                    <a:pt x="2458" y="1017"/>
                  </a:cubicBezTo>
                  <a:cubicBezTo>
                    <a:pt x="2275" y="905"/>
                    <a:pt x="2074" y="819"/>
                    <a:pt x="1861" y="764"/>
                  </a:cubicBezTo>
                  <a:cubicBezTo>
                    <a:pt x="1806" y="551"/>
                    <a:pt x="1722" y="352"/>
                    <a:pt x="1608" y="168"/>
                  </a:cubicBezTo>
                  <a:cubicBezTo>
                    <a:pt x="1540" y="56"/>
                    <a:pt x="1426" y="1"/>
                    <a:pt x="13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533;p68">
              <a:extLst>
                <a:ext uri="{FF2B5EF4-FFF2-40B4-BE49-F238E27FC236}">
                  <a16:creationId xmlns:a16="http://schemas.microsoft.com/office/drawing/2014/main" id="{61A71B69-1F8C-4257-B226-F1EAFB781E2B}"/>
                </a:ext>
              </a:extLst>
            </p:cNvPr>
            <p:cNvSpPr/>
            <p:nvPr/>
          </p:nvSpPr>
          <p:spPr>
            <a:xfrm>
              <a:off x="2354600" y="2722900"/>
              <a:ext cx="66975" cy="65575"/>
            </a:xfrm>
            <a:custGeom>
              <a:avLst/>
              <a:gdLst/>
              <a:ahLst/>
              <a:cxnLst/>
              <a:rect l="l" t="t" r="r" b="b"/>
              <a:pathLst>
                <a:path w="2679" h="2623" extrusionOk="0">
                  <a:moveTo>
                    <a:pt x="1311" y="0"/>
                  </a:moveTo>
                  <a:cubicBezTo>
                    <a:pt x="1198" y="0"/>
                    <a:pt x="1084" y="56"/>
                    <a:pt x="1016" y="167"/>
                  </a:cubicBezTo>
                  <a:cubicBezTo>
                    <a:pt x="906" y="348"/>
                    <a:pt x="818" y="550"/>
                    <a:pt x="763" y="762"/>
                  </a:cubicBezTo>
                  <a:cubicBezTo>
                    <a:pt x="550" y="819"/>
                    <a:pt x="350" y="903"/>
                    <a:pt x="166" y="1015"/>
                  </a:cubicBezTo>
                  <a:cubicBezTo>
                    <a:pt x="56" y="1084"/>
                    <a:pt x="1" y="1198"/>
                    <a:pt x="1" y="1311"/>
                  </a:cubicBezTo>
                  <a:cubicBezTo>
                    <a:pt x="1" y="1425"/>
                    <a:pt x="56" y="1540"/>
                    <a:pt x="166" y="1606"/>
                  </a:cubicBezTo>
                  <a:cubicBezTo>
                    <a:pt x="349" y="1718"/>
                    <a:pt x="550" y="1804"/>
                    <a:pt x="763" y="1859"/>
                  </a:cubicBezTo>
                  <a:cubicBezTo>
                    <a:pt x="818" y="2072"/>
                    <a:pt x="902" y="2271"/>
                    <a:pt x="1016" y="2456"/>
                  </a:cubicBezTo>
                  <a:cubicBezTo>
                    <a:pt x="1084" y="2567"/>
                    <a:pt x="1198" y="2622"/>
                    <a:pt x="1311" y="2622"/>
                  </a:cubicBezTo>
                  <a:cubicBezTo>
                    <a:pt x="1425" y="2622"/>
                    <a:pt x="1538" y="2567"/>
                    <a:pt x="1607" y="2456"/>
                  </a:cubicBezTo>
                  <a:cubicBezTo>
                    <a:pt x="1719" y="2273"/>
                    <a:pt x="1804" y="2072"/>
                    <a:pt x="1860" y="1859"/>
                  </a:cubicBezTo>
                  <a:cubicBezTo>
                    <a:pt x="2073" y="1804"/>
                    <a:pt x="2274" y="1718"/>
                    <a:pt x="2456" y="1606"/>
                  </a:cubicBezTo>
                  <a:cubicBezTo>
                    <a:pt x="2679" y="1471"/>
                    <a:pt x="2679" y="1152"/>
                    <a:pt x="2456" y="1015"/>
                  </a:cubicBezTo>
                  <a:cubicBezTo>
                    <a:pt x="2274" y="905"/>
                    <a:pt x="2073" y="819"/>
                    <a:pt x="1860" y="762"/>
                  </a:cubicBezTo>
                  <a:cubicBezTo>
                    <a:pt x="1804" y="550"/>
                    <a:pt x="1720" y="351"/>
                    <a:pt x="1607" y="167"/>
                  </a:cubicBezTo>
                  <a:cubicBezTo>
                    <a:pt x="1538" y="56"/>
                    <a:pt x="1425" y="0"/>
                    <a:pt x="13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534;p68">
              <a:extLst>
                <a:ext uri="{FF2B5EF4-FFF2-40B4-BE49-F238E27FC236}">
                  <a16:creationId xmlns:a16="http://schemas.microsoft.com/office/drawing/2014/main" id="{FF087310-2FEB-456A-91AF-AD10499F3ACE}"/>
                </a:ext>
              </a:extLst>
            </p:cNvPr>
            <p:cNvSpPr/>
            <p:nvPr/>
          </p:nvSpPr>
          <p:spPr>
            <a:xfrm>
              <a:off x="2289400" y="2970500"/>
              <a:ext cx="41825" cy="20000"/>
            </a:xfrm>
            <a:custGeom>
              <a:avLst/>
              <a:gdLst/>
              <a:ahLst/>
              <a:cxnLst/>
              <a:rect l="l" t="t" r="r" b="b"/>
              <a:pathLst>
                <a:path w="1673" h="800" extrusionOk="0">
                  <a:moveTo>
                    <a:pt x="1359" y="0"/>
                  </a:moveTo>
                  <a:cubicBezTo>
                    <a:pt x="1280" y="0"/>
                    <a:pt x="1202" y="33"/>
                    <a:pt x="1147" y="97"/>
                  </a:cubicBezTo>
                  <a:cubicBezTo>
                    <a:pt x="1069" y="186"/>
                    <a:pt x="955" y="238"/>
                    <a:pt x="837" y="238"/>
                  </a:cubicBezTo>
                  <a:cubicBezTo>
                    <a:pt x="717" y="238"/>
                    <a:pt x="604" y="186"/>
                    <a:pt x="525" y="97"/>
                  </a:cubicBezTo>
                  <a:cubicBezTo>
                    <a:pt x="470" y="33"/>
                    <a:pt x="393" y="0"/>
                    <a:pt x="314" y="0"/>
                  </a:cubicBezTo>
                  <a:cubicBezTo>
                    <a:pt x="248" y="0"/>
                    <a:pt x="182" y="23"/>
                    <a:pt x="128" y="69"/>
                  </a:cubicBezTo>
                  <a:cubicBezTo>
                    <a:pt x="12" y="172"/>
                    <a:pt x="1" y="350"/>
                    <a:pt x="102" y="467"/>
                  </a:cubicBezTo>
                  <a:cubicBezTo>
                    <a:pt x="288" y="680"/>
                    <a:pt x="555" y="799"/>
                    <a:pt x="837" y="799"/>
                  </a:cubicBezTo>
                  <a:cubicBezTo>
                    <a:pt x="1118" y="799"/>
                    <a:pt x="1384" y="678"/>
                    <a:pt x="1570" y="467"/>
                  </a:cubicBezTo>
                  <a:cubicBezTo>
                    <a:pt x="1673" y="350"/>
                    <a:pt x="1661" y="172"/>
                    <a:pt x="1544" y="69"/>
                  </a:cubicBezTo>
                  <a:cubicBezTo>
                    <a:pt x="1490" y="23"/>
                    <a:pt x="1424" y="0"/>
                    <a:pt x="1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535;p68">
              <a:extLst>
                <a:ext uri="{FF2B5EF4-FFF2-40B4-BE49-F238E27FC236}">
                  <a16:creationId xmlns:a16="http://schemas.microsoft.com/office/drawing/2014/main" id="{85FFCDCF-154A-47C3-8A7F-15936BE6FFCB}"/>
                </a:ext>
              </a:extLst>
            </p:cNvPr>
            <p:cNvSpPr/>
            <p:nvPr/>
          </p:nvSpPr>
          <p:spPr>
            <a:xfrm>
              <a:off x="2397050" y="2970500"/>
              <a:ext cx="41825" cy="20000"/>
            </a:xfrm>
            <a:custGeom>
              <a:avLst/>
              <a:gdLst/>
              <a:ahLst/>
              <a:cxnLst/>
              <a:rect l="l" t="t" r="r" b="b"/>
              <a:pathLst>
                <a:path w="1673" h="800" extrusionOk="0">
                  <a:moveTo>
                    <a:pt x="1360" y="0"/>
                  </a:moveTo>
                  <a:cubicBezTo>
                    <a:pt x="1282" y="0"/>
                    <a:pt x="1203" y="33"/>
                    <a:pt x="1148" y="97"/>
                  </a:cubicBezTo>
                  <a:cubicBezTo>
                    <a:pt x="1068" y="186"/>
                    <a:pt x="956" y="238"/>
                    <a:pt x="837" y="238"/>
                  </a:cubicBezTo>
                  <a:cubicBezTo>
                    <a:pt x="718" y="238"/>
                    <a:pt x="605" y="186"/>
                    <a:pt x="527" y="97"/>
                  </a:cubicBezTo>
                  <a:cubicBezTo>
                    <a:pt x="471" y="33"/>
                    <a:pt x="393" y="0"/>
                    <a:pt x="314" y="0"/>
                  </a:cubicBezTo>
                  <a:cubicBezTo>
                    <a:pt x="249" y="0"/>
                    <a:pt x="183" y="23"/>
                    <a:pt x="129" y="69"/>
                  </a:cubicBezTo>
                  <a:cubicBezTo>
                    <a:pt x="13" y="172"/>
                    <a:pt x="1" y="350"/>
                    <a:pt x="102" y="467"/>
                  </a:cubicBezTo>
                  <a:cubicBezTo>
                    <a:pt x="289" y="680"/>
                    <a:pt x="554" y="799"/>
                    <a:pt x="837" y="799"/>
                  </a:cubicBezTo>
                  <a:cubicBezTo>
                    <a:pt x="1119" y="799"/>
                    <a:pt x="1386" y="678"/>
                    <a:pt x="1571" y="467"/>
                  </a:cubicBezTo>
                  <a:cubicBezTo>
                    <a:pt x="1673" y="350"/>
                    <a:pt x="1662" y="172"/>
                    <a:pt x="1544" y="69"/>
                  </a:cubicBezTo>
                  <a:cubicBezTo>
                    <a:pt x="1491" y="23"/>
                    <a:pt x="1426" y="0"/>
                    <a:pt x="1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536;p68">
              <a:extLst>
                <a:ext uri="{FF2B5EF4-FFF2-40B4-BE49-F238E27FC236}">
                  <a16:creationId xmlns:a16="http://schemas.microsoft.com/office/drawing/2014/main" id="{1DB2A7FF-E187-47BC-9B36-91F0C17B7415}"/>
                </a:ext>
              </a:extLst>
            </p:cNvPr>
            <p:cNvSpPr/>
            <p:nvPr/>
          </p:nvSpPr>
          <p:spPr>
            <a:xfrm>
              <a:off x="2340075" y="2978125"/>
              <a:ext cx="48025" cy="21450"/>
            </a:xfrm>
            <a:custGeom>
              <a:avLst/>
              <a:gdLst/>
              <a:ahLst/>
              <a:cxnLst/>
              <a:rect l="l" t="t" r="r" b="b"/>
              <a:pathLst>
                <a:path w="1921" h="858" extrusionOk="0">
                  <a:moveTo>
                    <a:pt x="314" y="0"/>
                  </a:moveTo>
                  <a:cubicBezTo>
                    <a:pt x="248" y="0"/>
                    <a:pt x="182" y="23"/>
                    <a:pt x="129" y="70"/>
                  </a:cubicBezTo>
                  <a:cubicBezTo>
                    <a:pt x="11" y="171"/>
                    <a:pt x="0" y="350"/>
                    <a:pt x="101" y="467"/>
                  </a:cubicBezTo>
                  <a:cubicBezTo>
                    <a:pt x="318" y="715"/>
                    <a:pt x="631" y="858"/>
                    <a:pt x="960" y="858"/>
                  </a:cubicBezTo>
                  <a:cubicBezTo>
                    <a:pt x="1290" y="858"/>
                    <a:pt x="1603" y="715"/>
                    <a:pt x="1819" y="467"/>
                  </a:cubicBezTo>
                  <a:cubicBezTo>
                    <a:pt x="1921" y="350"/>
                    <a:pt x="1910" y="171"/>
                    <a:pt x="1793" y="70"/>
                  </a:cubicBezTo>
                  <a:cubicBezTo>
                    <a:pt x="1739" y="23"/>
                    <a:pt x="1672" y="0"/>
                    <a:pt x="1607" y="0"/>
                  </a:cubicBezTo>
                  <a:cubicBezTo>
                    <a:pt x="1528" y="0"/>
                    <a:pt x="1451" y="33"/>
                    <a:pt x="1396" y="97"/>
                  </a:cubicBezTo>
                  <a:cubicBezTo>
                    <a:pt x="1287" y="223"/>
                    <a:pt x="1128" y="297"/>
                    <a:pt x="960" y="297"/>
                  </a:cubicBezTo>
                  <a:cubicBezTo>
                    <a:pt x="793" y="297"/>
                    <a:pt x="635" y="223"/>
                    <a:pt x="525" y="97"/>
                  </a:cubicBezTo>
                  <a:cubicBezTo>
                    <a:pt x="470" y="33"/>
                    <a:pt x="392" y="0"/>
                    <a:pt x="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537;p68">
              <a:extLst>
                <a:ext uri="{FF2B5EF4-FFF2-40B4-BE49-F238E27FC236}">
                  <a16:creationId xmlns:a16="http://schemas.microsoft.com/office/drawing/2014/main" id="{EA1436E6-1B06-4F21-A75D-C6A91D917DB8}"/>
                </a:ext>
              </a:extLst>
            </p:cNvPr>
            <p:cNvSpPr/>
            <p:nvPr/>
          </p:nvSpPr>
          <p:spPr>
            <a:xfrm>
              <a:off x="2285425" y="2715575"/>
              <a:ext cx="157450" cy="187025"/>
            </a:xfrm>
            <a:custGeom>
              <a:avLst/>
              <a:gdLst/>
              <a:ahLst/>
              <a:cxnLst/>
              <a:rect l="l" t="t" r="r" b="b"/>
              <a:pathLst>
                <a:path w="6298" h="7481" extrusionOk="0">
                  <a:moveTo>
                    <a:pt x="4078" y="574"/>
                  </a:moveTo>
                  <a:cubicBezTo>
                    <a:pt x="4099" y="574"/>
                    <a:pt x="4120" y="585"/>
                    <a:pt x="4134" y="607"/>
                  </a:cubicBezTo>
                  <a:cubicBezTo>
                    <a:pt x="4234" y="768"/>
                    <a:pt x="4306" y="943"/>
                    <a:pt x="4355" y="1127"/>
                  </a:cubicBezTo>
                  <a:cubicBezTo>
                    <a:pt x="4380" y="1227"/>
                    <a:pt x="4458" y="1304"/>
                    <a:pt x="4556" y="1328"/>
                  </a:cubicBezTo>
                  <a:cubicBezTo>
                    <a:pt x="4739" y="1376"/>
                    <a:pt x="4915" y="1449"/>
                    <a:pt x="5076" y="1549"/>
                  </a:cubicBezTo>
                  <a:cubicBezTo>
                    <a:pt x="5119" y="1575"/>
                    <a:pt x="5119" y="1633"/>
                    <a:pt x="5076" y="1659"/>
                  </a:cubicBezTo>
                  <a:cubicBezTo>
                    <a:pt x="4915" y="1758"/>
                    <a:pt x="4736" y="1834"/>
                    <a:pt x="4556" y="1880"/>
                  </a:cubicBezTo>
                  <a:cubicBezTo>
                    <a:pt x="4456" y="1905"/>
                    <a:pt x="4380" y="1983"/>
                    <a:pt x="4355" y="2081"/>
                  </a:cubicBezTo>
                  <a:cubicBezTo>
                    <a:pt x="4316" y="2237"/>
                    <a:pt x="4173" y="2635"/>
                    <a:pt x="4069" y="2635"/>
                  </a:cubicBezTo>
                  <a:cubicBezTo>
                    <a:pt x="4052" y="2635"/>
                    <a:pt x="4037" y="2624"/>
                    <a:pt x="4022" y="2601"/>
                  </a:cubicBezTo>
                  <a:cubicBezTo>
                    <a:pt x="3923" y="2439"/>
                    <a:pt x="3857" y="2281"/>
                    <a:pt x="3803" y="2080"/>
                  </a:cubicBezTo>
                  <a:cubicBezTo>
                    <a:pt x="3775" y="1982"/>
                    <a:pt x="3699" y="1906"/>
                    <a:pt x="3600" y="1880"/>
                  </a:cubicBezTo>
                  <a:cubicBezTo>
                    <a:pt x="3419" y="1834"/>
                    <a:pt x="3245" y="1759"/>
                    <a:pt x="3082" y="1659"/>
                  </a:cubicBezTo>
                  <a:cubicBezTo>
                    <a:pt x="3038" y="1633"/>
                    <a:pt x="3038" y="1575"/>
                    <a:pt x="3082" y="1549"/>
                  </a:cubicBezTo>
                  <a:cubicBezTo>
                    <a:pt x="3243" y="1449"/>
                    <a:pt x="3416" y="1376"/>
                    <a:pt x="3600" y="1328"/>
                  </a:cubicBezTo>
                  <a:cubicBezTo>
                    <a:pt x="3700" y="1304"/>
                    <a:pt x="3777" y="1224"/>
                    <a:pt x="3803" y="1127"/>
                  </a:cubicBezTo>
                  <a:cubicBezTo>
                    <a:pt x="3849" y="946"/>
                    <a:pt x="3926" y="767"/>
                    <a:pt x="4022" y="607"/>
                  </a:cubicBezTo>
                  <a:cubicBezTo>
                    <a:pt x="4036" y="585"/>
                    <a:pt x="4057" y="574"/>
                    <a:pt x="4078" y="574"/>
                  </a:cubicBezTo>
                  <a:close/>
                  <a:moveTo>
                    <a:pt x="3144" y="2384"/>
                  </a:moveTo>
                  <a:cubicBezTo>
                    <a:pt x="3200" y="2384"/>
                    <a:pt x="3256" y="2388"/>
                    <a:pt x="3312" y="2396"/>
                  </a:cubicBezTo>
                  <a:cubicBezTo>
                    <a:pt x="3373" y="2577"/>
                    <a:pt x="3446" y="2735"/>
                    <a:pt x="3544" y="2894"/>
                  </a:cubicBezTo>
                  <a:cubicBezTo>
                    <a:pt x="3661" y="3086"/>
                    <a:pt x="3866" y="3196"/>
                    <a:pt x="4077" y="3196"/>
                  </a:cubicBezTo>
                  <a:cubicBezTo>
                    <a:pt x="4171" y="3196"/>
                    <a:pt x="4266" y="3175"/>
                    <a:pt x="4355" y="3129"/>
                  </a:cubicBezTo>
                  <a:lnTo>
                    <a:pt x="4355" y="3129"/>
                  </a:lnTo>
                  <a:cubicBezTo>
                    <a:pt x="5012" y="4229"/>
                    <a:pt x="4343" y="5807"/>
                    <a:pt x="3148" y="5807"/>
                  </a:cubicBezTo>
                  <a:cubicBezTo>
                    <a:pt x="2341" y="5807"/>
                    <a:pt x="1686" y="5037"/>
                    <a:pt x="1686" y="4094"/>
                  </a:cubicBezTo>
                  <a:cubicBezTo>
                    <a:pt x="1686" y="3145"/>
                    <a:pt x="2351" y="2384"/>
                    <a:pt x="3144" y="2384"/>
                  </a:cubicBezTo>
                  <a:close/>
                  <a:moveTo>
                    <a:pt x="2547" y="1337"/>
                  </a:moveTo>
                  <a:cubicBezTo>
                    <a:pt x="2462" y="1520"/>
                    <a:pt x="2468" y="1736"/>
                    <a:pt x="2570" y="1914"/>
                  </a:cubicBezTo>
                  <a:cubicBezTo>
                    <a:pt x="1743" y="2193"/>
                    <a:pt x="1123" y="3057"/>
                    <a:pt x="1123" y="4097"/>
                  </a:cubicBezTo>
                  <a:cubicBezTo>
                    <a:pt x="1123" y="5350"/>
                    <a:pt x="2033" y="6370"/>
                    <a:pt x="3148" y="6370"/>
                  </a:cubicBezTo>
                  <a:cubicBezTo>
                    <a:pt x="4871" y="6370"/>
                    <a:pt x="5771" y="4135"/>
                    <a:pt x="4729" y="2680"/>
                  </a:cubicBezTo>
                  <a:cubicBezTo>
                    <a:pt x="4779" y="2581"/>
                    <a:pt x="4818" y="2482"/>
                    <a:pt x="4854" y="2379"/>
                  </a:cubicBezTo>
                  <a:cubicBezTo>
                    <a:pt x="4946" y="2348"/>
                    <a:pt x="5035" y="2311"/>
                    <a:pt x="5124" y="2271"/>
                  </a:cubicBezTo>
                  <a:cubicBezTo>
                    <a:pt x="5518" y="2784"/>
                    <a:pt x="5736" y="3422"/>
                    <a:pt x="5736" y="4097"/>
                  </a:cubicBezTo>
                  <a:cubicBezTo>
                    <a:pt x="5736" y="5660"/>
                    <a:pt x="4575" y="6930"/>
                    <a:pt x="3148" y="6930"/>
                  </a:cubicBezTo>
                  <a:cubicBezTo>
                    <a:pt x="1721" y="6930"/>
                    <a:pt x="562" y="5660"/>
                    <a:pt x="562" y="4095"/>
                  </a:cubicBezTo>
                  <a:cubicBezTo>
                    <a:pt x="562" y="2722"/>
                    <a:pt x="1442" y="1627"/>
                    <a:pt x="2547" y="1337"/>
                  </a:cubicBezTo>
                  <a:close/>
                  <a:moveTo>
                    <a:pt x="4078" y="0"/>
                  </a:moveTo>
                  <a:cubicBezTo>
                    <a:pt x="3872" y="0"/>
                    <a:pt x="3666" y="100"/>
                    <a:pt x="3544" y="300"/>
                  </a:cubicBezTo>
                  <a:cubicBezTo>
                    <a:pt x="3469" y="423"/>
                    <a:pt x="3403" y="557"/>
                    <a:pt x="3349" y="693"/>
                  </a:cubicBezTo>
                  <a:cubicBezTo>
                    <a:pt x="3279" y="688"/>
                    <a:pt x="3209" y="686"/>
                    <a:pt x="3140" y="686"/>
                  </a:cubicBezTo>
                  <a:cubicBezTo>
                    <a:pt x="1440" y="686"/>
                    <a:pt x="0" y="2180"/>
                    <a:pt x="0" y="4083"/>
                  </a:cubicBezTo>
                  <a:cubicBezTo>
                    <a:pt x="0" y="5956"/>
                    <a:pt x="1413" y="7481"/>
                    <a:pt x="3148" y="7481"/>
                  </a:cubicBezTo>
                  <a:cubicBezTo>
                    <a:pt x="4883" y="7481"/>
                    <a:pt x="6297" y="5956"/>
                    <a:pt x="6297" y="4083"/>
                  </a:cubicBezTo>
                  <a:cubicBezTo>
                    <a:pt x="6297" y="3287"/>
                    <a:pt x="6041" y="2532"/>
                    <a:pt x="5576" y="1925"/>
                  </a:cubicBezTo>
                  <a:cubicBezTo>
                    <a:pt x="5756" y="1636"/>
                    <a:pt x="5677" y="1244"/>
                    <a:pt x="5369" y="1055"/>
                  </a:cubicBezTo>
                  <a:cubicBezTo>
                    <a:pt x="5206" y="955"/>
                    <a:pt x="5033" y="876"/>
                    <a:pt x="4854" y="816"/>
                  </a:cubicBezTo>
                  <a:cubicBezTo>
                    <a:pt x="4794" y="636"/>
                    <a:pt x="4713" y="463"/>
                    <a:pt x="4613" y="300"/>
                  </a:cubicBezTo>
                  <a:cubicBezTo>
                    <a:pt x="4490" y="100"/>
                    <a:pt x="4284" y="0"/>
                    <a:pt x="40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538;p68">
              <a:extLst>
                <a:ext uri="{FF2B5EF4-FFF2-40B4-BE49-F238E27FC236}">
                  <a16:creationId xmlns:a16="http://schemas.microsoft.com/office/drawing/2014/main" id="{FC8F8A77-ED5A-4968-82E2-7C6B7D623B90}"/>
                </a:ext>
              </a:extLst>
            </p:cNvPr>
            <p:cNvSpPr/>
            <p:nvPr/>
          </p:nvSpPr>
          <p:spPr>
            <a:xfrm>
              <a:off x="2124825" y="2574475"/>
              <a:ext cx="479675" cy="478800"/>
            </a:xfrm>
            <a:custGeom>
              <a:avLst/>
              <a:gdLst/>
              <a:ahLst/>
              <a:cxnLst/>
              <a:rect l="l" t="t" r="r" b="b"/>
              <a:pathLst>
                <a:path w="19187" h="19152" extrusionOk="0">
                  <a:moveTo>
                    <a:pt x="2327" y="537"/>
                  </a:moveTo>
                  <a:cubicBezTo>
                    <a:pt x="3309" y="537"/>
                    <a:pt x="4107" y="1335"/>
                    <a:pt x="4107" y="2317"/>
                  </a:cubicBezTo>
                  <a:cubicBezTo>
                    <a:pt x="4107" y="3298"/>
                    <a:pt x="3309" y="4096"/>
                    <a:pt x="2327" y="4096"/>
                  </a:cubicBezTo>
                  <a:cubicBezTo>
                    <a:pt x="1346" y="4096"/>
                    <a:pt x="548" y="3298"/>
                    <a:pt x="548" y="2317"/>
                  </a:cubicBezTo>
                  <a:cubicBezTo>
                    <a:pt x="548" y="1335"/>
                    <a:pt x="1346" y="537"/>
                    <a:pt x="2327" y="537"/>
                  </a:cubicBezTo>
                  <a:close/>
                  <a:moveTo>
                    <a:pt x="9572" y="537"/>
                  </a:moveTo>
                  <a:cubicBezTo>
                    <a:pt x="10554" y="537"/>
                    <a:pt x="11351" y="1335"/>
                    <a:pt x="11351" y="2317"/>
                  </a:cubicBezTo>
                  <a:cubicBezTo>
                    <a:pt x="11351" y="3298"/>
                    <a:pt x="10554" y="4096"/>
                    <a:pt x="9572" y="4096"/>
                  </a:cubicBezTo>
                  <a:cubicBezTo>
                    <a:pt x="8590" y="4096"/>
                    <a:pt x="7793" y="3298"/>
                    <a:pt x="7793" y="2317"/>
                  </a:cubicBezTo>
                  <a:cubicBezTo>
                    <a:pt x="7793" y="1335"/>
                    <a:pt x="8590" y="537"/>
                    <a:pt x="9572" y="537"/>
                  </a:cubicBezTo>
                  <a:close/>
                  <a:moveTo>
                    <a:pt x="16818" y="537"/>
                  </a:moveTo>
                  <a:cubicBezTo>
                    <a:pt x="17800" y="537"/>
                    <a:pt x="18598" y="1335"/>
                    <a:pt x="18598" y="2317"/>
                  </a:cubicBezTo>
                  <a:cubicBezTo>
                    <a:pt x="18598" y="3298"/>
                    <a:pt x="17800" y="4096"/>
                    <a:pt x="16818" y="4096"/>
                  </a:cubicBezTo>
                  <a:cubicBezTo>
                    <a:pt x="15836" y="4096"/>
                    <a:pt x="15039" y="3298"/>
                    <a:pt x="15039" y="2317"/>
                  </a:cubicBezTo>
                  <a:cubicBezTo>
                    <a:pt x="15039" y="1335"/>
                    <a:pt x="15836" y="537"/>
                    <a:pt x="16818" y="537"/>
                  </a:cubicBezTo>
                  <a:close/>
                  <a:moveTo>
                    <a:pt x="2565" y="13348"/>
                  </a:moveTo>
                  <a:cubicBezTo>
                    <a:pt x="2586" y="13348"/>
                    <a:pt x="2607" y="13358"/>
                    <a:pt x="2620" y="13379"/>
                  </a:cubicBezTo>
                  <a:cubicBezTo>
                    <a:pt x="2720" y="13540"/>
                    <a:pt x="2792" y="13715"/>
                    <a:pt x="2841" y="13899"/>
                  </a:cubicBezTo>
                  <a:cubicBezTo>
                    <a:pt x="2866" y="13999"/>
                    <a:pt x="2944" y="14076"/>
                    <a:pt x="3042" y="14100"/>
                  </a:cubicBezTo>
                  <a:cubicBezTo>
                    <a:pt x="3225" y="14148"/>
                    <a:pt x="3401" y="14221"/>
                    <a:pt x="3562" y="14321"/>
                  </a:cubicBezTo>
                  <a:cubicBezTo>
                    <a:pt x="3605" y="14346"/>
                    <a:pt x="3605" y="14405"/>
                    <a:pt x="3562" y="14433"/>
                  </a:cubicBezTo>
                  <a:cubicBezTo>
                    <a:pt x="3398" y="14531"/>
                    <a:pt x="3225" y="14605"/>
                    <a:pt x="3042" y="14652"/>
                  </a:cubicBezTo>
                  <a:cubicBezTo>
                    <a:pt x="2942" y="14679"/>
                    <a:pt x="2866" y="14757"/>
                    <a:pt x="2841" y="14855"/>
                  </a:cubicBezTo>
                  <a:cubicBezTo>
                    <a:pt x="2792" y="15036"/>
                    <a:pt x="2720" y="15211"/>
                    <a:pt x="2620" y="15373"/>
                  </a:cubicBezTo>
                  <a:cubicBezTo>
                    <a:pt x="2603" y="15401"/>
                    <a:pt x="2580" y="15407"/>
                    <a:pt x="2565" y="15407"/>
                  </a:cubicBezTo>
                  <a:cubicBezTo>
                    <a:pt x="2547" y="15407"/>
                    <a:pt x="2524" y="15401"/>
                    <a:pt x="2508" y="15373"/>
                  </a:cubicBezTo>
                  <a:cubicBezTo>
                    <a:pt x="2409" y="15212"/>
                    <a:pt x="2336" y="15039"/>
                    <a:pt x="2289" y="14855"/>
                  </a:cubicBezTo>
                  <a:cubicBezTo>
                    <a:pt x="2263" y="14755"/>
                    <a:pt x="2185" y="14679"/>
                    <a:pt x="2086" y="14652"/>
                  </a:cubicBezTo>
                  <a:cubicBezTo>
                    <a:pt x="1887" y="14602"/>
                    <a:pt x="1692" y="14513"/>
                    <a:pt x="1565" y="14430"/>
                  </a:cubicBezTo>
                  <a:cubicBezTo>
                    <a:pt x="1524" y="14404"/>
                    <a:pt x="1525" y="14346"/>
                    <a:pt x="1568" y="14321"/>
                  </a:cubicBezTo>
                  <a:cubicBezTo>
                    <a:pt x="1729" y="14221"/>
                    <a:pt x="1902" y="14148"/>
                    <a:pt x="2086" y="14100"/>
                  </a:cubicBezTo>
                  <a:cubicBezTo>
                    <a:pt x="2186" y="14076"/>
                    <a:pt x="2263" y="13997"/>
                    <a:pt x="2289" y="13899"/>
                  </a:cubicBezTo>
                  <a:cubicBezTo>
                    <a:pt x="2336" y="13717"/>
                    <a:pt x="2409" y="13540"/>
                    <a:pt x="2508" y="13379"/>
                  </a:cubicBezTo>
                  <a:cubicBezTo>
                    <a:pt x="2522" y="13359"/>
                    <a:pt x="2544" y="13348"/>
                    <a:pt x="2565" y="13348"/>
                  </a:cubicBezTo>
                  <a:close/>
                  <a:moveTo>
                    <a:pt x="2341" y="0"/>
                  </a:moveTo>
                  <a:cubicBezTo>
                    <a:pt x="1051" y="0"/>
                    <a:pt x="3" y="1048"/>
                    <a:pt x="3" y="2338"/>
                  </a:cubicBezTo>
                  <a:cubicBezTo>
                    <a:pt x="3" y="3301"/>
                    <a:pt x="589" y="4133"/>
                    <a:pt x="1425" y="4489"/>
                  </a:cubicBezTo>
                  <a:lnTo>
                    <a:pt x="2070" y="10736"/>
                  </a:lnTo>
                  <a:cubicBezTo>
                    <a:pt x="2143" y="11447"/>
                    <a:pt x="2194" y="12175"/>
                    <a:pt x="2221" y="12902"/>
                  </a:cubicBezTo>
                  <a:cubicBezTo>
                    <a:pt x="2151" y="12953"/>
                    <a:pt x="2091" y="13016"/>
                    <a:pt x="2044" y="13092"/>
                  </a:cubicBezTo>
                  <a:cubicBezTo>
                    <a:pt x="1944" y="13255"/>
                    <a:pt x="1863" y="13428"/>
                    <a:pt x="1803" y="13608"/>
                  </a:cubicBezTo>
                  <a:cubicBezTo>
                    <a:pt x="1623" y="13668"/>
                    <a:pt x="1450" y="13747"/>
                    <a:pt x="1287" y="13847"/>
                  </a:cubicBezTo>
                  <a:cubicBezTo>
                    <a:pt x="1022" y="14008"/>
                    <a:pt x="925" y="14324"/>
                    <a:pt x="1025" y="14597"/>
                  </a:cubicBezTo>
                  <a:cubicBezTo>
                    <a:pt x="387" y="15070"/>
                    <a:pt x="0" y="15823"/>
                    <a:pt x="0" y="16627"/>
                  </a:cubicBezTo>
                  <a:cubicBezTo>
                    <a:pt x="0" y="18018"/>
                    <a:pt x="1134" y="19151"/>
                    <a:pt x="2525" y="19151"/>
                  </a:cubicBezTo>
                  <a:lnTo>
                    <a:pt x="14615" y="19151"/>
                  </a:lnTo>
                  <a:cubicBezTo>
                    <a:pt x="14747" y="19151"/>
                    <a:pt x="14869" y="19062"/>
                    <a:pt x="14896" y="18935"/>
                  </a:cubicBezTo>
                  <a:cubicBezTo>
                    <a:pt x="14939" y="18748"/>
                    <a:pt x="14800" y="18584"/>
                    <a:pt x="14620" y="18584"/>
                  </a:cubicBezTo>
                  <a:lnTo>
                    <a:pt x="2498" y="18584"/>
                  </a:lnTo>
                  <a:cubicBezTo>
                    <a:pt x="1410" y="18584"/>
                    <a:pt x="526" y="17699"/>
                    <a:pt x="526" y="16613"/>
                  </a:cubicBezTo>
                  <a:cubicBezTo>
                    <a:pt x="526" y="15955"/>
                    <a:pt x="856" y="15341"/>
                    <a:pt x="1398" y="14976"/>
                  </a:cubicBezTo>
                  <a:cubicBezTo>
                    <a:pt x="1519" y="15041"/>
                    <a:pt x="1643" y="15094"/>
                    <a:pt x="1772" y="15136"/>
                  </a:cubicBezTo>
                  <a:cubicBezTo>
                    <a:pt x="1832" y="15317"/>
                    <a:pt x="1912" y="15490"/>
                    <a:pt x="2011" y="15654"/>
                  </a:cubicBezTo>
                  <a:cubicBezTo>
                    <a:pt x="2136" y="15855"/>
                    <a:pt x="2342" y="15956"/>
                    <a:pt x="2549" y="15956"/>
                  </a:cubicBezTo>
                  <a:cubicBezTo>
                    <a:pt x="2755" y="15956"/>
                    <a:pt x="2962" y="15855"/>
                    <a:pt x="3085" y="15654"/>
                  </a:cubicBezTo>
                  <a:cubicBezTo>
                    <a:pt x="3185" y="15490"/>
                    <a:pt x="3266" y="15317"/>
                    <a:pt x="3326" y="15136"/>
                  </a:cubicBezTo>
                  <a:cubicBezTo>
                    <a:pt x="3505" y="15076"/>
                    <a:pt x="3680" y="14996"/>
                    <a:pt x="3843" y="14896"/>
                  </a:cubicBezTo>
                  <a:cubicBezTo>
                    <a:pt x="3947" y="14833"/>
                    <a:pt x="4027" y="14744"/>
                    <a:pt x="4079" y="14642"/>
                  </a:cubicBezTo>
                  <a:lnTo>
                    <a:pt x="16630" y="14642"/>
                  </a:lnTo>
                  <a:cubicBezTo>
                    <a:pt x="17673" y="14642"/>
                    <a:pt x="18555" y="15444"/>
                    <a:pt x="18621" y="16485"/>
                  </a:cubicBezTo>
                  <a:cubicBezTo>
                    <a:pt x="18694" y="17630"/>
                    <a:pt x="17783" y="18584"/>
                    <a:pt x="16654" y="18584"/>
                  </a:cubicBezTo>
                  <a:lnTo>
                    <a:pt x="15755" y="18584"/>
                  </a:lnTo>
                  <a:cubicBezTo>
                    <a:pt x="15623" y="18584"/>
                    <a:pt x="15504" y="18671"/>
                    <a:pt x="15474" y="18800"/>
                  </a:cubicBezTo>
                  <a:cubicBezTo>
                    <a:pt x="15432" y="18986"/>
                    <a:pt x="15573" y="19151"/>
                    <a:pt x="15751" y="19151"/>
                  </a:cubicBezTo>
                  <a:lnTo>
                    <a:pt x="16590" y="19151"/>
                  </a:lnTo>
                  <a:cubicBezTo>
                    <a:pt x="18016" y="19151"/>
                    <a:pt x="19187" y="17983"/>
                    <a:pt x="19148" y="16556"/>
                  </a:cubicBezTo>
                  <a:cubicBezTo>
                    <a:pt x="19110" y="15292"/>
                    <a:pt x="18139" y="14257"/>
                    <a:pt x="16903" y="14119"/>
                  </a:cubicBezTo>
                  <a:cubicBezTo>
                    <a:pt x="16904" y="12993"/>
                    <a:pt x="16964" y="11856"/>
                    <a:pt x="17079" y="10738"/>
                  </a:cubicBezTo>
                  <a:lnTo>
                    <a:pt x="17723" y="4490"/>
                  </a:lnTo>
                  <a:cubicBezTo>
                    <a:pt x="18559" y="4134"/>
                    <a:pt x="19145" y="3305"/>
                    <a:pt x="19145" y="2340"/>
                  </a:cubicBezTo>
                  <a:cubicBezTo>
                    <a:pt x="19145" y="1051"/>
                    <a:pt x="18100" y="3"/>
                    <a:pt x="16812" y="3"/>
                  </a:cubicBezTo>
                  <a:cubicBezTo>
                    <a:pt x="16769" y="3"/>
                    <a:pt x="16725" y="4"/>
                    <a:pt x="16682" y="7"/>
                  </a:cubicBezTo>
                  <a:cubicBezTo>
                    <a:pt x="15479" y="70"/>
                    <a:pt x="14513" y="1057"/>
                    <a:pt x="14473" y="2261"/>
                  </a:cubicBezTo>
                  <a:cubicBezTo>
                    <a:pt x="14448" y="3015"/>
                    <a:pt x="14781" y="3691"/>
                    <a:pt x="15315" y="4136"/>
                  </a:cubicBezTo>
                  <a:cubicBezTo>
                    <a:pt x="14721" y="4648"/>
                    <a:pt x="13957" y="4903"/>
                    <a:pt x="13192" y="4903"/>
                  </a:cubicBezTo>
                  <a:cubicBezTo>
                    <a:pt x="12426" y="4903"/>
                    <a:pt x="11660" y="4647"/>
                    <a:pt x="11066" y="4136"/>
                  </a:cubicBezTo>
                  <a:cubicBezTo>
                    <a:pt x="11600" y="3691"/>
                    <a:pt x="11933" y="3015"/>
                    <a:pt x="11908" y="2261"/>
                  </a:cubicBezTo>
                  <a:cubicBezTo>
                    <a:pt x="11868" y="1057"/>
                    <a:pt x="10902" y="71"/>
                    <a:pt x="9699" y="7"/>
                  </a:cubicBezTo>
                  <a:cubicBezTo>
                    <a:pt x="9656" y="4"/>
                    <a:pt x="9614" y="3"/>
                    <a:pt x="9571" y="3"/>
                  </a:cubicBezTo>
                  <a:cubicBezTo>
                    <a:pt x="8282" y="3"/>
                    <a:pt x="7236" y="1051"/>
                    <a:pt x="7236" y="2340"/>
                  </a:cubicBezTo>
                  <a:cubicBezTo>
                    <a:pt x="7236" y="3061"/>
                    <a:pt x="7563" y="3706"/>
                    <a:pt x="8079" y="4134"/>
                  </a:cubicBezTo>
                  <a:cubicBezTo>
                    <a:pt x="7624" y="4524"/>
                    <a:pt x="7052" y="4782"/>
                    <a:pt x="6427" y="4869"/>
                  </a:cubicBezTo>
                  <a:cubicBezTo>
                    <a:pt x="6285" y="4888"/>
                    <a:pt x="6173" y="5009"/>
                    <a:pt x="6174" y="5153"/>
                  </a:cubicBezTo>
                  <a:cubicBezTo>
                    <a:pt x="6179" y="5309"/>
                    <a:pt x="6308" y="5429"/>
                    <a:pt x="6455" y="5429"/>
                  </a:cubicBezTo>
                  <a:cubicBezTo>
                    <a:pt x="6555" y="5429"/>
                    <a:pt x="7665" y="5302"/>
                    <a:pt x="8567" y="4449"/>
                  </a:cubicBezTo>
                  <a:cubicBezTo>
                    <a:pt x="8883" y="4599"/>
                    <a:pt x="9228" y="4676"/>
                    <a:pt x="9574" y="4676"/>
                  </a:cubicBezTo>
                  <a:cubicBezTo>
                    <a:pt x="9916" y="4676"/>
                    <a:pt x="10260" y="4601"/>
                    <a:pt x="10580" y="4449"/>
                  </a:cubicBezTo>
                  <a:cubicBezTo>
                    <a:pt x="11294" y="5125"/>
                    <a:pt x="12243" y="5462"/>
                    <a:pt x="13192" y="5462"/>
                  </a:cubicBezTo>
                  <a:cubicBezTo>
                    <a:pt x="14141" y="5462"/>
                    <a:pt x="15091" y="5125"/>
                    <a:pt x="15806" y="4449"/>
                  </a:cubicBezTo>
                  <a:cubicBezTo>
                    <a:pt x="16115" y="4597"/>
                    <a:pt x="16457" y="4676"/>
                    <a:pt x="16808" y="4676"/>
                  </a:cubicBezTo>
                  <a:cubicBezTo>
                    <a:pt x="16920" y="4676"/>
                    <a:pt x="17033" y="4668"/>
                    <a:pt x="17146" y="4651"/>
                  </a:cubicBezTo>
                  <a:lnTo>
                    <a:pt x="17146" y="4651"/>
                  </a:lnTo>
                  <a:lnTo>
                    <a:pt x="16524" y="10678"/>
                  </a:lnTo>
                  <a:cubicBezTo>
                    <a:pt x="16406" y="11810"/>
                    <a:pt x="16347" y="12962"/>
                    <a:pt x="16344" y="14100"/>
                  </a:cubicBezTo>
                  <a:lnTo>
                    <a:pt x="4100" y="14100"/>
                  </a:lnTo>
                  <a:cubicBezTo>
                    <a:pt x="4048" y="13997"/>
                    <a:pt x="3969" y="13909"/>
                    <a:pt x="3866" y="13847"/>
                  </a:cubicBezTo>
                  <a:cubicBezTo>
                    <a:pt x="3703" y="13747"/>
                    <a:pt x="3531" y="13668"/>
                    <a:pt x="3350" y="13608"/>
                  </a:cubicBezTo>
                  <a:cubicBezTo>
                    <a:pt x="3291" y="13428"/>
                    <a:pt x="3211" y="13255"/>
                    <a:pt x="3111" y="13092"/>
                  </a:cubicBezTo>
                  <a:cubicBezTo>
                    <a:pt x="3033" y="12962"/>
                    <a:pt x="2913" y="12870"/>
                    <a:pt x="2780" y="12824"/>
                  </a:cubicBezTo>
                  <a:cubicBezTo>
                    <a:pt x="2751" y="12103"/>
                    <a:pt x="2700" y="11384"/>
                    <a:pt x="2628" y="10678"/>
                  </a:cubicBezTo>
                  <a:lnTo>
                    <a:pt x="2005" y="4651"/>
                  </a:lnTo>
                  <a:lnTo>
                    <a:pt x="2005" y="4651"/>
                  </a:lnTo>
                  <a:cubicBezTo>
                    <a:pt x="2118" y="4668"/>
                    <a:pt x="2231" y="4676"/>
                    <a:pt x="2342" y="4676"/>
                  </a:cubicBezTo>
                  <a:cubicBezTo>
                    <a:pt x="2693" y="4676"/>
                    <a:pt x="3034" y="4597"/>
                    <a:pt x="3344" y="4449"/>
                  </a:cubicBezTo>
                  <a:cubicBezTo>
                    <a:pt x="3872" y="4949"/>
                    <a:pt x="4541" y="5280"/>
                    <a:pt x="5295" y="5408"/>
                  </a:cubicBezTo>
                  <a:cubicBezTo>
                    <a:pt x="5311" y="5410"/>
                    <a:pt x="5326" y="5411"/>
                    <a:pt x="5341" y="5411"/>
                  </a:cubicBezTo>
                  <a:cubicBezTo>
                    <a:pt x="5484" y="5411"/>
                    <a:pt x="5611" y="5303"/>
                    <a:pt x="5621" y="5150"/>
                  </a:cubicBezTo>
                  <a:cubicBezTo>
                    <a:pt x="5631" y="5004"/>
                    <a:pt x="5522" y="4877"/>
                    <a:pt x="5377" y="4851"/>
                  </a:cubicBezTo>
                  <a:cubicBezTo>
                    <a:pt x="4789" y="4749"/>
                    <a:pt x="4262" y="4504"/>
                    <a:pt x="3834" y="4134"/>
                  </a:cubicBezTo>
                  <a:cubicBezTo>
                    <a:pt x="4367" y="3690"/>
                    <a:pt x="4700" y="3013"/>
                    <a:pt x="4676" y="2258"/>
                  </a:cubicBezTo>
                  <a:cubicBezTo>
                    <a:pt x="4636" y="1054"/>
                    <a:pt x="3669" y="70"/>
                    <a:pt x="2467" y="4"/>
                  </a:cubicBezTo>
                  <a:cubicBezTo>
                    <a:pt x="2425" y="1"/>
                    <a:pt x="2383" y="0"/>
                    <a:pt x="23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4384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rPr>
              <a:t>Entreacto</a:t>
            </a: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/>
                </a:outerShdw>
              </a:effectLst>
            </a:endParaRPr>
          </a:p>
        </p:txBody>
      </p:sp>
      <p:sp>
        <p:nvSpPr>
          <p:cNvPr id="1073" name="Google Shape;1073;p34"/>
          <p:cNvSpPr txBox="1">
            <a:spLocks noGrp="1"/>
          </p:cNvSpPr>
          <p:nvPr>
            <p:ph type="body" idx="1"/>
          </p:nvPr>
        </p:nvSpPr>
        <p:spPr>
          <a:xfrm>
            <a:off x="720000" y="916218"/>
            <a:ext cx="7704000" cy="232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En éste punto la guía nos invita a fortalecer el hábito de la escritura y la reflexión sobre las propias experiencias, reconociendo cómo estas influyen en la identidad personal y profesional. Escribir ayuda a conocerse, visibilizar aprendizajes y construir una historia de vida que puede compartirse. Se sugiere tomar tiempo para narrar vivencias de forma regular, reflexionando y sistematizando el ser docente.</a:t>
            </a:r>
          </a:p>
          <a:p>
            <a:pPr marL="0" indent="0">
              <a:buNone/>
            </a:pPr>
            <a:endParaRPr lang="es-MX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0" indent="0">
              <a:buNone/>
            </a:pPr>
            <a:endParaRPr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</p:txBody>
      </p:sp>
      <p:pic>
        <p:nvPicPr>
          <p:cNvPr id="4" name="Imagen 3">
            <a:hlinkClick r:id="rId3"/>
            <a:extLst>
              <a:ext uri="{FF2B5EF4-FFF2-40B4-BE49-F238E27FC236}">
                <a16:creationId xmlns:a16="http://schemas.microsoft.com/office/drawing/2014/main" id="{A3600BC7-63BA-4C56-B104-155CEA05C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pic>
        <p:nvPicPr>
          <p:cNvPr id="3" name="Imagen 2">
            <a:hlinkClick r:id="rId5"/>
            <a:extLst>
              <a:ext uri="{FF2B5EF4-FFF2-40B4-BE49-F238E27FC236}">
                <a16:creationId xmlns:a16="http://schemas.microsoft.com/office/drawing/2014/main" id="{E56D5FA0-752C-43DD-A5FC-94757C45D3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2894" y="3828176"/>
            <a:ext cx="798211" cy="798211"/>
          </a:xfrm>
          <a:prstGeom prst="rect">
            <a:avLst/>
          </a:prstGeom>
        </p:spPr>
      </p:pic>
      <p:sp>
        <p:nvSpPr>
          <p:cNvPr id="7" name="Google Shape;1073;p34">
            <a:extLst>
              <a:ext uri="{FF2B5EF4-FFF2-40B4-BE49-F238E27FC236}">
                <a16:creationId xmlns:a16="http://schemas.microsoft.com/office/drawing/2014/main" id="{78B2B0CA-E6DE-4515-ABDF-69FAA94C5007}"/>
              </a:ext>
            </a:extLst>
          </p:cNvPr>
          <p:cNvSpPr txBox="1">
            <a:spLocks/>
          </p:cNvSpPr>
          <p:nvPr/>
        </p:nvSpPr>
        <p:spPr>
          <a:xfrm>
            <a:off x="803127" y="3980627"/>
            <a:ext cx="3369767" cy="46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ivvic"/>
              <a:buChar char="●"/>
              <a:defRPr sz="11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>
              <a:buFont typeface="Livvic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highlight>
                  <a:srgbClr val="FF00FF"/>
                </a:highlight>
                <a:latin typeface="KG Red Hands" panose="02000505000000020004" pitchFamily="2" charset="0"/>
              </a:rPr>
              <a:t>Revisa el siguiente video</a:t>
            </a:r>
          </a:p>
          <a:p>
            <a:pPr marL="0" indent="0">
              <a:buFont typeface="Livvic"/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highlight>
                <a:srgbClr val="FF00FF"/>
              </a:highlight>
              <a:latin typeface="KG Red Hands" panose="02000505000000020004" pitchFamily="2" charset="0"/>
            </a:endParaRPr>
          </a:p>
          <a:p>
            <a:pPr marL="0" indent="0">
              <a:buFont typeface="Livvic"/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highlight>
                <a:srgbClr val="FF00FF"/>
              </a:highlight>
              <a:latin typeface="KG Red Hands" panose="02000505000000020004" pitchFamily="2" charset="0"/>
            </a:endParaRPr>
          </a:p>
        </p:txBody>
      </p:sp>
      <p:sp>
        <p:nvSpPr>
          <p:cNvPr id="8" name="Google Shape;1073;p34">
            <a:extLst>
              <a:ext uri="{FF2B5EF4-FFF2-40B4-BE49-F238E27FC236}">
                <a16:creationId xmlns:a16="http://schemas.microsoft.com/office/drawing/2014/main" id="{A003C5C4-DB99-4B6D-BD05-A32F8BC633B6}"/>
              </a:ext>
            </a:extLst>
          </p:cNvPr>
          <p:cNvSpPr txBox="1">
            <a:spLocks/>
          </p:cNvSpPr>
          <p:nvPr/>
        </p:nvSpPr>
        <p:spPr>
          <a:xfrm>
            <a:off x="4971105" y="3865961"/>
            <a:ext cx="3369767" cy="79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ivvic"/>
              <a:buChar char="●"/>
              <a:defRPr sz="11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 algn="ctr">
              <a:buFont typeface="Livvic"/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  <a:hlinkClick r:id="rId5"/>
              </a:rPr>
              <a:t>La narrativa como herramienta docente </a:t>
            </a: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0" indent="0">
              <a:buFont typeface="Livvic"/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CB4D511-6916-489B-921F-8F3389F215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833877">
            <a:off x="3915133" y="4144519"/>
            <a:ext cx="605043" cy="811032"/>
          </a:xfrm>
          <a:prstGeom prst="rect">
            <a:avLst/>
          </a:prstGeom>
        </p:spPr>
      </p:pic>
      <p:grpSp>
        <p:nvGrpSpPr>
          <p:cNvPr id="9" name="Google Shape;2145;p46">
            <a:extLst>
              <a:ext uri="{FF2B5EF4-FFF2-40B4-BE49-F238E27FC236}">
                <a16:creationId xmlns:a16="http://schemas.microsoft.com/office/drawing/2014/main" id="{8C03C14D-9197-4064-A871-4D4ACB595D20}"/>
              </a:ext>
            </a:extLst>
          </p:cNvPr>
          <p:cNvGrpSpPr>
            <a:grpSpLocks noChangeAspect="1"/>
          </p:cNvGrpSpPr>
          <p:nvPr/>
        </p:nvGrpSpPr>
        <p:grpSpPr>
          <a:xfrm>
            <a:off x="8340872" y="4413319"/>
            <a:ext cx="710215" cy="743661"/>
            <a:chOff x="3543313" y="1943950"/>
            <a:chExt cx="373725" cy="3913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Google Shape;2146;p46">
              <a:extLst>
                <a:ext uri="{FF2B5EF4-FFF2-40B4-BE49-F238E27FC236}">
                  <a16:creationId xmlns:a16="http://schemas.microsoft.com/office/drawing/2014/main" id="{53312313-859B-4CCF-B79B-362FA76287D2}"/>
                </a:ext>
              </a:extLst>
            </p:cNvPr>
            <p:cNvSpPr/>
            <p:nvPr/>
          </p:nvSpPr>
          <p:spPr>
            <a:xfrm>
              <a:off x="3676263" y="2257475"/>
              <a:ext cx="22625" cy="71275"/>
            </a:xfrm>
            <a:custGeom>
              <a:avLst/>
              <a:gdLst/>
              <a:ahLst/>
              <a:cxnLst/>
              <a:rect l="l" t="t" r="r" b="b"/>
              <a:pathLst>
                <a:path w="905" h="2851" extrusionOk="0">
                  <a:moveTo>
                    <a:pt x="1" y="0"/>
                  </a:moveTo>
                  <a:lnTo>
                    <a:pt x="1" y="2434"/>
                  </a:lnTo>
                  <a:cubicBezTo>
                    <a:pt x="1" y="2677"/>
                    <a:pt x="210" y="2851"/>
                    <a:pt x="453" y="2851"/>
                  </a:cubicBezTo>
                  <a:cubicBezTo>
                    <a:pt x="696" y="2851"/>
                    <a:pt x="905" y="2642"/>
                    <a:pt x="905" y="2399"/>
                  </a:cubicBezTo>
                  <a:lnTo>
                    <a:pt x="905" y="0"/>
                  </a:lnTo>
                  <a:close/>
                </a:path>
              </a:pathLst>
            </a:custGeom>
            <a:solidFill>
              <a:srgbClr val="685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47;p46">
              <a:extLst>
                <a:ext uri="{FF2B5EF4-FFF2-40B4-BE49-F238E27FC236}">
                  <a16:creationId xmlns:a16="http://schemas.microsoft.com/office/drawing/2014/main" id="{E41E57D4-256B-4A9B-83B1-862D7C91457F}"/>
                </a:ext>
              </a:extLst>
            </p:cNvPr>
            <p:cNvSpPr/>
            <p:nvPr/>
          </p:nvSpPr>
          <p:spPr>
            <a:xfrm>
              <a:off x="3765788" y="2257475"/>
              <a:ext cx="23500" cy="71275"/>
            </a:xfrm>
            <a:custGeom>
              <a:avLst/>
              <a:gdLst/>
              <a:ahLst/>
              <a:cxnLst/>
              <a:rect l="l" t="t" r="r" b="b"/>
              <a:pathLst>
                <a:path w="940" h="2851" extrusionOk="0">
                  <a:moveTo>
                    <a:pt x="1" y="0"/>
                  </a:moveTo>
                  <a:lnTo>
                    <a:pt x="1" y="2434"/>
                  </a:lnTo>
                  <a:cubicBezTo>
                    <a:pt x="35" y="2677"/>
                    <a:pt x="209" y="2851"/>
                    <a:pt x="487" y="2851"/>
                  </a:cubicBezTo>
                  <a:cubicBezTo>
                    <a:pt x="731" y="2851"/>
                    <a:pt x="939" y="2642"/>
                    <a:pt x="939" y="2399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rgbClr val="685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8;p46">
              <a:extLst>
                <a:ext uri="{FF2B5EF4-FFF2-40B4-BE49-F238E27FC236}">
                  <a16:creationId xmlns:a16="http://schemas.microsoft.com/office/drawing/2014/main" id="{DB7333E2-D7E0-438F-8D2C-E4D797C9F252}"/>
                </a:ext>
              </a:extLst>
            </p:cNvPr>
            <p:cNvSpPr/>
            <p:nvPr/>
          </p:nvSpPr>
          <p:spPr>
            <a:xfrm>
              <a:off x="3547663" y="1948950"/>
              <a:ext cx="359800" cy="350475"/>
            </a:xfrm>
            <a:custGeom>
              <a:avLst/>
              <a:gdLst/>
              <a:ahLst/>
              <a:cxnLst/>
              <a:rect l="l" t="t" r="r" b="b"/>
              <a:pathLst>
                <a:path w="14392" h="14019" extrusionOk="0">
                  <a:moveTo>
                    <a:pt x="7387" y="1"/>
                  </a:moveTo>
                  <a:cubicBezTo>
                    <a:pt x="6744" y="1"/>
                    <a:pt x="6101" y="383"/>
                    <a:pt x="5875" y="1148"/>
                  </a:cubicBezTo>
                  <a:cubicBezTo>
                    <a:pt x="5850" y="1172"/>
                    <a:pt x="5826" y="1197"/>
                    <a:pt x="5801" y="1197"/>
                  </a:cubicBezTo>
                  <a:cubicBezTo>
                    <a:pt x="5791" y="1197"/>
                    <a:pt x="5781" y="1193"/>
                    <a:pt x="5771" y="1182"/>
                  </a:cubicBezTo>
                  <a:cubicBezTo>
                    <a:pt x="5447" y="879"/>
                    <a:pt x="5068" y="746"/>
                    <a:pt x="4699" y="746"/>
                  </a:cubicBezTo>
                  <a:cubicBezTo>
                    <a:pt x="3758" y="746"/>
                    <a:pt x="2879" y="1604"/>
                    <a:pt x="3129" y="2677"/>
                  </a:cubicBezTo>
                  <a:cubicBezTo>
                    <a:pt x="3154" y="2728"/>
                    <a:pt x="3124" y="2760"/>
                    <a:pt x="3092" y="2760"/>
                  </a:cubicBezTo>
                  <a:cubicBezTo>
                    <a:pt x="3080" y="2760"/>
                    <a:pt x="3069" y="2756"/>
                    <a:pt x="3059" y="2747"/>
                  </a:cubicBezTo>
                  <a:cubicBezTo>
                    <a:pt x="2940" y="2722"/>
                    <a:pt x="2824" y="2711"/>
                    <a:pt x="2712" y="2711"/>
                  </a:cubicBezTo>
                  <a:cubicBezTo>
                    <a:pt x="1380" y="2711"/>
                    <a:pt x="568" y="4331"/>
                    <a:pt x="1530" y="5389"/>
                  </a:cubicBezTo>
                  <a:cubicBezTo>
                    <a:pt x="1564" y="5423"/>
                    <a:pt x="1564" y="5493"/>
                    <a:pt x="1530" y="5493"/>
                  </a:cubicBezTo>
                  <a:cubicBezTo>
                    <a:pt x="0" y="5945"/>
                    <a:pt x="0" y="8065"/>
                    <a:pt x="1530" y="8552"/>
                  </a:cubicBezTo>
                  <a:cubicBezTo>
                    <a:pt x="1564" y="8552"/>
                    <a:pt x="1564" y="8622"/>
                    <a:pt x="1530" y="8656"/>
                  </a:cubicBezTo>
                  <a:cubicBezTo>
                    <a:pt x="574" y="9675"/>
                    <a:pt x="1369" y="11307"/>
                    <a:pt x="2685" y="11307"/>
                  </a:cubicBezTo>
                  <a:cubicBezTo>
                    <a:pt x="2805" y="11307"/>
                    <a:pt x="2931" y="11293"/>
                    <a:pt x="3059" y="11264"/>
                  </a:cubicBezTo>
                  <a:cubicBezTo>
                    <a:pt x="3094" y="11264"/>
                    <a:pt x="3129" y="11298"/>
                    <a:pt x="3129" y="11333"/>
                  </a:cubicBezTo>
                  <a:cubicBezTo>
                    <a:pt x="2879" y="12432"/>
                    <a:pt x="3760" y="13298"/>
                    <a:pt x="4702" y="13298"/>
                  </a:cubicBezTo>
                  <a:cubicBezTo>
                    <a:pt x="5070" y="13298"/>
                    <a:pt x="5448" y="13166"/>
                    <a:pt x="5771" y="12863"/>
                  </a:cubicBezTo>
                  <a:cubicBezTo>
                    <a:pt x="5781" y="12852"/>
                    <a:pt x="5791" y="12848"/>
                    <a:pt x="5801" y="12848"/>
                  </a:cubicBezTo>
                  <a:cubicBezTo>
                    <a:pt x="5826" y="12848"/>
                    <a:pt x="5850" y="12873"/>
                    <a:pt x="5875" y="12897"/>
                  </a:cubicBezTo>
                  <a:cubicBezTo>
                    <a:pt x="6101" y="13645"/>
                    <a:pt x="6744" y="14018"/>
                    <a:pt x="7387" y="14018"/>
                  </a:cubicBezTo>
                  <a:cubicBezTo>
                    <a:pt x="8030" y="14018"/>
                    <a:pt x="8673" y="13645"/>
                    <a:pt x="8899" y="12897"/>
                  </a:cubicBezTo>
                  <a:cubicBezTo>
                    <a:pt x="8924" y="12873"/>
                    <a:pt x="8948" y="12848"/>
                    <a:pt x="8973" y="12848"/>
                  </a:cubicBezTo>
                  <a:cubicBezTo>
                    <a:pt x="8983" y="12848"/>
                    <a:pt x="8993" y="12852"/>
                    <a:pt x="9004" y="12863"/>
                  </a:cubicBezTo>
                  <a:cubicBezTo>
                    <a:pt x="9326" y="13166"/>
                    <a:pt x="9704" y="13298"/>
                    <a:pt x="10072" y="13298"/>
                  </a:cubicBezTo>
                  <a:cubicBezTo>
                    <a:pt x="11014" y="13298"/>
                    <a:pt x="11895" y="12432"/>
                    <a:pt x="11646" y="11333"/>
                  </a:cubicBezTo>
                  <a:cubicBezTo>
                    <a:pt x="11646" y="11298"/>
                    <a:pt x="11680" y="11264"/>
                    <a:pt x="11715" y="11264"/>
                  </a:cubicBezTo>
                  <a:cubicBezTo>
                    <a:pt x="11853" y="11298"/>
                    <a:pt x="11987" y="11314"/>
                    <a:pt x="12116" y="11314"/>
                  </a:cubicBezTo>
                  <a:cubicBezTo>
                    <a:pt x="13421" y="11314"/>
                    <a:pt x="14225" y="9669"/>
                    <a:pt x="13245" y="8656"/>
                  </a:cubicBezTo>
                  <a:cubicBezTo>
                    <a:pt x="13210" y="8622"/>
                    <a:pt x="13210" y="8552"/>
                    <a:pt x="13279" y="8552"/>
                  </a:cubicBezTo>
                  <a:cubicBezTo>
                    <a:pt x="13940" y="8344"/>
                    <a:pt x="14392" y="7718"/>
                    <a:pt x="14392" y="7023"/>
                  </a:cubicBezTo>
                  <a:cubicBezTo>
                    <a:pt x="14392" y="6327"/>
                    <a:pt x="13940" y="5702"/>
                    <a:pt x="13279" y="5493"/>
                  </a:cubicBezTo>
                  <a:cubicBezTo>
                    <a:pt x="13210" y="5493"/>
                    <a:pt x="13210" y="5423"/>
                    <a:pt x="13245" y="5389"/>
                  </a:cubicBezTo>
                  <a:cubicBezTo>
                    <a:pt x="14200" y="4338"/>
                    <a:pt x="13405" y="2704"/>
                    <a:pt x="12089" y="2704"/>
                  </a:cubicBezTo>
                  <a:cubicBezTo>
                    <a:pt x="11969" y="2704"/>
                    <a:pt x="11844" y="2718"/>
                    <a:pt x="11715" y="2747"/>
                  </a:cubicBezTo>
                  <a:cubicBezTo>
                    <a:pt x="11706" y="2756"/>
                    <a:pt x="11696" y="2760"/>
                    <a:pt x="11688" y="2760"/>
                  </a:cubicBezTo>
                  <a:cubicBezTo>
                    <a:pt x="11664" y="2760"/>
                    <a:pt x="11646" y="2728"/>
                    <a:pt x="11646" y="2677"/>
                  </a:cubicBezTo>
                  <a:cubicBezTo>
                    <a:pt x="11895" y="1604"/>
                    <a:pt x="11016" y="746"/>
                    <a:pt x="10076" y="746"/>
                  </a:cubicBezTo>
                  <a:cubicBezTo>
                    <a:pt x="9706" y="746"/>
                    <a:pt x="9327" y="879"/>
                    <a:pt x="9004" y="1182"/>
                  </a:cubicBezTo>
                  <a:cubicBezTo>
                    <a:pt x="8993" y="1193"/>
                    <a:pt x="8983" y="1197"/>
                    <a:pt x="8973" y="1197"/>
                  </a:cubicBezTo>
                  <a:cubicBezTo>
                    <a:pt x="8948" y="1197"/>
                    <a:pt x="8924" y="1172"/>
                    <a:pt x="8899" y="1148"/>
                  </a:cubicBezTo>
                  <a:cubicBezTo>
                    <a:pt x="8673" y="383"/>
                    <a:pt x="8030" y="1"/>
                    <a:pt x="7387" y="1"/>
                  </a:cubicBezTo>
                  <a:close/>
                </a:path>
              </a:pathLst>
            </a:custGeom>
            <a:solidFill>
              <a:srgbClr val="F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49;p46">
              <a:extLst>
                <a:ext uri="{FF2B5EF4-FFF2-40B4-BE49-F238E27FC236}">
                  <a16:creationId xmlns:a16="http://schemas.microsoft.com/office/drawing/2014/main" id="{4796AFD8-D7F9-462C-8C97-012BF385FFEA}"/>
                </a:ext>
              </a:extLst>
            </p:cNvPr>
            <p:cNvSpPr/>
            <p:nvPr/>
          </p:nvSpPr>
          <p:spPr>
            <a:xfrm>
              <a:off x="3788388" y="1967250"/>
              <a:ext cx="128650" cy="314275"/>
            </a:xfrm>
            <a:custGeom>
              <a:avLst/>
              <a:gdLst/>
              <a:ahLst/>
              <a:cxnLst/>
              <a:rect l="l" t="t" r="r" b="b"/>
              <a:pathLst>
                <a:path w="5146" h="12571" extrusionOk="0">
                  <a:moveTo>
                    <a:pt x="465" y="0"/>
                  </a:moveTo>
                  <a:cubicBezTo>
                    <a:pt x="313" y="0"/>
                    <a:pt x="157" y="22"/>
                    <a:pt x="0" y="68"/>
                  </a:cubicBezTo>
                  <a:cubicBezTo>
                    <a:pt x="139" y="103"/>
                    <a:pt x="244" y="172"/>
                    <a:pt x="348" y="207"/>
                  </a:cubicBezTo>
                  <a:cubicBezTo>
                    <a:pt x="939" y="590"/>
                    <a:pt x="1252" y="1285"/>
                    <a:pt x="1078" y="1945"/>
                  </a:cubicBezTo>
                  <a:cubicBezTo>
                    <a:pt x="1078" y="1996"/>
                    <a:pt x="1097" y="2028"/>
                    <a:pt x="1134" y="2028"/>
                  </a:cubicBezTo>
                  <a:cubicBezTo>
                    <a:pt x="1148" y="2028"/>
                    <a:pt x="1164" y="2024"/>
                    <a:pt x="1182" y="2015"/>
                  </a:cubicBezTo>
                  <a:cubicBezTo>
                    <a:pt x="1298" y="1990"/>
                    <a:pt x="1412" y="1979"/>
                    <a:pt x="1522" y="1979"/>
                  </a:cubicBezTo>
                  <a:cubicBezTo>
                    <a:pt x="2827" y="1979"/>
                    <a:pt x="3639" y="3599"/>
                    <a:pt x="2677" y="4657"/>
                  </a:cubicBezTo>
                  <a:cubicBezTo>
                    <a:pt x="2642" y="4691"/>
                    <a:pt x="2677" y="4761"/>
                    <a:pt x="2712" y="4761"/>
                  </a:cubicBezTo>
                  <a:cubicBezTo>
                    <a:pt x="4207" y="5213"/>
                    <a:pt x="4207" y="7333"/>
                    <a:pt x="2712" y="7820"/>
                  </a:cubicBezTo>
                  <a:cubicBezTo>
                    <a:pt x="2677" y="7820"/>
                    <a:pt x="2642" y="7890"/>
                    <a:pt x="2677" y="7924"/>
                  </a:cubicBezTo>
                  <a:cubicBezTo>
                    <a:pt x="3658" y="8937"/>
                    <a:pt x="2854" y="10582"/>
                    <a:pt x="1548" y="10582"/>
                  </a:cubicBezTo>
                  <a:cubicBezTo>
                    <a:pt x="1419" y="10582"/>
                    <a:pt x="1285" y="10566"/>
                    <a:pt x="1148" y="10532"/>
                  </a:cubicBezTo>
                  <a:cubicBezTo>
                    <a:pt x="1113" y="10532"/>
                    <a:pt x="1078" y="10566"/>
                    <a:pt x="1078" y="10601"/>
                  </a:cubicBezTo>
                  <a:cubicBezTo>
                    <a:pt x="1252" y="11296"/>
                    <a:pt x="939" y="11992"/>
                    <a:pt x="313" y="12339"/>
                  </a:cubicBezTo>
                  <a:cubicBezTo>
                    <a:pt x="209" y="12409"/>
                    <a:pt x="105" y="12443"/>
                    <a:pt x="0" y="12513"/>
                  </a:cubicBezTo>
                  <a:cubicBezTo>
                    <a:pt x="144" y="12552"/>
                    <a:pt x="287" y="12571"/>
                    <a:pt x="426" y="12571"/>
                  </a:cubicBezTo>
                  <a:cubicBezTo>
                    <a:pt x="1404" y="12571"/>
                    <a:pt x="2225" y="11666"/>
                    <a:pt x="1982" y="10601"/>
                  </a:cubicBezTo>
                  <a:cubicBezTo>
                    <a:pt x="1982" y="10566"/>
                    <a:pt x="2017" y="10532"/>
                    <a:pt x="2086" y="10532"/>
                  </a:cubicBezTo>
                  <a:cubicBezTo>
                    <a:pt x="2226" y="10567"/>
                    <a:pt x="2362" y="10583"/>
                    <a:pt x="2492" y="10583"/>
                  </a:cubicBezTo>
                  <a:cubicBezTo>
                    <a:pt x="3789" y="10583"/>
                    <a:pt x="4560" y="8967"/>
                    <a:pt x="3581" y="7924"/>
                  </a:cubicBezTo>
                  <a:cubicBezTo>
                    <a:pt x="3546" y="7890"/>
                    <a:pt x="3581" y="7820"/>
                    <a:pt x="3616" y="7820"/>
                  </a:cubicBezTo>
                  <a:lnTo>
                    <a:pt x="3650" y="7820"/>
                  </a:lnTo>
                  <a:cubicBezTo>
                    <a:pt x="5145" y="7333"/>
                    <a:pt x="5145" y="5213"/>
                    <a:pt x="3650" y="4761"/>
                  </a:cubicBezTo>
                  <a:cubicBezTo>
                    <a:pt x="3581" y="4761"/>
                    <a:pt x="3581" y="4691"/>
                    <a:pt x="3616" y="4657"/>
                  </a:cubicBezTo>
                  <a:cubicBezTo>
                    <a:pt x="4571" y="3606"/>
                    <a:pt x="3776" y="1972"/>
                    <a:pt x="2460" y="1972"/>
                  </a:cubicBezTo>
                  <a:cubicBezTo>
                    <a:pt x="2340" y="1972"/>
                    <a:pt x="2215" y="1986"/>
                    <a:pt x="2086" y="2015"/>
                  </a:cubicBezTo>
                  <a:cubicBezTo>
                    <a:pt x="2077" y="2024"/>
                    <a:pt x="2067" y="2028"/>
                    <a:pt x="2059" y="2028"/>
                  </a:cubicBezTo>
                  <a:cubicBezTo>
                    <a:pt x="2035" y="2028"/>
                    <a:pt x="2017" y="1996"/>
                    <a:pt x="2017" y="1945"/>
                  </a:cubicBezTo>
                  <a:cubicBezTo>
                    <a:pt x="2258" y="920"/>
                    <a:pt x="1454" y="0"/>
                    <a:pt x="465" y="0"/>
                  </a:cubicBezTo>
                  <a:close/>
                </a:path>
              </a:pathLst>
            </a:custGeom>
            <a:solidFill>
              <a:srgbClr val="E2DE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50;p46">
              <a:extLst>
                <a:ext uri="{FF2B5EF4-FFF2-40B4-BE49-F238E27FC236}">
                  <a16:creationId xmlns:a16="http://schemas.microsoft.com/office/drawing/2014/main" id="{866A3BA1-52DA-4E52-9FDE-779BCCBFF102}"/>
                </a:ext>
              </a:extLst>
            </p:cNvPr>
            <p:cNvSpPr/>
            <p:nvPr/>
          </p:nvSpPr>
          <p:spPr>
            <a:xfrm>
              <a:off x="3643238" y="2091475"/>
              <a:ext cx="49575" cy="28700"/>
            </a:xfrm>
            <a:custGeom>
              <a:avLst/>
              <a:gdLst/>
              <a:ahLst/>
              <a:cxnLst/>
              <a:rect l="l" t="t" r="r" b="b"/>
              <a:pathLst>
                <a:path w="1983" h="1148" extrusionOk="0">
                  <a:moveTo>
                    <a:pt x="1" y="1"/>
                  </a:moveTo>
                  <a:lnTo>
                    <a:pt x="1" y="209"/>
                  </a:lnTo>
                  <a:cubicBezTo>
                    <a:pt x="1" y="731"/>
                    <a:pt x="418" y="1148"/>
                    <a:pt x="940" y="1148"/>
                  </a:cubicBezTo>
                  <a:lnTo>
                    <a:pt x="1982" y="1148"/>
                  </a:lnTo>
                  <a:lnTo>
                    <a:pt x="1982" y="1"/>
                  </a:ln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51;p46">
              <a:extLst>
                <a:ext uri="{FF2B5EF4-FFF2-40B4-BE49-F238E27FC236}">
                  <a16:creationId xmlns:a16="http://schemas.microsoft.com/office/drawing/2014/main" id="{F3AD7024-79B4-4718-AD39-444898337F4F}"/>
                </a:ext>
              </a:extLst>
            </p:cNvPr>
            <p:cNvSpPr/>
            <p:nvPr/>
          </p:nvSpPr>
          <p:spPr>
            <a:xfrm>
              <a:off x="3772738" y="2091475"/>
              <a:ext cx="48700" cy="28700"/>
            </a:xfrm>
            <a:custGeom>
              <a:avLst/>
              <a:gdLst/>
              <a:ahLst/>
              <a:cxnLst/>
              <a:rect l="l" t="t" r="r" b="b"/>
              <a:pathLst>
                <a:path w="1948" h="1148" extrusionOk="0">
                  <a:moveTo>
                    <a:pt x="1" y="1"/>
                  </a:moveTo>
                  <a:lnTo>
                    <a:pt x="1" y="1148"/>
                  </a:lnTo>
                  <a:lnTo>
                    <a:pt x="1009" y="1148"/>
                  </a:lnTo>
                  <a:cubicBezTo>
                    <a:pt x="1530" y="1148"/>
                    <a:pt x="1947" y="731"/>
                    <a:pt x="1947" y="209"/>
                  </a:cubicBezTo>
                  <a:lnTo>
                    <a:pt x="1947" y="1"/>
                  </a:ln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52;p46">
              <a:extLst>
                <a:ext uri="{FF2B5EF4-FFF2-40B4-BE49-F238E27FC236}">
                  <a16:creationId xmlns:a16="http://schemas.microsoft.com/office/drawing/2014/main" id="{F9EF2406-B787-461E-9CD9-7FBD393D5774}"/>
                </a:ext>
              </a:extLst>
            </p:cNvPr>
            <p:cNvSpPr/>
            <p:nvPr/>
          </p:nvSpPr>
          <p:spPr>
            <a:xfrm>
              <a:off x="3678013" y="2061050"/>
              <a:ext cx="108650" cy="148650"/>
            </a:xfrm>
            <a:custGeom>
              <a:avLst/>
              <a:gdLst/>
              <a:ahLst/>
              <a:cxnLst/>
              <a:rect l="l" t="t" r="r" b="b"/>
              <a:pathLst>
                <a:path w="4346" h="5946" extrusionOk="0">
                  <a:moveTo>
                    <a:pt x="2173" y="1"/>
                  </a:moveTo>
                  <a:cubicBezTo>
                    <a:pt x="1087" y="1"/>
                    <a:pt x="0" y="731"/>
                    <a:pt x="0" y="2191"/>
                  </a:cubicBezTo>
                  <a:lnTo>
                    <a:pt x="0" y="3755"/>
                  </a:lnTo>
                  <a:cubicBezTo>
                    <a:pt x="0" y="4972"/>
                    <a:pt x="974" y="5945"/>
                    <a:pt x="2191" y="5945"/>
                  </a:cubicBezTo>
                  <a:cubicBezTo>
                    <a:pt x="3372" y="5945"/>
                    <a:pt x="4346" y="4972"/>
                    <a:pt x="4346" y="3755"/>
                  </a:cubicBezTo>
                  <a:lnTo>
                    <a:pt x="4346" y="2191"/>
                  </a:lnTo>
                  <a:cubicBezTo>
                    <a:pt x="4346" y="731"/>
                    <a:pt x="3259" y="1"/>
                    <a:pt x="2173" y="1"/>
                  </a:cubicBezTo>
                  <a:close/>
                </a:path>
              </a:pathLst>
            </a:custGeom>
            <a:solidFill>
              <a:srgbClr val="E8A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53;p46">
              <a:extLst>
                <a:ext uri="{FF2B5EF4-FFF2-40B4-BE49-F238E27FC236}">
                  <a16:creationId xmlns:a16="http://schemas.microsoft.com/office/drawing/2014/main" id="{31767434-7651-4C29-85B2-A66326678B29}"/>
                </a:ext>
              </a:extLst>
            </p:cNvPr>
            <p:cNvSpPr/>
            <p:nvPr/>
          </p:nvSpPr>
          <p:spPr>
            <a:xfrm>
              <a:off x="3720588" y="2061050"/>
              <a:ext cx="66075" cy="148650"/>
            </a:xfrm>
            <a:custGeom>
              <a:avLst/>
              <a:gdLst/>
              <a:ahLst/>
              <a:cxnLst/>
              <a:rect l="l" t="t" r="r" b="b"/>
              <a:pathLst>
                <a:path w="2643" h="5946" extrusionOk="0">
                  <a:moveTo>
                    <a:pt x="488" y="1"/>
                  </a:moveTo>
                  <a:cubicBezTo>
                    <a:pt x="314" y="1"/>
                    <a:pt x="175" y="36"/>
                    <a:pt x="1" y="70"/>
                  </a:cubicBezTo>
                  <a:cubicBezTo>
                    <a:pt x="1009" y="279"/>
                    <a:pt x="1739" y="1148"/>
                    <a:pt x="1739" y="2191"/>
                  </a:cubicBezTo>
                  <a:lnTo>
                    <a:pt x="1739" y="3755"/>
                  </a:lnTo>
                  <a:cubicBezTo>
                    <a:pt x="1739" y="4798"/>
                    <a:pt x="1009" y="5667"/>
                    <a:pt x="1" y="5876"/>
                  </a:cubicBezTo>
                  <a:cubicBezTo>
                    <a:pt x="175" y="5911"/>
                    <a:pt x="314" y="5945"/>
                    <a:pt x="488" y="5945"/>
                  </a:cubicBezTo>
                  <a:cubicBezTo>
                    <a:pt x="1669" y="5945"/>
                    <a:pt x="2643" y="4972"/>
                    <a:pt x="2643" y="3755"/>
                  </a:cubicBezTo>
                  <a:lnTo>
                    <a:pt x="2643" y="2191"/>
                  </a:lnTo>
                  <a:cubicBezTo>
                    <a:pt x="2643" y="974"/>
                    <a:pt x="1669" y="1"/>
                    <a:pt x="488" y="1"/>
                  </a:cubicBezTo>
                  <a:close/>
                </a:path>
              </a:pathLst>
            </a:custGeom>
            <a:solidFill>
              <a:srgbClr val="E19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154;p46">
              <a:extLst>
                <a:ext uri="{FF2B5EF4-FFF2-40B4-BE49-F238E27FC236}">
                  <a16:creationId xmlns:a16="http://schemas.microsoft.com/office/drawing/2014/main" id="{DC2DBD2C-F98F-44BD-A71D-3D18958E0860}"/>
                </a:ext>
              </a:extLst>
            </p:cNvPr>
            <p:cNvSpPr/>
            <p:nvPr/>
          </p:nvSpPr>
          <p:spPr>
            <a:xfrm>
              <a:off x="3718863" y="2144500"/>
              <a:ext cx="26950" cy="20875"/>
            </a:xfrm>
            <a:custGeom>
              <a:avLst/>
              <a:gdLst/>
              <a:ahLst/>
              <a:cxnLst/>
              <a:rect l="l" t="t" r="r" b="b"/>
              <a:pathLst>
                <a:path w="1078" h="835" extrusionOk="0">
                  <a:moveTo>
                    <a:pt x="557" y="0"/>
                  </a:moveTo>
                  <a:cubicBezTo>
                    <a:pt x="278" y="0"/>
                    <a:pt x="35" y="139"/>
                    <a:pt x="35" y="417"/>
                  </a:cubicBezTo>
                  <a:cubicBezTo>
                    <a:pt x="0" y="695"/>
                    <a:pt x="270" y="834"/>
                    <a:pt x="539" y="834"/>
                  </a:cubicBezTo>
                  <a:cubicBezTo>
                    <a:pt x="809" y="834"/>
                    <a:pt x="1078" y="695"/>
                    <a:pt x="1043" y="417"/>
                  </a:cubicBezTo>
                  <a:cubicBezTo>
                    <a:pt x="1043" y="139"/>
                    <a:pt x="800" y="0"/>
                    <a:pt x="557" y="0"/>
                  </a:cubicBezTo>
                  <a:close/>
                </a:path>
              </a:pathLst>
            </a:custGeom>
            <a:solidFill>
              <a:srgbClr val="685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155;p46">
              <a:extLst>
                <a:ext uri="{FF2B5EF4-FFF2-40B4-BE49-F238E27FC236}">
                  <a16:creationId xmlns:a16="http://schemas.microsoft.com/office/drawing/2014/main" id="{FD891A50-DAEC-4713-8DD6-122674F32D7F}"/>
                </a:ext>
              </a:extLst>
            </p:cNvPr>
            <p:cNvSpPr/>
            <p:nvPr/>
          </p:nvSpPr>
          <p:spPr>
            <a:xfrm>
              <a:off x="3664688" y="2027175"/>
              <a:ext cx="136175" cy="74325"/>
            </a:xfrm>
            <a:custGeom>
              <a:avLst/>
              <a:gdLst/>
              <a:ahLst/>
              <a:cxnLst/>
              <a:rect l="l" t="t" r="r" b="b"/>
              <a:pathLst>
                <a:path w="5447" h="2973" extrusionOk="0">
                  <a:moveTo>
                    <a:pt x="2711" y="0"/>
                  </a:moveTo>
                  <a:cubicBezTo>
                    <a:pt x="1733" y="0"/>
                    <a:pt x="759" y="452"/>
                    <a:pt x="151" y="1356"/>
                  </a:cubicBezTo>
                  <a:cubicBezTo>
                    <a:pt x="1" y="2032"/>
                    <a:pt x="519" y="2546"/>
                    <a:pt x="1080" y="2546"/>
                  </a:cubicBezTo>
                  <a:cubicBezTo>
                    <a:pt x="1297" y="2546"/>
                    <a:pt x="1521" y="2469"/>
                    <a:pt x="1715" y="2294"/>
                  </a:cubicBezTo>
                  <a:cubicBezTo>
                    <a:pt x="1733" y="2277"/>
                    <a:pt x="1750" y="2268"/>
                    <a:pt x="1763" y="2268"/>
                  </a:cubicBezTo>
                  <a:cubicBezTo>
                    <a:pt x="1776" y="2268"/>
                    <a:pt x="1785" y="2277"/>
                    <a:pt x="1785" y="2294"/>
                  </a:cubicBezTo>
                  <a:cubicBezTo>
                    <a:pt x="1924" y="2746"/>
                    <a:pt x="2315" y="2972"/>
                    <a:pt x="2706" y="2972"/>
                  </a:cubicBezTo>
                  <a:cubicBezTo>
                    <a:pt x="3097" y="2972"/>
                    <a:pt x="3488" y="2746"/>
                    <a:pt x="3627" y="2294"/>
                  </a:cubicBezTo>
                  <a:cubicBezTo>
                    <a:pt x="3645" y="2277"/>
                    <a:pt x="3653" y="2268"/>
                    <a:pt x="3662" y="2268"/>
                  </a:cubicBezTo>
                  <a:cubicBezTo>
                    <a:pt x="3671" y="2268"/>
                    <a:pt x="3680" y="2277"/>
                    <a:pt x="3697" y="2294"/>
                  </a:cubicBezTo>
                  <a:cubicBezTo>
                    <a:pt x="3891" y="2469"/>
                    <a:pt x="4118" y="2546"/>
                    <a:pt x="4339" y="2546"/>
                  </a:cubicBezTo>
                  <a:cubicBezTo>
                    <a:pt x="4910" y="2546"/>
                    <a:pt x="5446" y="2032"/>
                    <a:pt x="5296" y="1356"/>
                  </a:cubicBezTo>
                  <a:cubicBezTo>
                    <a:pt x="4670" y="452"/>
                    <a:pt x="3688" y="0"/>
                    <a:pt x="2711" y="0"/>
                  </a:cubicBezTo>
                  <a:close/>
                </a:path>
              </a:pathLst>
            </a:custGeom>
            <a:solidFill>
              <a:srgbClr val="F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56;p46">
              <a:extLst>
                <a:ext uri="{FF2B5EF4-FFF2-40B4-BE49-F238E27FC236}">
                  <a16:creationId xmlns:a16="http://schemas.microsoft.com/office/drawing/2014/main" id="{19BE083D-8384-4463-A264-EA231E14F52E}"/>
                </a:ext>
              </a:extLst>
            </p:cNvPr>
            <p:cNvSpPr/>
            <p:nvPr/>
          </p:nvSpPr>
          <p:spPr>
            <a:xfrm>
              <a:off x="3762313" y="2048675"/>
              <a:ext cx="38200" cy="41700"/>
            </a:xfrm>
            <a:custGeom>
              <a:avLst/>
              <a:gdLst/>
              <a:ahLst/>
              <a:cxnLst/>
              <a:rect l="l" t="t" r="r" b="b"/>
              <a:pathLst>
                <a:path w="1528" h="1668" extrusionOk="0">
                  <a:moveTo>
                    <a:pt x="591" y="1"/>
                  </a:moveTo>
                  <a:cubicBezTo>
                    <a:pt x="515" y="1"/>
                    <a:pt x="444" y="24"/>
                    <a:pt x="383" y="79"/>
                  </a:cubicBezTo>
                  <a:cubicBezTo>
                    <a:pt x="0" y="392"/>
                    <a:pt x="522" y="1226"/>
                    <a:pt x="35" y="1539"/>
                  </a:cubicBezTo>
                  <a:lnTo>
                    <a:pt x="0" y="1539"/>
                  </a:lnTo>
                  <a:cubicBezTo>
                    <a:pt x="149" y="1628"/>
                    <a:pt x="305" y="1668"/>
                    <a:pt x="457" y="1668"/>
                  </a:cubicBezTo>
                  <a:cubicBezTo>
                    <a:pt x="1019" y="1668"/>
                    <a:pt x="1528" y="1125"/>
                    <a:pt x="1391" y="496"/>
                  </a:cubicBezTo>
                  <a:cubicBezTo>
                    <a:pt x="1391" y="496"/>
                    <a:pt x="943" y="1"/>
                    <a:pt x="591" y="1"/>
                  </a:cubicBezTo>
                  <a:close/>
                </a:path>
              </a:pathLst>
            </a:custGeom>
            <a:solidFill>
              <a:srgbClr val="E2DE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57;p46">
              <a:extLst>
                <a:ext uri="{FF2B5EF4-FFF2-40B4-BE49-F238E27FC236}">
                  <a16:creationId xmlns:a16="http://schemas.microsoft.com/office/drawing/2014/main" id="{A5F33239-E9D4-4012-9FCD-019336EAA32F}"/>
                </a:ext>
              </a:extLst>
            </p:cNvPr>
            <p:cNvSpPr/>
            <p:nvPr/>
          </p:nvSpPr>
          <p:spPr>
            <a:xfrm>
              <a:off x="3598938" y="1983600"/>
              <a:ext cx="314625" cy="351675"/>
            </a:xfrm>
            <a:custGeom>
              <a:avLst/>
              <a:gdLst/>
              <a:ahLst/>
              <a:cxnLst/>
              <a:rect l="l" t="t" r="r" b="b"/>
              <a:pathLst>
                <a:path w="12585" h="14067" extrusionOk="0">
                  <a:moveTo>
                    <a:pt x="3685" y="11789"/>
                  </a:moveTo>
                  <a:cubicBezTo>
                    <a:pt x="3720" y="11859"/>
                    <a:pt x="3754" y="11894"/>
                    <a:pt x="3754" y="11963"/>
                  </a:cubicBezTo>
                  <a:lnTo>
                    <a:pt x="3754" y="13354"/>
                  </a:lnTo>
                  <a:cubicBezTo>
                    <a:pt x="3754" y="13493"/>
                    <a:pt x="3650" y="13597"/>
                    <a:pt x="3546" y="13597"/>
                  </a:cubicBezTo>
                  <a:lnTo>
                    <a:pt x="3546" y="13632"/>
                  </a:lnTo>
                  <a:cubicBezTo>
                    <a:pt x="3407" y="13632"/>
                    <a:pt x="3303" y="13528"/>
                    <a:pt x="3303" y="13389"/>
                  </a:cubicBezTo>
                  <a:lnTo>
                    <a:pt x="3303" y="11998"/>
                  </a:lnTo>
                  <a:cubicBezTo>
                    <a:pt x="3442" y="11963"/>
                    <a:pt x="3581" y="11894"/>
                    <a:pt x="3685" y="11789"/>
                  </a:cubicBezTo>
                  <a:close/>
                  <a:moveTo>
                    <a:pt x="6987" y="11789"/>
                  </a:moveTo>
                  <a:cubicBezTo>
                    <a:pt x="7092" y="11894"/>
                    <a:pt x="7231" y="11963"/>
                    <a:pt x="7370" y="11998"/>
                  </a:cubicBezTo>
                  <a:lnTo>
                    <a:pt x="7370" y="13389"/>
                  </a:lnTo>
                  <a:cubicBezTo>
                    <a:pt x="7370" y="13528"/>
                    <a:pt x="7265" y="13632"/>
                    <a:pt x="7126" y="13632"/>
                  </a:cubicBezTo>
                  <a:cubicBezTo>
                    <a:pt x="7022" y="13597"/>
                    <a:pt x="6918" y="13528"/>
                    <a:pt x="6918" y="13389"/>
                  </a:cubicBezTo>
                  <a:lnTo>
                    <a:pt x="6918" y="11963"/>
                  </a:lnTo>
                  <a:lnTo>
                    <a:pt x="6987" y="11789"/>
                  </a:lnTo>
                  <a:close/>
                  <a:moveTo>
                    <a:pt x="9483" y="1"/>
                  </a:moveTo>
                  <a:cubicBezTo>
                    <a:pt x="9332" y="1"/>
                    <a:pt x="9176" y="151"/>
                    <a:pt x="9247" y="318"/>
                  </a:cubicBezTo>
                  <a:cubicBezTo>
                    <a:pt x="9421" y="596"/>
                    <a:pt x="9456" y="944"/>
                    <a:pt x="9386" y="1257"/>
                  </a:cubicBezTo>
                  <a:cubicBezTo>
                    <a:pt x="9351" y="1361"/>
                    <a:pt x="9386" y="1465"/>
                    <a:pt x="9456" y="1535"/>
                  </a:cubicBezTo>
                  <a:cubicBezTo>
                    <a:pt x="9506" y="1586"/>
                    <a:pt x="9576" y="1618"/>
                    <a:pt x="9650" y="1618"/>
                  </a:cubicBezTo>
                  <a:cubicBezTo>
                    <a:pt x="9678" y="1618"/>
                    <a:pt x="9706" y="1613"/>
                    <a:pt x="9734" y="1604"/>
                  </a:cubicBezTo>
                  <a:cubicBezTo>
                    <a:pt x="9848" y="1577"/>
                    <a:pt x="9960" y="1564"/>
                    <a:pt x="10067" y="1564"/>
                  </a:cubicBezTo>
                  <a:cubicBezTo>
                    <a:pt x="11198" y="1564"/>
                    <a:pt x="11880" y="2975"/>
                    <a:pt x="11055" y="3864"/>
                  </a:cubicBezTo>
                  <a:cubicBezTo>
                    <a:pt x="10881" y="4003"/>
                    <a:pt x="10950" y="4281"/>
                    <a:pt x="11159" y="4316"/>
                  </a:cubicBezTo>
                  <a:cubicBezTo>
                    <a:pt x="12480" y="4733"/>
                    <a:pt x="12480" y="6540"/>
                    <a:pt x="11159" y="6958"/>
                  </a:cubicBezTo>
                  <a:cubicBezTo>
                    <a:pt x="11055" y="6958"/>
                    <a:pt x="10985" y="7062"/>
                    <a:pt x="10985" y="7131"/>
                  </a:cubicBezTo>
                  <a:cubicBezTo>
                    <a:pt x="10950" y="7236"/>
                    <a:pt x="10985" y="7340"/>
                    <a:pt x="11055" y="7409"/>
                  </a:cubicBezTo>
                  <a:cubicBezTo>
                    <a:pt x="11880" y="8298"/>
                    <a:pt x="11198" y="9709"/>
                    <a:pt x="10067" y="9709"/>
                  </a:cubicBezTo>
                  <a:cubicBezTo>
                    <a:pt x="9960" y="9709"/>
                    <a:pt x="9848" y="9696"/>
                    <a:pt x="9734" y="9669"/>
                  </a:cubicBezTo>
                  <a:cubicBezTo>
                    <a:pt x="9706" y="9660"/>
                    <a:pt x="9678" y="9655"/>
                    <a:pt x="9650" y="9655"/>
                  </a:cubicBezTo>
                  <a:cubicBezTo>
                    <a:pt x="9576" y="9655"/>
                    <a:pt x="9506" y="9688"/>
                    <a:pt x="9456" y="9739"/>
                  </a:cubicBezTo>
                  <a:cubicBezTo>
                    <a:pt x="9386" y="9808"/>
                    <a:pt x="9351" y="9912"/>
                    <a:pt x="9386" y="10017"/>
                  </a:cubicBezTo>
                  <a:cubicBezTo>
                    <a:pt x="9611" y="10967"/>
                    <a:pt x="8864" y="11702"/>
                    <a:pt x="8051" y="11702"/>
                  </a:cubicBezTo>
                  <a:cubicBezTo>
                    <a:pt x="7735" y="11702"/>
                    <a:pt x="7409" y="11591"/>
                    <a:pt x="7126" y="11338"/>
                  </a:cubicBezTo>
                  <a:cubicBezTo>
                    <a:pt x="7076" y="11287"/>
                    <a:pt x="7006" y="11254"/>
                    <a:pt x="6931" y="11254"/>
                  </a:cubicBezTo>
                  <a:cubicBezTo>
                    <a:pt x="6904" y="11254"/>
                    <a:pt x="6876" y="11259"/>
                    <a:pt x="6848" y="11268"/>
                  </a:cubicBezTo>
                  <a:cubicBezTo>
                    <a:pt x="6779" y="11268"/>
                    <a:pt x="6675" y="11338"/>
                    <a:pt x="6675" y="11442"/>
                  </a:cubicBezTo>
                  <a:cubicBezTo>
                    <a:pt x="6466" y="12102"/>
                    <a:pt x="5910" y="12433"/>
                    <a:pt x="5358" y="12433"/>
                  </a:cubicBezTo>
                  <a:cubicBezTo>
                    <a:pt x="4806" y="12433"/>
                    <a:pt x="4259" y="12102"/>
                    <a:pt x="4067" y="11442"/>
                  </a:cubicBezTo>
                  <a:cubicBezTo>
                    <a:pt x="4025" y="11315"/>
                    <a:pt x="3905" y="11239"/>
                    <a:pt x="3786" y="11239"/>
                  </a:cubicBezTo>
                  <a:cubicBezTo>
                    <a:pt x="3710" y="11239"/>
                    <a:pt x="3635" y="11270"/>
                    <a:pt x="3581" y="11338"/>
                  </a:cubicBezTo>
                  <a:cubicBezTo>
                    <a:pt x="3308" y="11591"/>
                    <a:pt x="2986" y="11702"/>
                    <a:pt x="2671" y="11702"/>
                  </a:cubicBezTo>
                  <a:cubicBezTo>
                    <a:pt x="1861" y="11702"/>
                    <a:pt x="1096" y="10967"/>
                    <a:pt x="1321" y="10017"/>
                  </a:cubicBezTo>
                  <a:cubicBezTo>
                    <a:pt x="1356" y="9912"/>
                    <a:pt x="1321" y="9808"/>
                    <a:pt x="1252" y="9739"/>
                  </a:cubicBezTo>
                  <a:cubicBezTo>
                    <a:pt x="1201" y="9688"/>
                    <a:pt x="1131" y="9655"/>
                    <a:pt x="1057" y="9655"/>
                  </a:cubicBezTo>
                  <a:cubicBezTo>
                    <a:pt x="1029" y="9655"/>
                    <a:pt x="1001" y="9660"/>
                    <a:pt x="973" y="9669"/>
                  </a:cubicBezTo>
                  <a:cubicBezTo>
                    <a:pt x="869" y="9704"/>
                    <a:pt x="756" y="9721"/>
                    <a:pt x="643" y="9721"/>
                  </a:cubicBezTo>
                  <a:cubicBezTo>
                    <a:pt x="530" y="9721"/>
                    <a:pt x="417" y="9704"/>
                    <a:pt x="313" y="9669"/>
                  </a:cubicBezTo>
                  <a:cubicBezTo>
                    <a:pt x="295" y="9663"/>
                    <a:pt x="276" y="9660"/>
                    <a:pt x="257" y="9660"/>
                  </a:cubicBezTo>
                  <a:cubicBezTo>
                    <a:pt x="164" y="9660"/>
                    <a:pt x="64" y="9728"/>
                    <a:pt x="35" y="9843"/>
                  </a:cubicBezTo>
                  <a:cubicBezTo>
                    <a:pt x="0" y="9947"/>
                    <a:pt x="70" y="10086"/>
                    <a:pt x="209" y="10121"/>
                  </a:cubicBezTo>
                  <a:cubicBezTo>
                    <a:pt x="356" y="10145"/>
                    <a:pt x="504" y="10170"/>
                    <a:pt x="651" y="10170"/>
                  </a:cubicBezTo>
                  <a:cubicBezTo>
                    <a:pt x="712" y="10170"/>
                    <a:pt x="773" y="10166"/>
                    <a:pt x="834" y="10156"/>
                  </a:cubicBezTo>
                  <a:lnTo>
                    <a:pt x="834" y="10156"/>
                  </a:lnTo>
                  <a:cubicBezTo>
                    <a:pt x="765" y="10886"/>
                    <a:pt x="1112" y="11546"/>
                    <a:pt x="1738" y="11894"/>
                  </a:cubicBezTo>
                  <a:cubicBezTo>
                    <a:pt x="2029" y="12069"/>
                    <a:pt x="2345" y="12146"/>
                    <a:pt x="2665" y="12146"/>
                  </a:cubicBezTo>
                  <a:cubicBezTo>
                    <a:pt x="2727" y="12146"/>
                    <a:pt x="2789" y="12143"/>
                    <a:pt x="2851" y="12137"/>
                  </a:cubicBezTo>
                  <a:lnTo>
                    <a:pt x="2851" y="13389"/>
                  </a:lnTo>
                  <a:cubicBezTo>
                    <a:pt x="2851" y="13840"/>
                    <a:pt x="3198" y="14066"/>
                    <a:pt x="3546" y="14066"/>
                  </a:cubicBezTo>
                  <a:cubicBezTo>
                    <a:pt x="3894" y="14066"/>
                    <a:pt x="4241" y="13840"/>
                    <a:pt x="4241" y="13389"/>
                  </a:cubicBezTo>
                  <a:lnTo>
                    <a:pt x="4241" y="12520"/>
                  </a:lnTo>
                  <a:cubicBezTo>
                    <a:pt x="4571" y="12763"/>
                    <a:pt x="4962" y="12885"/>
                    <a:pt x="5354" y="12885"/>
                  </a:cubicBezTo>
                  <a:cubicBezTo>
                    <a:pt x="5745" y="12885"/>
                    <a:pt x="6136" y="12763"/>
                    <a:pt x="6466" y="12520"/>
                  </a:cubicBezTo>
                  <a:lnTo>
                    <a:pt x="6466" y="13389"/>
                  </a:lnTo>
                  <a:cubicBezTo>
                    <a:pt x="6501" y="13806"/>
                    <a:pt x="6831" y="14014"/>
                    <a:pt x="7161" y="14014"/>
                  </a:cubicBezTo>
                  <a:cubicBezTo>
                    <a:pt x="7491" y="14014"/>
                    <a:pt x="7822" y="13806"/>
                    <a:pt x="7856" y="13389"/>
                  </a:cubicBezTo>
                  <a:lnTo>
                    <a:pt x="7856" y="12137"/>
                  </a:lnTo>
                  <a:cubicBezTo>
                    <a:pt x="7915" y="12142"/>
                    <a:pt x="7973" y="12145"/>
                    <a:pt x="8031" y="12145"/>
                  </a:cubicBezTo>
                  <a:cubicBezTo>
                    <a:pt x="9100" y="12145"/>
                    <a:pt x="9972" y="11244"/>
                    <a:pt x="9873" y="10156"/>
                  </a:cubicBezTo>
                  <a:lnTo>
                    <a:pt x="9873" y="10156"/>
                  </a:lnTo>
                  <a:cubicBezTo>
                    <a:pt x="9931" y="10161"/>
                    <a:pt x="9988" y="10164"/>
                    <a:pt x="10044" y="10164"/>
                  </a:cubicBezTo>
                  <a:cubicBezTo>
                    <a:pt x="11476" y="10164"/>
                    <a:pt x="12376" y="8508"/>
                    <a:pt x="11507" y="7270"/>
                  </a:cubicBezTo>
                  <a:cubicBezTo>
                    <a:pt x="12167" y="6992"/>
                    <a:pt x="12584" y="6332"/>
                    <a:pt x="12584" y="5637"/>
                  </a:cubicBezTo>
                  <a:cubicBezTo>
                    <a:pt x="12584" y="4907"/>
                    <a:pt x="12167" y="4281"/>
                    <a:pt x="11507" y="3968"/>
                  </a:cubicBezTo>
                  <a:cubicBezTo>
                    <a:pt x="12376" y="2764"/>
                    <a:pt x="11476" y="1110"/>
                    <a:pt x="10044" y="1110"/>
                  </a:cubicBezTo>
                  <a:cubicBezTo>
                    <a:pt x="9988" y="1110"/>
                    <a:pt x="9931" y="1112"/>
                    <a:pt x="9873" y="1117"/>
                  </a:cubicBezTo>
                  <a:cubicBezTo>
                    <a:pt x="9873" y="770"/>
                    <a:pt x="9803" y="422"/>
                    <a:pt x="9664" y="109"/>
                  </a:cubicBezTo>
                  <a:cubicBezTo>
                    <a:pt x="9620" y="33"/>
                    <a:pt x="9552" y="1"/>
                    <a:pt x="9483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158;p46">
              <a:extLst>
                <a:ext uri="{FF2B5EF4-FFF2-40B4-BE49-F238E27FC236}">
                  <a16:creationId xmlns:a16="http://schemas.microsoft.com/office/drawing/2014/main" id="{6425C1AD-BFB4-4C60-B2D4-F5751A359271}"/>
                </a:ext>
              </a:extLst>
            </p:cNvPr>
            <p:cNvSpPr/>
            <p:nvPr/>
          </p:nvSpPr>
          <p:spPr>
            <a:xfrm>
              <a:off x="3543313" y="1943950"/>
              <a:ext cx="279850" cy="277050"/>
            </a:xfrm>
            <a:custGeom>
              <a:avLst/>
              <a:gdLst/>
              <a:ahLst/>
              <a:cxnLst/>
              <a:rect l="l" t="t" r="r" b="b"/>
              <a:pathLst>
                <a:path w="11194" h="11082" extrusionOk="0">
                  <a:moveTo>
                    <a:pt x="7561" y="1"/>
                  </a:moveTo>
                  <a:cubicBezTo>
                    <a:pt x="6901" y="1"/>
                    <a:pt x="6240" y="357"/>
                    <a:pt x="5910" y="1070"/>
                  </a:cubicBezTo>
                  <a:cubicBezTo>
                    <a:pt x="5583" y="834"/>
                    <a:pt x="5223" y="728"/>
                    <a:pt x="4872" y="728"/>
                  </a:cubicBezTo>
                  <a:cubicBezTo>
                    <a:pt x="3879" y="728"/>
                    <a:pt x="2957" y="1573"/>
                    <a:pt x="3059" y="2703"/>
                  </a:cubicBezTo>
                  <a:cubicBezTo>
                    <a:pt x="3000" y="2698"/>
                    <a:pt x="2941" y="2696"/>
                    <a:pt x="2884" y="2696"/>
                  </a:cubicBezTo>
                  <a:cubicBezTo>
                    <a:pt x="1421" y="2696"/>
                    <a:pt x="521" y="4350"/>
                    <a:pt x="1391" y="5554"/>
                  </a:cubicBezTo>
                  <a:cubicBezTo>
                    <a:pt x="0" y="6214"/>
                    <a:pt x="0" y="8231"/>
                    <a:pt x="1391" y="8856"/>
                  </a:cubicBezTo>
                  <a:cubicBezTo>
                    <a:pt x="974" y="9447"/>
                    <a:pt x="939" y="10212"/>
                    <a:pt x="1321" y="10838"/>
                  </a:cubicBezTo>
                  <a:cubicBezTo>
                    <a:pt x="1356" y="10873"/>
                    <a:pt x="1391" y="10942"/>
                    <a:pt x="1426" y="11012"/>
                  </a:cubicBezTo>
                  <a:cubicBezTo>
                    <a:pt x="1460" y="11046"/>
                    <a:pt x="1530" y="11081"/>
                    <a:pt x="1599" y="11081"/>
                  </a:cubicBezTo>
                  <a:cubicBezTo>
                    <a:pt x="1634" y="11081"/>
                    <a:pt x="1704" y="11081"/>
                    <a:pt x="1738" y="11046"/>
                  </a:cubicBezTo>
                  <a:cubicBezTo>
                    <a:pt x="1843" y="10977"/>
                    <a:pt x="1877" y="10838"/>
                    <a:pt x="1773" y="10734"/>
                  </a:cubicBezTo>
                  <a:cubicBezTo>
                    <a:pt x="1738" y="10699"/>
                    <a:pt x="1738" y="10629"/>
                    <a:pt x="1704" y="10595"/>
                  </a:cubicBezTo>
                  <a:cubicBezTo>
                    <a:pt x="1391" y="10073"/>
                    <a:pt x="1460" y="9447"/>
                    <a:pt x="1877" y="8995"/>
                  </a:cubicBezTo>
                  <a:cubicBezTo>
                    <a:pt x="2051" y="8822"/>
                    <a:pt x="1982" y="8578"/>
                    <a:pt x="1773" y="8509"/>
                  </a:cubicBezTo>
                  <a:cubicBezTo>
                    <a:pt x="452" y="8126"/>
                    <a:pt x="452" y="6284"/>
                    <a:pt x="1773" y="5902"/>
                  </a:cubicBezTo>
                  <a:lnTo>
                    <a:pt x="1773" y="5936"/>
                  </a:lnTo>
                  <a:cubicBezTo>
                    <a:pt x="1843" y="5902"/>
                    <a:pt x="1912" y="5797"/>
                    <a:pt x="1947" y="5728"/>
                  </a:cubicBezTo>
                  <a:cubicBezTo>
                    <a:pt x="1982" y="5623"/>
                    <a:pt x="1947" y="5519"/>
                    <a:pt x="1877" y="5450"/>
                  </a:cubicBezTo>
                  <a:cubicBezTo>
                    <a:pt x="1054" y="4531"/>
                    <a:pt x="1732" y="3149"/>
                    <a:pt x="2859" y="3149"/>
                  </a:cubicBezTo>
                  <a:cubicBezTo>
                    <a:pt x="2968" y="3149"/>
                    <a:pt x="3082" y="3162"/>
                    <a:pt x="3198" y="3190"/>
                  </a:cubicBezTo>
                  <a:cubicBezTo>
                    <a:pt x="3226" y="3199"/>
                    <a:pt x="3254" y="3204"/>
                    <a:pt x="3282" y="3204"/>
                  </a:cubicBezTo>
                  <a:cubicBezTo>
                    <a:pt x="3356" y="3204"/>
                    <a:pt x="3426" y="3172"/>
                    <a:pt x="3477" y="3121"/>
                  </a:cubicBezTo>
                  <a:cubicBezTo>
                    <a:pt x="3546" y="3051"/>
                    <a:pt x="3546" y="2947"/>
                    <a:pt x="3546" y="2843"/>
                  </a:cubicBezTo>
                  <a:cubicBezTo>
                    <a:pt x="3321" y="1892"/>
                    <a:pt x="4068" y="1157"/>
                    <a:pt x="4881" y="1157"/>
                  </a:cubicBezTo>
                  <a:cubicBezTo>
                    <a:pt x="5197" y="1157"/>
                    <a:pt x="5523" y="1268"/>
                    <a:pt x="5806" y="1522"/>
                  </a:cubicBezTo>
                  <a:cubicBezTo>
                    <a:pt x="5875" y="1626"/>
                    <a:pt x="5979" y="1626"/>
                    <a:pt x="6084" y="1626"/>
                  </a:cubicBezTo>
                  <a:cubicBezTo>
                    <a:pt x="6153" y="1591"/>
                    <a:pt x="6223" y="1522"/>
                    <a:pt x="6258" y="1417"/>
                  </a:cubicBezTo>
                  <a:cubicBezTo>
                    <a:pt x="6449" y="757"/>
                    <a:pt x="7014" y="427"/>
                    <a:pt x="7574" y="427"/>
                  </a:cubicBezTo>
                  <a:cubicBezTo>
                    <a:pt x="8135" y="427"/>
                    <a:pt x="8691" y="757"/>
                    <a:pt x="8865" y="1417"/>
                  </a:cubicBezTo>
                  <a:cubicBezTo>
                    <a:pt x="8907" y="1545"/>
                    <a:pt x="9027" y="1620"/>
                    <a:pt x="9146" y="1620"/>
                  </a:cubicBezTo>
                  <a:cubicBezTo>
                    <a:pt x="9222" y="1620"/>
                    <a:pt x="9297" y="1589"/>
                    <a:pt x="9351" y="1522"/>
                  </a:cubicBezTo>
                  <a:cubicBezTo>
                    <a:pt x="9614" y="1303"/>
                    <a:pt x="9932" y="1180"/>
                    <a:pt x="10261" y="1180"/>
                  </a:cubicBezTo>
                  <a:cubicBezTo>
                    <a:pt x="10455" y="1180"/>
                    <a:pt x="10653" y="1223"/>
                    <a:pt x="10846" y="1313"/>
                  </a:cubicBezTo>
                  <a:cubicBezTo>
                    <a:pt x="10871" y="1321"/>
                    <a:pt x="10897" y="1326"/>
                    <a:pt x="10924" y="1326"/>
                  </a:cubicBezTo>
                  <a:cubicBezTo>
                    <a:pt x="11010" y="1326"/>
                    <a:pt x="11098" y="1280"/>
                    <a:pt x="11124" y="1174"/>
                  </a:cubicBezTo>
                  <a:cubicBezTo>
                    <a:pt x="11194" y="1070"/>
                    <a:pt x="11124" y="931"/>
                    <a:pt x="11020" y="896"/>
                  </a:cubicBezTo>
                  <a:cubicBezTo>
                    <a:pt x="10779" y="782"/>
                    <a:pt x="10520" y="727"/>
                    <a:pt x="10263" y="727"/>
                  </a:cubicBezTo>
                  <a:cubicBezTo>
                    <a:pt x="9890" y="727"/>
                    <a:pt x="9521" y="843"/>
                    <a:pt x="9212" y="1070"/>
                  </a:cubicBezTo>
                  <a:cubicBezTo>
                    <a:pt x="8882" y="357"/>
                    <a:pt x="8222" y="1"/>
                    <a:pt x="7561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159;p46">
              <a:extLst>
                <a:ext uri="{FF2B5EF4-FFF2-40B4-BE49-F238E27FC236}">
                  <a16:creationId xmlns:a16="http://schemas.microsoft.com/office/drawing/2014/main" id="{614F81D1-72BE-4B5B-BA48-DDC68A1D4E76}"/>
                </a:ext>
              </a:extLst>
            </p:cNvPr>
            <p:cNvSpPr/>
            <p:nvPr/>
          </p:nvSpPr>
          <p:spPr>
            <a:xfrm>
              <a:off x="3637163" y="2055625"/>
              <a:ext cx="190350" cy="159150"/>
            </a:xfrm>
            <a:custGeom>
              <a:avLst/>
              <a:gdLst/>
              <a:ahLst/>
              <a:cxnLst/>
              <a:rect l="l" t="t" r="r" b="b"/>
              <a:pathLst>
                <a:path w="7614" h="6366" extrusionOk="0">
                  <a:moveTo>
                    <a:pt x="1530" y="1643"/>
                  </a:moveTo>
                  <a:cubicBezTo>
                    <a:pt x="1461" y="1887"/>
                    <a:pt x="1426" y="2130"/>
                    <a:pt x="1426" y="2373"/>
                  </a:cubicBezTo>
                  <a:lnTo>
                    <a:pt x="1183" y="2373"/>
                  </a:lnTo>
                  <a:cubicBezTo>
                    <a:pt x="800" y="2373"/>
                    <a:pt x="487" y="2026"/>
                    <a:pt x="487" y="1643"/>
                  </a:cubicBezTo>
                  <a:close/>
                  <a:moveTo>
                    <a:pt x="7162" y="1643"/>
                  </a:moveTo>
                  <a:cubicBezTo>
                    <a:pt x="7162" y="2026"/>
                    <a:pt x="6814" y="2338"/>
                    <a:pt x="6432" y="2373"/>
                  </a:cubicBezTo>
                  <a:lnTo>
                    <a:pt x="6223" y="2373"/>
                  </a:lnTo>
                  <a:cubicBezTo>
                    <a:pt x="6223" y="2130"/>
                    <a:pt x="6154" y="1887"/>
                    <a:pt x="6084" y="1643"/>
                  </a:cubicBezTo>
                  <a:close/>
                  <a:moveTo>
                    <a:pt x="6396" y="0"/>
                  </a:moveTo>
                  <a:cubicBezTo>
                    <a:pt x="6374" y="0"/>
                    <a:pt x="6351" y="3"/>
                    <a:pt x="6327" y="9"/>
                  </a:cubicBezTo>
                  <a:cubicBezTo>
                    <a:pt x="6223" y="9"/>
                    <a:pt x="6119" y="148"/>
                    <a:pt x="6154" y="287"/>
                  </a:cubicBezTo>
                  <a:cubicBezTo>
                    <a:pt x="6279" y="787"/>
                    <a:pt x="5882" y="1179"/>
                    <a:pt x="5443" y="1179"/>
                  </a:cubicBezTo>
                  <a:cubicBezTo>
                    <a:pt x="5272" y="1179"/>
                    <a:pt x="5093" y="1119"/>
                    <a:pt x="4937" y="983"/>
                  </a:cubicBezTo>
                  <a:cubicBezTo>
                    <a:pt x="4886" y="932"/>
                    <a:pt x="4835" y="900"/>
                    <a:pt x="4771" y="900"/>
                  </a:cubicBezTo>
                  <a:cubicBezTo>
                    <a:pt x="4747" y="900"/>
                    <a:pt x="4722" y="904"/>
                    <a:pt x="4694" y="913"/>
                  </a:cubicBezTo>
                  <a:cubicBezTo>
                    <a:pt x="4624" y="948"/>
                    <a:pt x="4555" y="1017"/>
                    <a:pt x="4520" y="1087"/>
                  </a:cubicBezTo>
                  <a:cubicBezTo>
                    <a:pt x="4416" y="1435"/>
                    <a:pt x="4120" y="1608"/>
                    <a:pt x="3820" y="1608"/>
                  </a:cubicBezTo>
                  <a:cubicBezTo>
                    <a:pt x="3520" y="1608"/>
                    <a:pt x="3216" y="1435"/>
                    <a:pt x="3095" y="1087"/>
                  </a:cubicBezTo>
                  <a:cubicBezTo>
                    <a:pt x="3095" y="1017"/>
                    <a:pt x="3025" y="948"/>
                    <a:pt x="2921" y="913"/>
                  </a:cubicBezTo>
                  <a:cubicBezTo>
                    <a:pt x="2902" y="904"/>
                    <a:pt x="2881" y="900"/>
                    <a:pt x="2859" y="900"/>
                  </a:cubicBezTo>
                  <a:cubicBezTo>
                    <a:pt x="2798" y="900"/>
                    <a:pt x="2728" y="932"/>
                    <a:pt x="2677" y="983"/>
                  </a:cubicBezTo>
                  <a:cubicBezTo>
                    <a:pt x="2531" y="1108"/>
                    <a:pt x="2348" y="1170"/>
                    <a:pt x="2164" y="1170"/>
                  </a:cubicBezTo>
                  <a:cubicBezTo>
                    <a:pt x="2042" y="1170"/>
                    <a:pt x="1920" y="1143"/>
                    <a:pt x="1808" y="1087"/>
                  </a:cubicBezTo>
                  <a:cubicBezTo>
                    <a:pt x="1530" y="913"/>
                    <a:pt x="1391" y="600"/>
                    <a:pt x="1461" y="287"/>
                  </a:cubicBezTo>
                  <a:cubicBezTo>
                    <a:pt x="1524" y="139"/>
                    <a:pt x="1355" y="30"/>
                    <a:pt x="1206" y="30"/>
                  </a:cubicBezTo>
                  <a:cubicBezTo>
                    <a:pt x="1110" y="30"/>
                    <a:pt x="1022" y="75"/>
                    <a:pt x="1009" y="183"/>
                  </a:cubicBezTo>
                  <a:cubicBezTo>
                    <a:pt x="939" y="531"/>
                    <a:pt x="1009" y="913"/>
                    <a:pt x="1252" y="1191"/>
                  </a:cubicBezTo>
                  <a:lnTo>
                    <a:pt x="244" y="1191"/>
                  </a:lnTo>
                  <a:cubicBezTo>
                    <a:pt x="105" y="1191"/>
                    <a:pt x="1" y="1296"/>
                    <a:pt x="35" y="1435"/>
                  </a:cubicBezTo>
                  <a:lnTo>
                    <a:pt x="35" y="1643"/>
                  </a:lnTo>
                  <a:cubicBezTo>
                    <a:pt x="35" y="2304"/>
                    <a:pt x="557" y="2825"/>
                    <a:pt x="1183" y="2825"/>
                  </a:cubicBezTo>
                  <a:lnTo>
                    <a:pt x="1426" y="2825"/>
                  </a:lnTo>
                  <a:lnTo>
                    <a:pt x="1426" y="3972"/>
                  </a:lnTo>
                  <a:cubicBezTo>
                    <a:pt x="1426" y="5393"/>
                    <a:pt x="2600" y="6365"/>
                    <a:pt x="3828" y="6365"/>
                  </a:cubicBezTo>
                  <a:cubicBezTo>
                    <a:pt x="4343" y="6365"/>
                    <a:pt x="4868" y="6194"/>
                    <a:pt x="5319" y="5815"/>
                  </a:cubicBezTo>
                  <a:cubicBezTo>
                    <a:pt x="5519" y="5701"/>
                    <a:pt x="5321" y="5423"/>
                    <a:pt x="5147" y="5423"/>
                  </a:cubicBezTo>
                  <a:cubicBezTo>
                    <a:pt x="5109" y="5423"/>
                    <a:pt x="5072" y="5436"/>
                    <a:pt x="5041" y="5467"/>
                  </a:cubicBezTo>
                  <a:cubicBezTo>
                    <a:pt x="4667" y="5779"/>
                    <a:pt x="4232" y="5919"/>
                    <a:pt x="3805" y="5919"/>
                  </a:cubicBezTo>
                  <a:cubicBezTo>
                    <a:pt x="2804" y="5919"/>
                    <a:pt x="1853" y="5142"/>
                    <a:pt x="1878" y="3972"/>
                  </a:cubicBezTo>
                  <a:lnTo>
                    <a:pt x="1878" y="2408"/>
                  </a:lnTo>
                  <a:cubicBezTo>
                    <a:pt x="1878" y="2130"/>
                    <a:pt x="1913" y="1852"/>
                    <a:pt x="2017" y="1643"/>
                  </a:cubicBezTo>
                  <a:cubicBezTo>
                    <a:pt x="2295" y="1643"/>
                    <a:pt x="2538" y="1608"/>
                    <a:pt x="2782" y="1469"/>
                  </a:cubicBezTo>
                  <a:cubicBezTo>
                    <a:pt x="3008" y="1869"/>
                    <a:pt x="3407" y="2069"/>
                    <a:pt x="3807" y="2069"/>
                  </a:cubicBezTo>
                  <a:cubicBezTo>
                    <a:pt x="4207" y="2069"/>
                    <a:pt x="4607" y="1869"/>
                    <a:pt x="4833" y="1469"/>
                  </a:cubicBezTo>
                  <a:cubicBezTo>
                    <a:pt x="5076" y="1608"/>
                    <a:pt x="5319" y="1643"/>
                    <a:pt x="5597" y="1643"/>
                  </a:cubicBezTo>
                  <a:cubicBezTo>
                    <a:pt x="5702" y="1852"/>
                    <a:pt x="5736" y="2130"/>
                    <a:pt x="5736" y="2408"/>
                  </a:cubicBezTo>
                  <a:lnTo>
                    <a:pt x="5736" y="3972"/>
                  </a:lnTo>
                  <a:cubicBezTo>
                    <a:pt x="5736" y="4216"/>
                    <a:pt x="5702" y="4459"/>
                    <a:pt x="5597" y="4702"/>
                  </a:cubicBezTo>
                  <a:cubicBezTo>
                    <a:pt x="5563" y="4807"/>
                    <a:pt x="5597" y="4946"/>
                    <a:pt x="5736" y="5015"/>
                  </a:cubicBezTo>
                  <a:lnTo>
                    <a:pt x="5806" y="5015"/>
                  </a:lnTo>
                  <a:cubicBezTo>
                    <a:pt x="5910" y="4980"/>
                    <a:pt x="5980" y="4946"/>
                    <a:pt x="6015" y="4841"/>
                  </a:cubicBezTo>
                  <a:cubicBezTo>
                    <a:pt x="6154" y="4563"/>
                    <a:pt x="6188" y="4285"/>
                    <a:pt x="6188" y="3972"/>
                  </a:cubicBezTo>
                  <a:lnTo>
                    <a:pt x="6188" y="2825"/>
                  </a:lnTo>
                  <a:lnTo>
                    <a:pt x="6432" y="2825"/>
                  </a:lnTo>
                  <a:cubicBezTo>
                    <a:pt x="7092" y="2825"/>
                    <a:pt x="7614" y="2269"/>
                    <a:pt x="7614" y="1643"/>
                  </a:cubicBezTo>
                  <a:lnTo>
                    <a:pt x="7614" y="1435"/>
                  </a:lnTo>
                  <a:cubicBezTo>
                    <a:pt x="7614" y="1296"/>
                    <a:pt x="7509" y="1191"/>
                    <a:pt x="7370" y="1191"/>
                  </a:cubicBezTo>
                  <a:lnTo>
                    <a:pt x="6362" y="1191"/>
                  </a:lnTo>
                  <a:cubicBezTo>
                    <a:pt x="6606" y="913"/>
                    <a:pt x="6710" y="531"/>
                    <a:pt x="6606" y="183"/>
                  </a:cubicBezTo>
                  <a:cubicBezTo>
                    <a:pt x="6577" y="68"/>
                    <a:pt x="6500" y="0"/>
                    <a:pt x="6396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160;p46">
              <a:extLst>
                <a:ext uri="{FF2B5EF4-FFF2-40B4-BE49-F238E27FC236}">
                  <a16:creationId xmlns:a16="http://schemas.microsoft.com/office/drawing/2014/main" id="{063DF070-67C6-487C-A79D-0C3EC2519BCC}"/>
                </a:ext>
              </a:extLst>
            </p:cNvPr>
            <p:cNvSpPr/>
            <p:nvPr/>
          </p:nvSpPr>
          <p:spPr>
            <a:xfrm>
              <a:off x="3704088" y="2121250"/>
              <a:ext cx="11325" cy="14575"/>
            </a:xfrm>
            <a:custGeom>
              <a:avLst/>
              <a:gdLst/>
              <a:ahLst/>
              <a:cxnLst/>
              <a:rect l="l" t="t" r="r" b="b"/>
              <a:pathLst>
                <a:path w="453" h="583" extrusionOk="0">
                  <a:moveTo>
                    <a:pt x="226" y="0"/>
                  </a:moveTo>
                  <a:cubicBezTo>
                    <a:pt x="113" y="0"/>
                    <a:pt x="0" y="78"/>
                    <a:pt x="0" y="235"/>
                  </a:cubicBezTo>
                  <a:lnTo>
                    <a:pt x="0" y="374"/>
                  </a:lnTo>
                  <a:cubicBezTo>
                    <a:pt x="0" y="513"/>
                    <a:pt x="113" y="582"/>
                    <a:pt x="226" y="582"/>
                  </a:cubicBezTo>
                  <a:cubicBezTo>
                    <a:pt x="339" y="582"/>
                    <a:pt x="452" y="513"/>
                    <a:pt x="452" y="374"/>
                  </a:cubicBezTo>
                  <a:lnTo>
                    <a:pt x="452" y="235"/>
                  </a:lnTo>
                  <a:cubicBezTo>
                    <a:pt x="452" y="78"/>
                    <a:pt x="339" y="0"/>
                    <a:pt x="226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161;p46">
              <a:extLst>
                <a:ext uri="{FF2B5EF4-FFF2-40B4-BE49-F238E27FC236}">
                  <a16:creationId xmlns:a16="http://schemas.microsoft.com/office/drawing/2014/main" id="{B96BA101-7D0F-4AA4-A023-48DEDEC012EF}"/>
                </a:ext>
              </a:extLst>
            </p:cNvPr>
            <p:cNvSpPr/>
            <p:nvPr/>
          </p:nvSpPr>
          <p:spPr>
            <a:xfrm>
              <a:off x="3749288" y="2121025"/>
              <a:ext cx="12175" cy="14800"/>
            </a:xfrm>
            <a:custGeom>
              <a:avLst/>
              <a:gdLst/>
              <a:ahLst/>
              <a:cxnLst/>
              <a:rect l="l" t="t" r="r" b="b"/>
              <a:pathLst>
                <a:path w="487" h="592" extrusionOk="0">
                  <a:moveTo>
                    <a:pt x="243" y="1"/>
                  </a:moveTo>
                  <a:cubicBezTo>
                    <a:pt x="104" y="1"/>
                    <a:pt x="0" y="105"/>
                    <a:pt x="0" y="244"/>
                  </a:cubicBezTo>
                  <a:lnTo>
                    <a:pt x="0" y="383"/>
                  </a:lnTo>
                  <a:cubicBezTo>
                    <a:pt x="0" y="487"/>
                    <a:pt x="104" y="591"/>
                    <a:pt x="243" y="591"/>
                  </a:cubicBezTo>
                  <a:cubicBezTo>
                    <a:pt x="382" y="591"/>
                    <a:pt x="487" y="487"/>
                    <a:pt x="487" y="383"/>
                  </a:cubicBezTo>
                  <a:lnTo>
                    <a:pt x="487" y="244"/>
                  </a:lnTo>
                  <a:cubicBezTo>
                    <a:pt x="487" y="105"/>
                    <a:pt x="382" y="1"/>
                    <a:pt x="243" y="1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62;p46">
              <a:extLst>
                <a:ext uri="{FF2B5EF4-FFF2-40B4-BE49-F238E27FC236}">
                  <a16:creationId xmlns:a16="http://schemas.microsoft.com/office/drawing/2014/main" id="{0FDAB08A-5DEB-431C-9740-7CCA9FEBC30A}"/>
                </a:ext>
              </a:extLst>
            </p:cNvPr>
            <p:cNvSpPr/>
            <p:nvPr/>
          </p:nvSpPr>
          <p:spPr>
            <a:xfrm>
              <a:off x="3706688" y="2138625"/>
              <a:ext cx="53025" cy="53475"/>
            </a:xfrm>
            <a:custGeom>
              <a:avLst/>
              <a:gdLst/>
              <a:ahLst/>
              <a:cxnLst/>
              <a:rect l="l" t="t" r="r" b="b"/>
              <a:pathLst>
                <a:path w="2121" h="2139" extrusionOk="0">
                  <a:moveTo>
                    <a:pt x="1044" y="478"/>
                  </a:moveTo>
                  <a:cubicBezTo>
                    <a:pt x="1148" y="478"/>
                    <a:pt x="1287" y="513"/>
                    <a:pt x="1287" y="652"/>
                  </a:cubicBezTo>
                  <a:cubicBezTo>
                    <a:pt x="1287" y="791"/>
                    <a:pt x="1148" y="1000"/>
                    <a:pt x="1044" y="1000"/>
                  </a:cubicBezTo>
                  <a:cubicBezTo>
                    <a:pt x="904" y="1000"/>
                    <a:pt x="765" y="826"/>
                    <a:pt x="765" y="652"/>
                  </a:cubicBezTo>
                  <a:cubicBezTo>
                    <a:pt x="765" y="478"/>
                    <a:pt x="904" y="478"/>
                    <a:pt x="1044" y="478"/>
                  </a:cubicBezTo>
                  <a:close/>
                  <a:moveTo>
                    <a:pt x="1026" y="0"/>
                  </a:moveTo>
                  <a:cubicBezTo>
                    <a:pt x="696" y="0"/>
                    <a:pt x="366" y="218"/>
                    <a:pt x="314" y="652"/>
                  </a:cubicBezTo>
                  <a:cubicBezTo>
                    <a:pt x="314" y="965"/>
                    <a:pt x="487" y="1278"/>
                    <a:pt x="800" y="1417"/>
                  </a:cubicBezTo>
                  <a:lnTo>
                    <a:pt x="800" y="1660"/>
                  </a:lnTo>
                  <a:cubicBezTo>
                    <a:pt x="661" y="1591"/>
                    <a:pt x="522" y="1521"/>
                    <a:pt x="383" y="1417"/>
                  </a:cubicBezTo>
                  <a:cubicBezTo>
                    <a:pt x="336" y="1386"/>
                    <a:pt x="282" y="1369"/>
                    <a:pt x="231" y="1369"/>
                  </a:cubicBezTo>
                  <a:cubicBezTo>
                    <a:pt x="168" y="1369"/>
                    <a:pt x="108" y="1394"/>
                    <a:pt x="70" y="1452"/>
                  </a:cubicBezTo>
                  <a:cubicBezTo>
                    <a:pt x="1" y="1556"/>
                    <a:pt x="1" y="1695"/>
                    <a:pt x="105" y="1799"/>
                  </a:cubicBezTo>
                  <a:cubicBezTo>
                    <a:pt x="366" y="2025"/>
                    <a:pt x="696" y="2138"/>
                    <a:pt x="1026" y="2138"/>
                  </a:cubicBezTo>
                  <a:cubicBezTo>
                    <a:pt x="1356" y="2138"/>
                    <a:pt x="1687" y="2025"/>
                    <a:pt x="1947" y="1799"/>
                  </a:cubicBezTo>
                  <a:cubicBezTo>
                    <a:pt x="2120" y="1627"/>
                    <a:pt x="1983" y="1383"/>
                    <a:pt x="1793" y="1383"/>
                  </a:cubicBezTo>
                  <a:cubicBezTo>
                    <a:pt x="1753" y="1383"/>
                    <a:pt x="1711" y="1393"/>
                    <a:pt x="1669" y="1417"/>
                  </a:cubicBezTo>
                  <a:cubicBezTo>
                    <a:pt x="1530" y="1521"/>
                    <a:pt x="1391" y="1591"/>
                    <a:pt x="1252" y="1660"/>
                  </a:cubicBezTo>
                  <a:lnTo>
                    <a:pt x="1252" y="1417"/>
                  </a:lnTo>
                  <a:cubicBezTo>
                    <a:pt x="1565" y="1278"/>
                    <a:pt x="1739" y="965"/>
                    <a:pt x="1739" y="652"/>
                  </a:cubicBezTo>
                  <a:cubicBezTo>
                    <a:pt x="1687" y="218"/>
                    <a:pt x="1356" y="0"/>
                    <a:pt x="1026" y="0"/>
                  </a:cubicBezTo>
                  <a:close/>
                </a:path>
              </a:pathLst>
            </a:custGeom>
            <a:solidFill>
              <a:srgbClr val="2929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1612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b="1" dirty="0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rPr>
              <a:t>Reflexión Final</a:t>
            </a:r>
            <a:endParaRPr sz="4800" b="1" dirty="0">
              <a:ln>
                <a:solidFill>
                  <a:srgbClr val="112067"/>
                </a:solidFill>
              </a:ln>
              <a:solidFill>
                <a:schemeClr val="lt1"/>
              </a:solidFill>
              <a:effectLst>
                <a:outerShdw blurRad="50800" dist="38100" dir="2700000" algn="tl" rotWithShape="0">
                  <a:prstClr val="black"/>
                </a:outerShdw>
              </a:effectLst>
            </a:endParaRPr>
          </a:p>
        </p:txBody>
      </p:sp>
      <p:sp>
        <p:nvSpPr>
          <p:cNvPr id="1073" name="Google Shape;1073;p34"/>
          <p:cNvSpPr txBox="1">
            <a:spLocks noGrp="1"/>
          </p:cNvSpPr>
          <p:nvPr>
            <p:ph type="body" idx="1"/>
          </p:nvPr>
        </p:nvSpPr>
        <p:spPr>
          <a:xfrm>
            <a:off x="720000" y="916218"/>
            <a:ext cx="7704000" cy="3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La identidad docente se construye a partir de la reflexión sobre experiencias individuales y colectivas. Esta construcción es clave para el desarrollo integral y para proyectar una práctica docente enriquecedora, resiliente y comprometida con el bienestar propio y el de la comunidad escolar.</a:t>
            </a:r>
          </a:p>
          <a:p>
            <a:pPr marL="0" indent="0">
              <a:buNone/>
            </a:pPr>
            <a:endParaRPr lang="es-ES"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  <a:p>
            <a:pPr marL="0" indent="0">
              <a:buNone/>
            </a:pPr>
            <a:r>
              <a:rPr lang="es-ES" sz="1800" b="1" dirty="0">
                <a:ln w="12700">
                  <a:solidFill>
                    <a:srgbClr val="000000"/>
                  </a:solidFill>
                </a:ln>
                <a:effectLst>
                  <a:outerShdw blurRad="190500" dist="127000" dir="7200000" algn="tl">
                    <a:srgbClr val="000000"/>
                  </a:outerShdw>
                </a:effectLst>
                <a:latin typeface="KG Red Hands" panose="02000505000000020004" pitchFamily="2" charset="0"/>
              </a:rPr>
              <a:t>La docencia es un reflejo de nuestro desarrollo humano. Al cuidar de nuestras esferas personales, profesionales y docentes, no sólo mejoramos como individuos, sino que también impactamos positivamente en quienes nos rodean. Sigamos construyendo nuestra identidad docente con compromiso y pasión.</a:t>
            </a:r>
          </a:p>
          <a:p>
            <a:pPr marL="0" indent="0">
              <a:buNone/>
            </a:pPr>
            <a:endParaRPr sz="1800" b="1" dirty="0">
              <a:ln w="12700">
                <a:solidFill>
                  <a:srgbClr val="000000"/>
                </a:solidFill>
              </a:ln>
              <a:effectLst>
                <a:outerShdw blurRad="190500" dist="127000" dir="7200000" algn="tl">
                  <a:srgbClr val="000000"/>
                </a:outerShdw>
              </a:effectLst>
              <a:latin typeface="KG Red Hands" panose="02000505000000020004" pitchFamily="2" charset="0"/>
            </a:endParaRPr>
          </a:p>
        </p:txBody>
      </p:sp>
      <p:pic>
        <p:nvPicPr>
          <p:cNvPr id="4" name="Imagen 3">
            <a:hlinkClick r:id="rId3"/>
            <a:extLst>
              <a:ext uri="{FF2B5EF4-FFF2-40B4-BE49-F238E27FC236}">
                <a16:creationId xmlns:a16="http://schemas.microsoft.com/office/drawing/2014/main" id="{A3600BC7-63BA-4C56-B104-155CEA05C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  <p:grpSp>
        <p:nvGrpSpPr>
          <p:cNvPr id="5" name="Google Shape;2783;p59">
            <a:extLst>
              <a:ext uri="{FF2B5EF4-FFF2-40B4-BE49-F238E27FC236}">
                <a16:creationId xmlns:a16="http://schemas.microsoft.com/office/drawing/2014/main" id="{B1783EB3-954F-44F6-B6B2-301597251273}"/>
              </a:ext>
            </a:extLst>
          </p:cNvPr>
          <p:cNvGrpSpPr/>
          <p:nvPr/>
        </p:nvGrpSpPr>
        <p:grpSpPr>
          <a:xfrm flipH="1">
            <a:off x="7471469" y="4240966"/>
            <a:ext cx="1290512" cy="1000775"/>
            <a:chOff x="3706582" y="4016062"/>
            <a:chExt cx="762489" cy="5913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Google Shape;2784;p59">
              <a:extLst>
                <a:ext uri="{FF2B5EF4-FFF2-40B4-BE49-F238E27FC236}">
                  <a16:creationId xmlns:a16="http://schemas.microsoft.com/office/drawing/2014/main" id="{7D5F70AE-A9EC-4840-9869-EB5C761E0DCD}"/>
                </a:ext>
              </a:extLst>
            </p:cNvPr>
            <p:cNvSpPr/>
            <p:nvPr/>
          </p:nvSpPr>
          <p:spPr>
            <a:xfrm>
              <a:off x="4236955" y="4442887"/>
              <a:ext cx="116809" cy="164475"/>
            </a:xfrm>
            <a:custGeom>
              <a:avLst/>
              <a:gdLst/>
              <a:ahLst/>
              <a:cxnLst/>
              <a:rect l="l" t="t" r="r" b="b"/>
              <a:pathLst>
                <a:path w="2801" h="3944" extrusionOk="0">
                  <a:moveTo>
                    <a:pt x="2800" y="0"/>
                  </a:moveTo>
                  <a:cubicBezTo>
                    <a:pt x="2409" y="2"/>
                    <a:pt x="2006" y="3"/>
                    <a:pt x="1598" y="3"/>
                  </a:cubicBezTo>
                  <a:cubicBezTo>
                    <a:pt x="1129" y="3"/>
                    <a:pt x="651" y="2"/>
                    <a:pt x="173" y="1"/>
                  </a:cubicBezTo>
                  <a:lnTo>
                    <a:pt x="173" y="1"/>
                  </a:lnTo>
                  <a:cubicBezTo>
                    <a:pt x="0" y="1223"/>
                    <a:pt x="127" y="2517"/>
                    <a:pt x="481" y="3746"/>
                  </a:cubicBezTo>
                  <a:cubicBezTo>
                    <a:pt x="690" y="3876"/>
                    <a:pt x="944" y="3943"/>
                    <a:pt x="1200" y="3943"/>
                  </a:cubicBezTo>
                  <a:cubicBezTo>
                    <a:pt x="1447" y="3943"/>
                    <a:pt x="1695" y="3880"/>
                    <a:pt x="1906" y="3750"/>
                  </a:cubicBezTo>
                  <a:cubicBezTo>
                    <a:pt x="2234" y="3635"/>
                    <a:pt x="2331" y="3249"/>
                    <a:pt x="2392" y="2910"/>
                  </a:cubicBezTo>
                  <a:cubicBezTo>
                    <a:pt x="2560" y="1944"/>
                    <a:pt x="2698" y="974"/>
                    <a:pt x="2800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785;p59">
              <a:extLst>
                <a:ext uri="{FF2B5EF4-FFF2-40B4-BE49-F238E27FC236}">
                  <a16:creationId xmlns:a16="http://schemas.microsoft.com/office/drawing/2014/main" id="{FCCC2322-416D-43CA-83BD-43A1A2189B2C}"/>
                </a:ext>
              </a:extLst>
            </p:cNvPr>
            <p:cNvSpPr/>
            <p:nvPr/>
          </p:nvSpPr>
          <p:spPr>
            <a:xfrm>
              <a:off x="3983070" y="4442887"/>
              <a:ext cx="116850" cy="164475"/>
            </a:xfrm>
            <a:custGeom>
              <a:avLst/>
              <a:gdLst/>
              <a:ahLst/>
              <a:cxnLst/>
              <a:rect l="l" t="t" r="r" b="b"/>
              <a:pathLst>
                <a:path w="2802" h="3944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410" y="2"/>
                    <a:pt x="2008" y="3"/>
                    <a:pt x="1599" y="3"/>
                  </a:cubicBezTo>
                  <a:cubicBezTo>
                    <a:pt x="1129" y="3"/>
                    <a:pt x="652" y="2"/>
                    <a:pt x="174" y="1"/>
                  </a:cubicBezTo>
                  <a:lnTo>
                    <a:pt x="174" y="1"/>
                  </a:lnTo>
                  <a:cubicBezTo>
                    <a:pt x="0" y="1223"/>
                    <a:pt x="128" y="2517"/>
                    <a:pt x="482" y="3746"/>
                  </a:cubicBezTo>
                  <a:cubicBezTo>
                    <a:pt x="690" y="3876"/>
                    <a:pt x="945" y="3943"/>
                    <a:pt x="1201" y="3943"/>
                  </a:cubicBezTo>
                  <a:cubicBezTo>
                    <a:pt x="1447" y="3943"/>
                    <a:pt x="1696" y="3880"/>
                    <a:pt x="1906" y="3750"/>
                  </a:cubicBezTo>
                  <a:cubicBezTo>
                    <a:pt x="2234" y="3635"/>
                    <a:pt x="2332" y="3249"/>
                    <a:pt x="2392" y="2910"/>
                  </a:cubicBezTo>
                  <a:cubicBezTo>
                    <a:pt x="2562" y="1944"/>
                    <a:pt x="2698" y="974"/>
                    <a:pt x="2801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786;p59">
              <a:extLst>
                <a:ext uri="{FF2B5EF4-FFF2-40B4-BE49-F238E27FC236}">
                  <a16:creationId xmlns:a16="http://schemas.microsoft.com/office/drawing/2014/main" id="{92BF8789-291A-4E0F-83EE-993A6FF3B8E3}"/>
                </a:ext>
              </a:extLst>
            </p:cNvPr>
            <p:cNvSpPr/>
            <p:nvPr/>
          </p:nvSpPr>
          <p:spPr>
            <a:xfrm>
              <a:off x="4124900" y="4392593"/>
              <a:ext cx="116850" cy="164433"/>
            </a:xfrm>
            <a:custGeom>
              <a:avLst/>
              <a:gdLst/>
              <a:ahLst/>
              <a:cxnLst/>
              <a:rect l="l" t="t" r="r" b="b"/>
              <a:pathLst>
                <a:path w="2802" h="3943" extrusionOk="0">
                  <a:moveTo>
                    <a:pt x="2801" y="1"/>
                  </a:moveTo>
                  <a:cubicBezTo>
                    <a:pt x="2380" y="2"/>
                    <a:pt x="1947" y="3"/>
                    <a:pt x="1507" y="3"/>
                  </a:cubicBezTo>
                  <a:cubicBezTo>
                    <a:pt x="1067" y="3"/>
                    <a:pt x="620" y="2"/>
                    <a:pt x="173" y="2"/>
                  </a:cubicBezTo>
                  <a:lnTo>
                    <a:pt x="173" y="2"/>
                  </a:lnTo>
                  <a:cubicBezTo>
                    <a:pt x="0" y="1223"/>
                    <a:pt x="126" y="2518"/>
                    <a:pt x="481" y="3746"/>
                  </a:cubicBezTo>
                  <a:cubicBezTo>
                    <a:pt x="689" y="3876"/>
                    <a:pt x="944" y="3943"/>
                    <a:pt x="1200" y="3943"/>
                  </a:cubicBezTo>
                  <a:cubicBezTo>
                    <a:pt x="1447" y="3943"/>
                    <a:pt x="1696" y="3880"/>
                    <a:pt x="1906" y="3749"/>
                  </a:cubicBezTo>
                  <a:cubicBezTo>
                    <a:pt x="2234" y="3635"/>
                    <a:pt x="2332" y="3248"/>
                    <a:pt x="2392" y="2910"/>
                  </a:cubicBezTo>
                  <a:cubicBezTo>
                    <a:pt x="2561" y="1945"/>
                    <a:pt x="2698" y="974"/>
                    <a:pt x="2801" y="1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787;p59">
              <a:extLst>
                <a:ext uri="{FF2B5EF4-FFF2-40B4-BE49-F238E27FC236}">
                  <a16:creationId xmlns:a16="http://schemas.microsoft.com/office/drawing/2014/main" id="{0853FFDD-E288-4CB5-B8F6-3FE594551610}"/>
                </a:ext>
              </a:extLst>
            </p:cNvPr>
            <p:cNvSpPr/>
            <p:nvPr/>
          </p:nvSpPr>
          <p:spPr>
            <a:xfrm>
              <a:off x="3871057" y="4392593"/>
              <a:ext cx="116809" cy="164433"/>
            </a:xfrm>
            <a:custGeom>
              <a:avLst/>
              <a:gdLst/>
              <a:ahLst/>
              <a:cxnLst/>
              <a:rect l="l" t="t" r="r" b="b"/>
              <a:pathLst>
                <a:path w="2801" h="3943" extrusionOk="0">
                  <a:moveTo>
                    <a:pt x="2800" y="1"/>
                  </a:moveTo>
                  <a:lnTo>
                    <a:pt x="2800" y="1"/>
                  </a:lnTo>
                  <a:cubicBezTo>
                    <a:pt x="2380" y="2"/>
                    <a:pt x="1947" y="3"/>
                    <a:pt x="1507" y="3"/>
                  </a:cubicBezTo>
                  <a:cubicBezTo>
                    <a:pt x="1067" y="3"/>
                    <a:pt x="620" y="2"/>
                    <a:pt x="173" y="2"/>
                  </a:cubicBezTo>
                  <a:lnTo>
                    <a:pt x="173" y="2"/>
                  </a:lnTo>
                  <a:cubicBezTo>
                    <a:pt x="0" y="1223"/>
                    <a:pt x="126" y="2518"/>
                    <a:pt x="481" y="3746"/>
                  </a:cubicBezTo>
                  <a:cubicBezTo>
                    <a:pt x="689" y="3876"/>
                    <a:pt x="943" y="3943"/>
                    <a:pt x="1199" y="3943"/>
                  </a:cubicBezTo>
                  <a:cubicBezTo>
                    <a:pt x="1446" y="3943"/>
                    <a:pt x="1695" y="3880"/>
                    <a:pt x="1905" y="3749"/>
                  </a:cubicBezTo>
                  <a:cubicBezTo>
                    <a:pt x="2233" y="3635"/>
                    <a:pt x="2331" y="3248"/>
                    <a:pt x="2392" y="2910"/>
                  </a:cubicBezTo>
                  <a:cubicBezTo>
                    <a:pt x="2560" y="1945"/>
                    <a:pt x="2697" y="974"/>
                    <a:pt x="2800" y="1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788;p59">
              <a:extLst>
                <a:ext uri="{FF2B5EF4-FFF2-40B4-BE49-F238E27FC236}">
                  <a16:creationId xmlns:a16="http://schemas.microsoft.com/office/drawing/2014/main" id="{3093CA9D-EFF3-4656-9D11-0CE7A4A55B5A}"/>
                </a:ext>
              </a:extLst>
            </p:cNvPr>
            <p:cNvSpPr/>
            <p:nvPr/>
          </p:nvSpPr>
          <p:spPr>
            <a:xfrm>
              <a:off x="3706582" y="4129159"/>
              <a:ext cx="111512" cy="134949"/>
            </a:xfrm>
            <a:custGeom>
              <a:avLst/>
              <a:gdLst/>
              <a:ahLst/>
              <a:cxnLst/>
              <a:rect l="l" t="t" r="r" b="b"/>
              <a:pathLst>
                <a:path w="2674" h="3236" extrusionOk="0">
                  <a:moveTo>
                    <a:pt x="2564" y="0"/>
                  </a:moveTo>
                  <a:lnTo>
                    <a:pt x="2564" y="0"/>
                  </a:lnTo>
                  <a:cubicBezTo>
                    <a:pt x="2390" y="71"/>
                    <a:pt x="2202" y="109"/>
                    <a:pt x="2032" y="109"/>
                  </a:cubicBezTo>
                  <a:cubicBezTo>
                    <a:pt x="1924" y="109"/>
                    <a:pt x="1824" y="94"/>
                    <a:pt x="1739" y="62"/>
                  </a:cubicBezTo>
                  <a:cubicBezTo>
                    <a:pt x="1481" y="709"/>
                    <a:pt x="939" y="1191"/>
                    <a:pt x="476" y="1712"/>
                  </a:cubicBezTo>
                  <a:cubicBezTo>
                    <a:pt x="236" y="1980"/>
                    <a:pt x="1" y="2316"/>
                    <a:pt x="72" y="2669"/>
                  </a:cubicBezTo>
                  <a:cubicBezTo>
                    <a:pt x="129" y="2957"/>
                    <a:pt x="397" y="3176"/>
                    <a:pt x="685" y="3224"/>
                  </a:cubicBezTo>
                  <a:cubicBezTo>
                    <a:pt x="734" y="3232"/>
                    <a:pt x="783" y="3236"/>
                    <a:pt x="832" y="3236"/>
                  </a:cubicBezTo>
                  <a:cubicBezTo>
                    <a:pt x="1074" y="3236"/>
                    <a:pt x="1314" y="3141"/>
                    <a:pt x="1509" y="2995"/>
                  </a:cubicBezTo>
                  <a:cubicBezTo>
                    <a:pt x="1746" y="2820"/>
                    <a:pt x="1921" y="2577"/>
                    <a:pt x="2069" y="2324"/>
                  </a:cubicBezTo>
                  <a:cubicBezTo>
                    <a:pt x="2470" y="1632"/>
                    <a:pt x="2673" y="827"/>
                    <a:pt x="2564" y="0"/>
                  </a:cubicBezTo>
                  <a:close/>
                </a:path>
              </a:pathLst>
            </a:custGeom>
            <a:solidFill>
              <a:srgbClr val="D695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789;p59">
              <a:extLst>
                <a:ext uri="{FF2B5EF4-FFF2-40B4-BE49-F238E27FC236}">
                  <a16:creationId xmlns:a16="http://schemas.microsoft.com/office/drawing/2014/main" id="{7B7AB3BB-1C6D-4844-82F5-CE3CB965049E}"/>
                </a:ext>
              </a:extLst>
            </p:cNvPr>
            <p:cNvSpPr/>
            <p:nvPr/>
          </p:nvSpPr>
          <p:spPr>
            <a:xfrm>
              <a:off x="3763423" y="4016062"/>
              <a:ext cx="705648" cy="481664"/>
            </a:xfrm>
            <a:custGeom>
              <a:avLst/>
              <a:gdLst/>
              <a:ahLst/>
              <a:cxnLst/>
              <a:rect l="l" t="t" r="r" b="b"/>
              <a:pathLst>
                <a:path w="16921" h="11550" extrusionOk="0">
                  <a:moveTo>
                    <a:pt x="4545" y="0"/>
                  </a:moveTo>
                  <a:cubicBezTo>
                    <a:pt x="4464" y="0"/>
                    <a:pt x="4383" y="7"/>
                    <a:pt x="4303" y="22"/>
                  </a:cubicBezTo>
                  <a:cubicBezTo>
                    <a:pt x="3922" y="92"/>
                    <a:pt x="3567" y="367"/>
                    <a:pt x="3433" y="772"/>
                  </a:cubicBezTo>
                  <a:cubicBezTo>
                    <a:pt x="3289" y="663"/>
                    <a:pt x="3142" y="553"/>
                    <a:pt x="2974" y="489"/>
                  </a:cubicBezTo>
                  <a:cubicBezTo>
                    <a:pt x="2890" y="457"/>
                    <a:pt x="2798" y="438"/>
                    <a:pt x="2709" y="438"/>
                  </a:cubicBezTo>
                  <a:cubicBezTo>
                    <a:pt x="2618" y="438"/>
                    <a:pt x="2530" y="457"/>
                    <a:pt x="2450" y="501"/>
                  </a:cubicBezTo>
                  <a:cubicBezTo>
                    <a:pt x="2324" y="570"/>
                    <a:pt x="2231" y="704"/>
                    <a:pt x="2225" y="872"/>
                  </a:cubicBezTo>
                  <a:cubicBezTo>
                    <a:pt x="2067" y="799"/>
                    <a:pt x="1896" y="766"/>
                    <a:pt x="1724" y="766"/>
                  </a:cubicBezTo>
                  <a:cubicBezTo>
                    <a:pt x="1376" y="766"/>
                    <a:pt x="1022" y="904"/>
                    <a:pt x="760" y="1138"/>
                  </a:cubicBezTo>
                  <a:cubicBezTo>
                    <a:pt x="369" y="1489"/>
                    <a:pt x="172" y="2023"/>
                    <a:pt x="157" y="2549"/>
                  </a:cubicBezTo>
                  <a:cubicBezTo>
                    <a:pt x="141" y="3073"/>
                    <a:pt x="291" y="3593"/>
                    <a:pt x="485" y="4133"/>
                  </a:cubicBezTo>
                  <a:cubicBezTo>
                    <a:pt x="317" y="4336"/>
                    <a:pt x="142" y="4549"/>
                    <a:pt x="89" y="4806"/>
                  </a:cubicBezTo>
                  <a:cubicBezTo>
                    <a:pt x="68" y="4903"/>
                    <a:pt x="68" y="5011"/>
                    <a:pt x="123" y="5093"/>
                  </a:cubicBezTo>
                  <a:cubicBezTo>
                    <a:pt x="159" y="5148"/>
                    <a:pt x="227" y="5184"/>
                    <a:pt x="291" y="5184"/>
                  </a:cubicBezTo>
                  <a:cubicBezTo>
                    <a:pt x="323" y="5184"/>
                    <a:pt x="355" y="5175"/>
                    <a:pt x="381" y="5155"/>
                  </a:cubicBezTo>
                  <a:lnTo>
                    <a:pt x="381" y="5155"/>
                  </a:lnTo>
                  <a:cubicBezTo>
                    <a:pt x="381" y="5172"/>
                    <a:pt x="380" y="5192"/>
                    <a:pt x="364" y="5261"/>
                  </a:cubicBezTo>
                  <a:cubicBezTo>
                    <a:pt x="250" y="5521"/>
                    <a:pt x="134" y="5784"/>
                    <a:pt x="71" y="6062"/>
                  </a:cubicBezTo>
                  <a:cubicBezTo>
                    <a:pt x="9" y="6339"/>
                    <a:pt x="0" y="6636"/>
                    <a:pt x="101" y="6904"/>
                  </a:cubicBezTo>
                  <a:cubicBezTo>
                    <a:pt x="197" y="7173"/>
                    <a:pt x="415" y="7404"/>
                    <a:pt x="655" y="7464"/>
                  </a:cubicBezTo>
                  <a:cubicBezTo>
                    <a:pt x="469" y="7939"/>
                    <a:pt x="546" y="8506"/>
                    <a:pt x="850" y="8916"/>
                  </a:cubicBezTo>
                  <a:cubicBezTo>
                    <a:pt x="1133" y="9298"/>
                    <a:pt x="1604" y="9530"/>
                    <a:pt x="2077" y="9530"/>
                  </a:cubicBezTo>
                  <a:cubicBezTo>
                    <a:pt x="2112" y="9530"/>
                    <a:pt x="2147" y="9529"/>
                    <a:pt x="2182" y="9527"/>
                  </a:cubicBezTo>
                  <a:cubicBezTo>
                    <a:pt x="2358" y="9871"/>
                    <a:pt x="2782" y="10104"/>
                    <a:pt x="3211" y="10104"/>
                  </a:cubicBezTo>
                  <a:cubicBezTo>
                    <a:pt x="3305" y="10104"/>
                    <a:pt x="3399" y="10093"/>
                    <a:pt x="3490" y="10069"/>
                  </a:cubicBezTo>
                  <a:cubicBezTo>
                    <a:pt x="3804" y="10611"/>
                    <a:pt x="4289" y="11047"/>
                    <a:pt x="4880" y="11219"/>
                  </a:cubicBezTo>
                  <a:cubicBezTo>
                    <a:pt x="5045" y="11267"/>
                    <a:pt x="5219" y="11291"/>
                    <a:pt x="5393" y="11291"/>
                  </a:cubicBezTo>
                  <a:cubicBezTo>
                    <a:pt x="5838" y="11291"/>
                    <a:pt x="6281" y="11131"/>
                    <a:pt x="6578" y="10803"/>
                  </a:cubicBezTo>
                  <a:cubicBezTo>
                    <a:pt x="6776" y="11068"/>
                    <a:pt x="7128" y="11215"/>
                    <a:pt x="7487" y="11215"/>
                  </a:cubicBezTo>
                  <a:cubicBezTo>
                    <a:pt x="7690" y="11215"/>
                    <a:pt x="7895" y="11167"/>
                    <a:pt x="8075" y="11068"/>
                  </a:cubicBezTo>
                  <a:cubicBezTo>
                    <a:pt x="8429" y="11387"/>
                    <a:pt x="8906" y="11549"/>
                    <a:pt x="9383" y="11549"/>
                  </a:cubicBezTo>
                  <a:cubicBezTo>
                    <a:pt x="9810" y="11549"/>
                    <a:pt x="10238" y="11418"/>
                    <a:pt x="10575" y="11153"/>
                  </a:cubicBezTo>
                  <a:cubicBezTo>
                    <a:pt x="10741" y="11267"/>
                    <a:pt x="10941" y="11325"/>
                    <a:pt x="11137" y="11325"/>
                  </a:cubicBezTo>
                  <a:cubicBezTo>
                    <a:pt x="11341" y="11325"/>
                    <a:pt x="11542" y="11262"/>
                    <a:pt x="11696" y="11132"/>
                  </a:cubicBezTo>
                  <a:cubicBezTo>
                    <a:pt x="11993" y="11244"/>
                    <a:pt x="12300" y="11299"/>
                    <a:pt x="12603" y="11299"/>
                  </a:cubicBezTo>
                  <a:cubicBezTo>
                    <a:pt x="12862" y="11299"/>
                    <a:pt x="13118" y="11259"/>
                    <a:pt x="13363" y="11181"/>
                  </a:cubicBezTo>
                  <a:cubicBezTo>
                    <a:pt x="13894" y="11011"/>
                    <a:pt x="14367" y="10663"/>
                    <a:pt x="14685" y="10208"/>
                  </a:cubicBezTo>
                  <a:cubicBezTo>
                    <a:pt x="14766" y="10231"/>
                    <a:pt x="14848" y="10241"/>
                    <a:pt x="14929" y="10241"/>
                  </a:cubicBezTo>
                  <a:cubicBezTo>
                    <a:pt x="15157" y="10241"/>
                    <a:pt x="15384" y="10158"/>
                    <a:pt x="15571" y="10020"/>
                  </a:cubicBezTo>
                  <a:cubicBezTo>
                    <a:pt x="15825" y="9834"/>
                    <a:pt x="16005" y="9547"/>
                    <a:pt x="16063" y="9238"/>
                  </a:cubicBezTo>
                  <a:cubicBezTo>
                    <a:pt x="16281" y="9110"/>
                    <a:pt x="16493" y="8900"/>
                    <a:pt x="16557" y="8649"/>
                  </a:cubicBezTo>
                  <a:cubicBezTo>
                    <a:pt x="16620" y="8396"/>
                    <a:pt x="16531" y="8113"/>
                    <a:pt x="16334" y="7942"/>
                  </a:cubicBezTo>
                  <a:cubicBezTo>
                    <a:pt x="16761" y="7433"/>
                    <a:pt x="16920" y="6729"/>
                    <a:pt x="16782" y="6081"/>
                  </a:cubicBezTo>
                  <a:cubicBezTo>
                    <a:pt x="16644" y="5432"/>
                    <a:pt x="16212" y="4852"/>
                    <a:pt x="15629" y="4536"/>
                  </a:cubicBezTo>
                  <a:cubicBezTo>
                    <a:pt x="15878" y="4238"/>
                    <a:pt x="15842" y="3789"/>
                    <a:pt x="15620" y="3504"/>
                  </a:cubicBezTo>
                  <a:cubicBezTo>
                    <a:pt x="15399" y="3219"/>
                    <a:pt x="15041" y="3075"/>
                    <a:pt x="14688" y="3000"/>
                  </a:cubicBezTo>
                  <a:cubicBezTo>
                    <a:pt x="14474" y="2956"/>
                    <a:pt x="14256" y="2934"/>
                    <a:pt x="14037" y="2934"/>
                  </a:cubicBezTo>
                  <a:cubicBezTo>
                    <a:pt x="13697" y="2934"/>
                    <a:pt x="13357" y="2987"/>
                    <a:pt x="13033" y="3093"/>
                  </a:cubicBezTo>
                  <a:cubicBezTo>
                    <a:pt x="13129" y="2781"/>
                    <a:pt x="12945" y="2404"/>
                    <a:pt x="12661" y="2233"/>
                  </a:cubicBezTo>
                  <a:cubicBezTo>
                    <a:pt x="12450" y="2106"/>
                    <a:pt x="12201" y="2069"/>
                    <a:pt x="11952" y="2069"/>
                  </a:cubicBezTo>
                  <a:cubicBezTo>
                    <a:pt x="11866" y="2069"/>
                    <a:pt x="11780" y="2073"/>
                    <a:pt x="11695" y="2080"/>
                  </a:cubicBezTo>
                  <a:cubicBezTo>
                    <a:pt x="11002" y="2137"/>
                    <a:pt x="10277" y="2366"/>
                    <a:pt x="9852" y="2915"/>
                  </a:cubicBezTo>
                  <a:cubicBezTo>
                    <a:pt x="9698" y="2699"/>
                    <a:pt x="9429" y="2572"/>
                    <a:pt x="9165" y="2572"/>
                  </a:cubicBezTo>
                  <a:cubicBezTo>
                    <a:pt x="9053" y="2572"/>
                    <a:pt x="8942" y="2595"/>
                    <a:pt x="8841" y="2644"/>
                  </a:cubicBezTo>
                  <a:cubicBezTo>
                    <a:pt x="9058" y="2362"/>
                    <a:pt x="9049" y="2023"/>
                    <a:pt x="8918" y="1753"/>
                  </a:cubicBezTo>
                  <a:cubicBezTo>
                    <a:pt x="8788" y="1483"/>
                    <a:pt x="8551" y="1279"/>
                    <a:pt x="8292" y="1127"/>
                  </a:cubicBezTo>
                  <a:cubicBezTo>
                    <a:pt x="7929" y="917"/>
                    <a:pt x="7511" y="805"/>
                    <a:pt x="7102" y="805"/>
                  </a:cubicBezTo>
                  <a:cubicBezTo>
                    <a:pt x="6840" y="805"/>
                    <a:pt x="6581" y="851"/>
                    <a:pt x="6342" y="947"/>
                  </a:cubicBezTo>
                  <a:cubicBezTo>
                    <a:pt x="6053" y="690"/>
                    <a:pt x="5760" y="429"/>
                    <a:pt x="5420" y="244"/>
                  </a:cubicBezTo>
                  <a:cubicBezTo>
                    <a:pt x="5152" y="98"/>
                    <a:pt x="4848" y="0"/>
                    <a:pt x="45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790;p59">
              <a:extLst>
                <a:ext uri="{FF2B5EF4-FFF2-40B4-BE49-F238E27FC236}">
                  <a16:creationId xmlns:a16="http://schemas.microsoft.com/office/drawing/2014/main" id="{6C119F4E-6190-4B0C-9483-00B2CFEBAE03}"/>
                </a:ext>
              </a:extLst>
            </p:cNvPr>
            <p:cNvSpPr/>
            <p:nvPr/>
          </p:nvSpPr>
          <p:spPr>
            <a:xfrm>
              <a:off x="3763381" y="4256143"/>
              <a:ext cx="705648" cy="241541"/>
            </a:xfrm>
            <a:custGeom>
              <a:avLst/>
              <a:gdLst/>
              <a:ahLst/>
              <a:cxnLst/>
              <a:rect l="l" t="t" r="r" b="b"/>
              <a:pathLst>
                <a:path w="16921" h="5792" extrusionOk="0">
                  <a:moveTo>
                    <a:pt x="161" y="1"/>
                  </a:moveTo>
                  <a:cubicBezTo>
                    <a:pt x="125" y="102"/>
                    <a:pt x="93" y="204"/>
                    <a:pt x="69" y="308"/>
                  </a:cubicBezTo>
                  <a:cubicBezTo>
                    <a:pt x="7" y="586"/>
                    <a:pt x="0" y="883"/>
                    <a:pt x="98" y="1149"/>
                  </a:cubicBezTo>
                  <a:cubicBezTo>
                    <a:pt x="198" y="1415"/>
                    <a:pt x="416" y="1647"/>
                    <a:pt x="655" y="1705"/>
                  </a:cubicBezTo>
                  <a:cubicBezTo>
                    <a:pt x="470" y="2181"/>
                    <a:pt x="546" y="2747"/>
                    <a:pt x="850" y="3158"/>
                  </a:cubicBezTo>
                  <a:cubicBezTo>
                    <a:pt x="1132" y="3538"/>
                    <a:pt x="1603" y="3772"/>
                    <a:pt x="2078" y="3772"/>
                  </a:cubicBezTo>
                  <a:cubicBezTo>
                    <a:pt x="2112" y="3772"/>
                    <a:pt x="2147" y="3771"/>
                    <a:pt x="2182" y="3768"/>
                  </a:cubicBezTo>
                  <a:cubicBezTo>
                    <a:pt x="2357" y="4114"/>
                    <a:pt x="2781" y="4346"/>
                    <a:pt x="3210" y="4346"/>
                  </a:cubicBezTo>
                  <a:cubicBezTo>
                    <a:pt x="3304" y="4346"/>
                    <a:pt x="3398" y="4335"/>
                    <a:pt x="3490" y="4311"/>
                  </a:cubicBezTo>
                  <a:cubicBezTo>
                    <a:pt x="3804" y="4853"/>
                    <a:pt x="4289" y="5289"/>
                    <a:pt x="4880" y="5461"/>
                  </a:cubicBezTo>
                  <a:cubicBezTo>
                    <a:pt x="5045" y="5509"/>
                    <a:pt x="5218" y="5533"/>
                    <a:pt x="5391" y="5533"/>
                  </a:cubicBezTo>
                  <a:cubicBezTo>
                    <a:pt x="5836" y="5533"/>
                    <a:pt x="6280" y="5372"/>
                    <a:pt x="6578" y="5045"/>
                  </a:cubicBezTo>
                  <a:cubicBezTo>
                    <a:pt x="6777" y="5309"/>
                    <a:pt x="7129" y="5457"/>
                    <a:pt x="7487" y="5457"/>
                  </a:cubicBezTo>
                  <a:cubicBezTo>
                    <a:pt x="7690" y="5457"/>
                    <a:pt x="7895" y="5410"/>
                    <a:pt x="8075" y="5310"/>
                  </a:cubicBezTo>
                  <a:cubicBezTo>
                    <a:pt x="8429" y="5629"/>
                    <a:pt x="8906" y="5791"/>
                    <a:pt x="9382" y="5791"/>
                  </a:cubicBezTo>
                  <a:cubicBezTo>
                    <a:pt x="9810" y="5791"/>
                    <a:pt x="10238" y="5660"/>
                    <a:pt x="10575" y="5395"/>
                  </a:cubicBezTo>
                  <a:cubicBezTo>
                    <a:pt x="10741" y="5509"/>
                    <a:pt x="10940" y="5566"/>
                    <a:pt x="11135" y="5566"/>
                  </a:cubicBezTo>
                  <a:cubicBezTo>
                    <a:pt x="11341" y="5566"/>
                    <a:pt x="11542" y="5503"/>
                    <a:pt x="11696" y="5374"/>
                  </a:cubicBezTo>
                  <a:cubicBezTo>
                    <a:pt x="11993" y="5486"/>
                    <a:pt x="12300" y="5540"/>
                    <a:pt x="12603" y="5540"/>
                  </a:cubicBezTo>
                  <a:cubicBezTo>
                    <a:pt x="12862" y="5540"/>
                    <a:pt x="13119" y="5500"/>
                    <a:pt x="13363" y="5422"/>
                  </a:cubicBezTo>
                  <a:cubicBezTo>
                    <a:pt x="13894" y="5253"/>
                    <a:pt x="14367" y="4905"/>
                    <a:pt x="14685" y="4450"/>
                  </a:cubicBezTo>
                  <a:cubicBezTo>
                    <a:pt x="14765" y="4472"/>
                    <a:pt x="14846" y="4482"/>
                    <a:pt x="14927" y="4482"/>
                  </a:cubicBezTo>
                  <a:cubicBezTo>
                    <a:pt x="15156" y="4482"/>
                    <a:pt x="15383" y="4399"/>
                    <a:pt x="15571" y="4262"/>
                  </a:cubicBezTo>
                  <a:cubicBezTo>
                    <a:pt x="15826" y="4076"/>
                    <a:pt x="16006" y="3789"/>
                    <a:pt x="16063" y="3479"/>
                  </a:cubicBezTo>
                  <a:cubicBezTo>
                    <a:pt x="16281" y="3352"/>
                    <a:pt x="16493" y="3143"/>
                    <a:pt x="16557" y="2890"/>
                  </a:cubicBezTo>
                  <a:cubicBezTo>
                    <a:pt x="16619" y="2639"/>
                    <a:pt x="16531" y="2354"/>
                    <a:pt x="16334" y="2184"/>
                  </a:cubicBezTo>
                  <a:cubicBezTo>
                    <a:pt x="16761" y="1675"/>
                    <a:pt x="16920" y="971"/>
                    <a:pt x="16782" y="322"/>
                  </a:cubicBezTo>
                  <a:cubicBezTo>
                    <a:pt x="16777" y="298"/>
                    <a:pt x="16769" y="274"/>
                    <a:pt x="16762" y="249"/>
                  </a:cubicBezTo>
                  <a:cubicBezTo>
                    <a:pt x="16679" y="513"/>
                    <a:pt x="16550" y="764"/>
                    <a:pt x="16370" y="977"/>
                  </a:cubicBezTo>
                  <a:cubicBezTo>
                    <a:pt x="16567" y="1148"/>
                    <a:pt x="16657" y="1431"/>
                    <a:pt x="16593" y="1685"/>
                  </a:cubicBezTo>
                  <a:cubicBezTo>
                    <a:pt x="16530" y="1936"/>
                    <a:pt x="16317" y="2145"/>
                    <a:pt x="16099" y="2273"/>
                  </a:cubicBezTo>
                  <a:cubicBezTo>
                    <a:pt x="16041" y="2583"/>
                    <a:pt x="15861" y="2869"/>
                    <a:pt x="15608" y="3056"/>
                  </a:cubicBezTo>
                  <a:cubicBezTo>
                    <a:pt x="15420" y="3194"/>
                    <a:pt x="15194" y="3276"/>
                    <a:pt x="14965" y="3276"/>
                  </a:cubicBezTo>
                  <a:cubicBezTo>
                    <a:pt x="14884" y="3276"/>
                    <a:pt x="14802" y="3266"/>
                    <a:pt x="14722" y="3243"/>
                  </a:cubicBezTo>
                  <a:cubicBezTo>
                    <a:pt x="14402" y="3700"/>
                    <a:pt x="13930" y="4047"/>
                    <a:pt x="13400" y="4217"/>
                  </a:cubicBezTo>
                  <a:cubicBezTo>
                    <a:pt x="13154" y="4295"/>
                    <a:pt x="12897" y="4335"/>
                    <a:pt x="12637" y="4335"/>
                  </a:cubicBezTo>
                  <a:cubicBezTo>
                    <a:pt x="12335" y="4335"/>
                    <a:pt x="12029" y="4281"/>
                    <a:pt x="11733" y="4169"/>
                  </a:cubicBezTo>
                  <a:cubicBezTo>
                    <a:pt x="11579" y="4298"/>
                    <a:pt x="11378" y="4361"/>
                    <a:pt x="11173" y="4361"/>
                  </a:cubicBezTo>
                  <a:cubicBezTo>
                    <a:pt x="10977" y="4361"/>
                    <a:pt x="10777" y="4303"/>
                    <a:pt x="10611" y="4189"/>
                  </a:cubicBezTo>
                  <a:cubicBezTo>
                    <a:pt x="10274" y="4454"/>
                    <a:pt x="9847" y="4585"/>
                    <a:pt x="9419" y="4585"/>
                  </a:cubicBezTo>
                  <a:cubicBezTo>
                    <a:pt x="8943" y="4585"/>
                    <a:pt x="8466" y="4423"/>
                    <a:pt x="8112" y="4103"/>
                  </a:cubicBezTo>
                  <a:cubicBezTo>
                    <a:pt x="7931" y="4203"/>
                    <a:pt x="7726" y="4250"/>
                    <a:pt x="7523" y="4250"/>
                  </a:cubicBezTo>
                  <a:cubicBezTo>
                    <a:pt x="7165" y="4250"/>
                    <a:pt x="6812" y="4103"/>
                    <a:pt x="6614" y="3838"/>
                  </a:cubicBezTo>
                  <a:cubicBezTo>
                    <a:pt x="6317" y="4167"/>
                    <a:pt x="5874" y="4327"/>
                    <a:pt x="5429" y="4327"/>
                  </a:cubicBezTo>
                  <a:cubicBezTo>
                    <a:pt x="5255" y="4327"/>
                    <a:pt x="5081" y="4302"/>
                    <a:pt x="4915" y="4254"/>
                  </a:cubicBezTo>
                  <a:cubicBezTo>
                    <a:pt x="4326" y="4082"/>
                    <a:pt x="3840" y="3648"/>
                    <a:pt x="3526" y="3106"/>
                  </a:cubicBezTo>
                  <a:cubicBezTo>
                    <a:pt x="3435" y="3129"/>
                    <a:pt x="3342" y="3140"/>
                    <a:pt x="3249" y="3140"/>
                  </a:cubicBezTo>
                  <a:cubicBezTo>
                    <a:pt x="2819" y="3140"/>
                    <a:pt x="2394" y="2907"/>
                    <a:pt x="2219" y="2562"/>
                  </a:cubicBezTo>
                  <a:cubicBezTo>
                    <a:pt x="2183" y="2565"/>
                    <a:pt x="2147" y="2566"/>
                    <a:pt x="2111" y="2566"/>
                  </a:cubicBezTo>
                  <a:cubicBezTo>
                    <a:pt x="1638" y="2566"/>
                    <a:pt x="1168" y="2333"/>
                    <a:pt x="886" y="1951"/>
                  </a:cubicBezTo>
                  <a:cubicBezTo>
                    <a:pt x="583" y="1543"/>
                    <a:pt x="506" y="975"/>
                    <a:pt x="691" y="499"/>
                  </a:cubicBezTo>
                  <a:cubicBezTo>
                    <a:pt x="469" y="445"/>
                    <a:pt x="269" y="242"/>
                    <a:pt x="161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791;p59">
              <a:extLst>
                <a:ext uri="{FF2B5EF4-FFF2-40B4-BE49-F238E27FC236}">
                  <a16:creationId xmlns:a16="http://schemas.microsoft.com/office/drawing/2014/main" id="{3515B593-D8A3-4F4B-B912-B39C3E297A9A}"/>
                </a:ext>
              </a:extLst>
            </p:cNvPr>
            <p:cNvSpPr/>
            <p:nvPr/>
          </p:nvSpPr>
          <p:spPr>
            <a:xfrm>
              <a:off x="4067059" y="4163438"/>
              <a:ext cx="111512" cy="134949"/>
            </a:xfrm>
            <a:custGeom>
              <a:avLst/>
              <a:gdLst/>
              <a:ahLst/>
              <a:cxnLst/>
              <a:rect l="l" t="t" r="r" b="b"/>
              <a:pathLst>
                <a:path w="2674" h="3236" extrusionOk="0">
                  <a:moveTo>
                    <a:pt x="110" y="0"/>
                  </a:moveTo>
                  <a:lnTo>
                    <a:pt x="110" y="0"/>
                  </a:lnTo>
                  <a:cubicBezTo>
                    <a:pt x="1" y="826"/>
                    <a:pt x="204" y="1632"/>
                    <a:pt x="605" y="2324"/>
                  </a:cubicBezTo>
                  <a:cubicBezTo>
                    <a:pt x="752" y="2576"/>
                    <a:pt x="928" y="2820"/>
                    <a:pt x="1163" y="2995"/>
                  </a:cubicBezTo>
                  <a:cubicBezTo>
                    <a:pt x="1359" y="3141"/>
                    <a:pt x="1600" y="3236"/>
                    <a:pt x="1842" y="3236"/>
                  </a:cubicBezTo>
                  <a:cubicBezTo>
                    <a:pt x="1891" y="3236"/>
                    <a:pt x="1939" y="3232"/>
                    <a:pt x="1987" y="3224"/>
                  </a:cubicBezTo>
                  <a:cubicBezTo>
                    <a:pt x="2277" y="3175"/>
                    <a:pt x="2544" y="2956"/>
                    <a:pt x="2601" y="2669"/>
                  </a:cubicBezTo>
                  <a:cubicBezTo>
                    <a:pt x="2673" y="2316"/>
                    <a:pt x="2437" y="1980"/>
                    <a:pt x="2198" y="1711"/>
                  </a:cubicBezTo>
                  <a:cubicBezTo>
                    <a:pt x="1733" y="1190"/>
                    <a:pt x="1192" y="709"/>
                    <a:pt x="934" y="62"/>
                  </a:cubicBezTo>
                  <a:cubicBezTo>
                    <a:pt x="849" y="94"/>
                    <a:pt x="748" y="110"/>
                    <a:pt x="640" y="110"/>
                  </a:cubicBezTo>
                  <a:cubicBezTo>
                    <a:pt x="470" y="110"/>
                    <a:pt x="283" y="72"/>
                    <a:pt x="110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792;p59">
              <a:extLst>
                <a:ext uri="{FF2B5EF4-FFF2-40B4-BE49-F238E27FC236}">
                  <a16:creationId xmlns:a16="http://schemas.microsoft.com/office/drawing/2014/main" id="{6FD06B43-EB07-4A02-AD7D-FF38AB7919D7}"/>
                </a:ext>
              </a:extLst>
            </p:cNvPr>
            <p:cNvSpPr/>
            <p:nvPr/>
          </p:nvSpPr>
          <p:spPr>
            <a:xfrm>
              <a:off x="3798786" y="4109559"/>
              <a:ext cx="258764" cy="225402"/>
            </a:xfrm>
            <a:custGeom>
              <a:avLst/>
              <a:gdLst/>
              <a:ahLst/>
              <a:cxnLst/>
              <a:rect l="l" t="t" r="r" b="b"/>
              <a:pathLst>
                <a:path w="6205" h="5405" extrusionOk="0">
                  <a:moveTo>
                    <a:pt x="3508" y="0"/>
                  </a:moveTo>
                  <a:cubicBezTo>
                    <a:pt x="3225" y="245"/>
                    <a:pt x="2851" y="369"/>
                    <a:pt x="2477" y="369"/>
                  </a:cubicBezTo>
                  <a:cubicBezTo>
                    <a:pt x="2153" y="369"/>
                    <a:pt x="1830" y="275"/>
                    <a:pt x="1568" y="85"/>
                  </a:cubicBezTo>
                  <a:cubicBezTo>
                    <a:pt x="1398" y="477"/>
                    <a:pt x="975" y="742"/>
                    <a:pt x="606" y="753"/>
                  </a:cubicBezTo>
                  <a:cubicBezTo>
                    <a:pt x="660" y="1317"/>
                    <a:pt x="431" y="1898"/>
                    <a:pt x="1" y="2255"/>
                  </a:cubicBezTo>
                  <a:cubicBezTo>
                    <a:pt x="245" y="2756"/>
                    <a:pt x="358" y="3321"/>
                    <a:pt x="325" y="3877"/>
                  </a:cubicBezTo>
                  <a:cubicBezTo>
                    <a:pt x="595" y="3975"/>
                    <a:pt x="837" y="4253"/>
                    <a:pt x="903" y="4571"/>
                  </a:cubicBezTo>
                  <a:cubicBezTo>
                    <a:pt x="1480" y="4580"/>
                    <a:pt x="2049" y="4847"/>
                    <a:pt x="2424" y="5286"/>
                  </a:cubicBezTo>
                  <a:cubicBezTo>
                    <a:pt x="2555" y="5229"/>
                    <a:pt x="2692" y="5201"/>
                    <a:pt x="2826" y="5201"/>
                  </a:cubicBezTo>
                  <a:cubicBezTo>
                    <a:pt x="2980" y="5201"/>
                    <a:pt x="3130" y="5238"/>
                    <a:pt x="3262" y="5310"/>
                  </a:cubicBezTo>
                  <a:cubicBezTo>
                    <a:pt x="3337" y="5351"/>
                    <a:pt x="3414" y="5404"/>
                    <a:pt x="3498" y="5404"/>
                  </a:cubicBezTo>
                  <a:cubicBezTo>
                    <a:pt x="3503" y="5404"/>
                    <a:pt x="3507" y="5404"/>
                    <a:pt x="3512" y="5404"/>
                  </a:cubicBezTo>
                  <a:cubicBezTo>
                    <a:pt x="3616" y="5396"/>
                    <a:pt x="3693" y="5308"/>
                    <a:pt x="3766" y="5232"/>
                  </a:cubicBezTo>
                  <a:cubicBezTo>
                    <a:pt x="4044" y="4946"/>
                    <a:pt x="4443" y="4789"/>
                    <a:pt x="4840" y="4789"/>
                  </a:cubicBezTo>
                  <a:cubicBezTo>
                    <a:pt x="5012" y="4789"/>
                    <a:pt x="5183" y="4818"/>
                    <a:pt x="5344" y="4879"/>
                  </a:cubicBezTo>
                  <a:cubicBezTo>
                    <a:pt x="5440" y="4217"/>
                    <a:pt x="5748" y="3659"/>
                    <a:pt x="6204" y="3269"/>
                  </a:cubicBezTo>
                  <a:cubicBezTo>
                    <a:pt x="5847" y="3023"/>
                    <a:pt x="5750" y="2470"/>
                    <a:pt x="6002" y="2117"/>
                  </a:cubicBezTo>
                  <a:cubicBezTo>
                    <a:pt x="5534" y="1952"/>
                    <a:pt x="5177" y="1512"/>
                    <a:pt x="5111" y="1021"/>
                  </a:cubicBezTo>
                  <a:cubicBezTo>
                    <a:pt x="5007" y="1038"/>
                    <a:pt x="4906" y="1047"/>
                    <a:pt x="4807" y="1047"/>
                  </a:cubicBezTo>
                  <a:cubicBezTo>
                    <a:pt x="4538" y="1047"/>
                    <a:pt x="4294" y="984"/>
                    <a:pt x="4084" y="860"/>
                  </a:cubicBezTo>
                  <a:cubicBezTo>
                    <a:pt x="3797" y="690"/>
                    <a:pt x="3579" y="409"/>
                    <a:pt x="3508" y="0"/>
                  </a:cubicBezTo>
                  <a:close/>
                </a:path>
              </a:pathLst>
            </a:custGeom>
            <a:solidFill>
              <a:srgbClr val="EFAA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93;p59">
              <a:extLst>
                <a:ext uri="{FF2B5EF4-FFF2-40B4-BE49-F238E27FC236}">
                  <a16:creationId xmlns:a16="http://schemas.microsoft.com/office/drawing/2014/main" id="{688211BB-4854-4819-8363-7039CD9C5438}"/>
                </a:ext>
              </a:extLst>
            </p:cNvPr>
            <p:cNvSpPr/>
            <p:nvPr/>
          </p:nvSpPr>
          <p:spPr>
            <a:xfrm>
              <a:off x="4261392" y="4302808"/>
              <a:ext cx="61720" cy="47541"/>
            </a:xfrm>
            <a:custGeom>
              <a:avLst/>
              <a:gdLst/>
              <a:ahLst/>
              <a:cxnLst/>
              <a:rect l="l" t="t" r="r" b="b"/>
              <a:pathLst>
                <a:path w="1480" h="1140" extrusionOk="0">
                  <a:moveTo>
                    <a:pt x="1220" y="1"/>
                  </a:moveTo>
                  <a:cubicBezTo>
                    <a:pt x="1209" y="1"/>
                    <a:pt x="1199" y="5"/>
                    <a:pt x="1191" y="12"/>
                  </a:cubicBezTo>
                  <a:cubicBezTo>
                    <a:pt x="1176" y="29"/>
                    <a:pt x="1175" y="50"/>
                    <a:pt x="1186" y="65"/>
                  </a:cubicBezTo>
                  <a:cubicBezTo>
                    <a:pt x="1244" y="154"/>
                    <a:pt x="1295" y="245"/>
                    <a:pt x="1315" y="341"/>
                  </a:cubicBezTo>
                  <a:cubicBezTo>
                    <a:pt x="1337" y="434"/>
                    <a:pt x="1321" y="525"/>
                    <a:pt x="1271" y="596"/>
                  </a:cubicBezTo>
                  <a:cubicBezTo>
                    <a:pt x="1236" y="651"/>
                    <a:pt x="1180" y="686"/>
                    <a:pt x="1129" y="686"/>
                  </a:cubicBezTo>
                  <a:cubicBezTo>
                    <a:pt x="1114" y="686"/>
                    <a:pt x="1101" y="683"/>
                    <a:pt x="1088" y="677"/>
                  </a:cubicBezTo>
                  <a:cubicBezTo>
                    <a:pt x="1059" y="667"/>
                    <a:pt x="1034" y="647"/>
                    <a:pt x="1016" y="624"/>
                  </a:cubicBezTo>
                  <a:lnTo>
                    <a:pt x="1016" y="624"/>
                  </a:lnTo>
                  <a:cubicBezTo>
                    <a:pt x="1018" y="575"/>
                    <a:pt x="1012" y="526"/>
                    <a:pt x="998" y="477"/>
                  </a:cubicBezTo>
                  <a:cubicBezTo>
                    <a:pt x="987" y="439"/>
                    <a:pt x="953" y="415"/>
                    <a:pt x="916" y="415"/>
                  </a:cubicBezTo>
                  <a:cubicBezTo>
                    <a:pt x="908" y="415"/>
                    <a:pt x="900" y="416"/>
                    <a:pt x="892" y="419"/>
                  </a:cubicBezTo>
                  <a:cubicBezTo>
                    <a:pt x="866" y="426"/>
                    <a:pt x="847" y="445"/>
                    <a:pt x="838" y="467"/>
                  </a:cubicBezTo>
                  <a:lnTo>
                    <a:pt x="837" y="468"/>
                  </a:lnTo>
                  <a:cubicBezTo>
                    <a:pt x="808" y="534"/>
                    <a:pt x="815" y="611"/>
                    <a:pt x="843" y="671"/>
                  </a:cubicBezTo>
                  <a:lnTo>
                    <a:pt x="843" y="671"/>
                  </a:lnTo>
                  <a:cubicBezTo>
                    <a:pt x="834" y="721"/>
                    <a:pt x="816" y="771"/>
                    <a:pt x="788" y="815"/>
                  </a:cubicBezTo>
                  <a:cubicBezTo>
                    <a:pt x="734" y="903"/>
                    <a:pt x="645" y="971"/>
                    <a:pt x="547" y="990"/>
                  </a:cubicBezTo>
                  <a:cubicBezTo>
                    <a:pt x="528" y="994"/>
                    <a:pt x="508" y="995"/>
                    <a:pt x="489" y="995"/>
                  </a:cubicBezTo>
                  <a:cubicBezTo>
                    <a:pt x="305" y="995"/>
                    <a:pt x="107" y="835"/>
                    <a:pt x="89" y="632"/>
                  </a:cubicBezTo>
                  <a:cubicBezTo>
                    <a:pt x="87" y="611"/>
                    <a:pt x="70" y="595"/>
                    <a:pt x="50" y="595"/>
                  </a:cubicBezTo>
                  <a:cubicBezTo>
                    <a:pt x="48" y="595"/>
                    <a:pt x="47" y="596"/>
                    <a:pt x="45" y="596"/>
                  </a:cubicBezTo>
                  <a:cubicBezTo>
                    <a:pt x="24" y="597"/>
                    <a:pt x="9" y="614"/>
                    <a:pt x="8" y="633"/>
                  </a:cubicBezTo>
                  <a:cubicBezTo>
                    <a:pt x="0" y="773"/>
                    <a:pt x="71" y="909"/>
                    <a:pt x="172" y="1003"/>
                  </a:cubicBezTo>
                  <a:cubicBezTo>
                    <a:pt x="261" y="1085"/>
                    <a:pt x="383" y="1139"/>
                    <a:pt x="513" y="1139"/>
                  </a:cubicBezTo>
                  <a:cubicBezTo>
                    <a:pt x="532" y="1139"/>
                    <a:pt x="551" y="1138"/>
                    <a:pt x="570" y="1136"/>
                  </a:cubicBezTo>
                  <a:cubicBezTo>
                    <a:pt x="719" y="1118"/>
                    <a:pt x="848" y="1023"/>
                    <a:pt x="926" y="901"/>
                  </a:cubicBezTo>
                  <a:cubicBezTo>
                    <a:pt x="945" y="873"/>
                    <a:pt x="961" y="842"/>
                    <a:pt x="975" y="810"/>
                  </a:cubicBezTo>
                  <a:lnTo>
                    <a:pt x="975" y="810"/>
                  </a:lnTo>
                  <a:cubicBezTo>
                    <a:pt x="993" y="820"/>
                    <a:pt x="1012" y="829"/>
                    <a:pt x="1033" y="837"/>
                  </a:cubicBezTo>
                  <a:cubicBezTo>
                    <a:pt x="1060" y="847"/>
                    <a:pt x="1090" y="851"/>
                    <a:pt x="1120" y="851"/>
                  </a:cubicBezTo>
                  <a:cubicBezTo>
                    <a:pt x="1168" y="851"/>
                    <a:pt x="1216" y="840"/>
                    <a:pt x="1255" y="820"/>
                  </a:cubicBezTo>
                  <a:cubicBezTo>
                    <a:pt x="1319" y="787"/>
                    <a:pt x="1370" y="736"/>
                    <a:pt x="1406" y="679"/>
                  </a:cubicBezTo>
                  <a:cubicBezTo>
                    <a:pt x="1474" y="565"/>
                    <a:pt x="1480" y="419"/>
                    <a:pt x="1439" y="304"/>
                  </a:cubicBezTo>
                  <a:cubicBezTo>
                    <a:pt x="1399" y="186"/>
                    <a:pt x="1327" y="92"/>
                    <a:pt x="1248" y="12"/>
                  </a:cubicBezTo>
                  <a:cubicBezTo>
                    <a:pt x="1240" y="5"/>
                    <a:pt x="1230" y="1"/>
                    <a:pt x="122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794;p59">
              <a:extLst>
                <a:ext uri="{FF2B5EF4-FFF2-40B4-BE49-F238E27FC236}">
                  <a16:creationId xmlns:a16="http://schemas.microsoft.com/office/drawing/2014/main" id="{D7F5F763-F5B5-4359-B162-18F44C200475}"/>
                </a:ext>
              </a:extLst>
            </p:cNvPr>
            <p:cNvSpPr/>
            <p:nvPr/>
          </p:nvSpPr>
          <p:spPr>
            <a:xfrm>
              <a:off x="4105800" y="4366237"/>
              <a:ext cx="49918" cy="36615"/>
            </a:xfrm>
            <a:custGeom>
              <a:avLst/>
              <a:gdLst/>
              <a:ahLst/>
              <a:cxnLst/>
              <a:rect l="l" t="t" r="r" b="b"/>
              <a:pathLst>
                <a:path w="1197" h="878" extrusionOk="0">
                  <a:moveTo>
                    <a:pt x="95" y="0"/>
                  </a:moveTo>
                  <a:cubicBezTo>
                    <a:pt x="76" y="0"/>
                    <a:pt x="60" y="13"/>
                    <a:pt x="55" y="30"/>
                  </a:cubicBezTo>
                  <a:cubicBezTo>
                    <a:pt x="31" y="115"/>
                    <a:pt x="14" y="203"/>
                    <a:pt x="6" y="297"/>
                  </a:cubicBezTo>
                  <a:cubicBezTo>
                    <a:pt x="1" y="390"/>
                    <a:pt x="14" y="492"/>
                    <a:pt x="60" y="586"/>
                  </a:cubicBezTo>
                  <a:cubicBezTo>
                    <a:pt x="109" y="687"/>
                    <a:pt x="203" y="754"/>
                    <a:pt x="307" y="785"/>
                  </a:cubicBezTo>
                  <a:cubicBezTo>
                    <a:pt x="336" y="794"/>
                    <a:pt x="368" y="799"/>
                    <a:pt x="401" y="799"/>
                  </a:cubicBezTo>
                  <a:cubicBezTo>
                    <a:pt x="451" y="799"/>
                    <a:pt x="504" y="788"/>
                    <a:pt x="550" y="763"/>
                  </a:cubicBezTo>
                  <a:lnTo>
                    <a:pt x="550" y="763"/>
                  </a:lnTo>
                  <a:cubicBezTo>
                    <a:pt x="621" y="836"/>
                    <a:pt x="720" y="877"/>
                    <a:pt x="820" y="877"/>
                  </a:cubicBezTo>
                  <a:cubicBezTo>
                    <a:pt x="859" y="877"/>
                    <a:pt x="898" y="871"/>
                    <a:pt x="936" y="859"/>
                  </a:cubicBezTo>
                  <a:cubicBezTo>
                    <a:pt x="1102" y="797"/>
                    <a:pt x="1196" y="620"/>
                    <a:pt x="1157" y="464"/>
                  </a:cubicBezTo>
                  <a:cubicBezTo>
                    <a:pt x="1153" y="445"/>
                    <a:pt x="1137" y="433"/>
                    <a:pt x="1118" y="433"/>
                  </a:cubicBezTo>
                  <a:cubicBezTo>
                    <a:pt x="1115" y="433"/>
                    <a:pt x="1112" y="434"/>
                    <a:pt x="1108" y="435"/>
                  </a:cubicBezTo>
                  <a:cubicBezTo>
                    <a:pt x="1090" y="438"/>
                    <a:pt x="1078" y="453"/>
                    <a:pt x="1077" y="472"/>
                  </a:cubicBezTo>
                  <a:lnTo>
                    <a:pt x="1077" y="473"/>
                  </a:lnTo>
                  <a:cubicBezTo>
                    <a:pt x="1071" y="588"/>
                    <a:pt x="983" y="691"/>
                    <a:pt x="890" y="711"/>
                  </a:cubicBezTo>
                  <a:cubicBezTo>
                    <a:pt x="875" y="714"/>
                    <a:pt x="860" y="716"/>
                    <a:pt x="845" y="716"/>
                  </a:cubicBezTo>
                  <a:cubicBezTo>
                    <a:pt x="763" y="716"/>
                    <a:pt x="676" y="668"/>
                    <a:pt x="642" y="598"/>
                  </a:cubicBezTo>
                  <a:lnTo>
                    <a:pt x="641" y="596"/>
                  </a:lnTo>
                  <a:cubicBezTo>
                    <a:pt x="626" y="566"/>
                    <a:pt x="595" y="549"/>
                    <a:pt x="564" y="549"/>
                  </a:cubicBezTo>
                  <a:cubicBezTo>
                    <a:pt x="552" y="549"/>
                    <a:pt x="539" y="552"/>
                    <a:pt x="527" y="558"/>
                  </a:cubicBezTo>
                  <a:cubicBezTo>
                    <a:pt x="515" y="565"/>
                    <a:pt x="504" y="575"/>
                    <a:pt x="496" y="586"/>
                  </a:cubicBezTo>
                  <a:cubicBezTo>
                    <a:pt x="477" y="613"/>
                    <a:pt x="441" y="627"/>
                    <a:pt x="398" y="627"/>
                  </a:cubicBezTo>
                  <a:cubicBezTo>
                    <a:pt x="383" y="627"/>
                    <a:pt x="366" y="626"/>
                    <a:pt x="349" y="622"/>
                  </a:cubicBezTo>
                  <a:cubicBezTo>
                    <a:pt x="285" y="608"/>
                    <a:pt x="225" y="566"/>
                    <a:pt x="192" y="514"/>
                  </a:cubicBezTo>
                  <a:cubicBezTo>
                    <a:pt x="116" y="390"/>
                    <a:pt x="125" y="216"/>
                    <a:pt x="134" y="44"/>
                  </a:cubicBezTo>
                  <a:cubicBezTo>
                    <a:pt x="135" y="21"/>
                    <a:pt x="119" y="2"/>
                    <a:pt x="97" y="0"/>
                  </a:cubicBezTo>
                  <a:cubicBezTo>
                    <a:pt x="96" y="0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95;p59">
              <a:extLst>
                <a:ext uri="{FF2B5EF4-FFF2-40B4-BE49-F238E27FC236}">
                  <a16:creationId xmlns:a16="http://schemas.microsoft.com/office/drawing/2014/main" id="{7D42A47B-B960-4105-A465-47FAB0E3B526}"/>
                </a:ext>
              </a:extLst>
            </p:cNvPr>
            <p:cNvSpPr/>
            <p:nvPr/>
          </p:nvSpPr>
          <p:spPr>
            <a:xfrm>
              <a:off x="4215102" y="4187501"/>
              <a:ext cx="49126" cy="44455"/>
            </a:xfrm>
            <a:custGeom>
              <a:avLst/>
              <a:gdLst/>
              <a:ahLst/>
              <a:cxnLst/>
              <a:rect l="l" t="t" r="r" b="b"/>
              <a:pathLst>
                <a:path w="1178" h="1066" extrusionOk="0">
                  <a:moveTo>
                    <a:pt x="892" y="1"/>
                  </a:moveTo>
                  <a:cubicBezTo>
                    <a:pt x="875" y="1"/>
                    <a:pt x="858" y="12"/>
                    <a:pt x="853" y="29"/>
                  </a:cubicBezTo>
                  <a:cubicBezTo>
                    <a:pt x="847" y="50"/>
                    <a:pt x="855" y="68"/>
                    <a:pt x="870" y="79"/>
                  </a:cubicBezTo>
                  <a:cubicBezTo>
                    <a:pt x="1018" y="174"/>
                    <a:pt x="1055" y="391"/>
                    <a:pt x="969" y="509"/>
                  </a:cubicBezTo>
                  <a:cubicBezTo>
                    <a:pt x="921" y="584"/>
                    <a:pt x="823" y="627"/>
                    <a:pt x="727" y="627"/>
                  </a:cubicBezTo>
                  <a:cubicBezTo>
                    <a:pt x="667" y="627"/>
                    <a:pt x="609" y="610"/>
                    <a:pt x="565" y="574"/>
                  </a:cubicBezTo>
                  <a:lnTo>
                    <a:pt x="563" y="572"/>
                  </a:lnTo>
                  <a:cubicBezTo>
                    <a:pt x="548" y="559"/>
                    <a:pt x="530" y="553"/>
                    <a:pt x="512" y="553"/>
                  </a:cubicBezTo>
                  <a:cubicBezTo>
                    <a:pt x="488" y="553"/>
                    <a:pt x="465" y="563"/>
                    <a:pt x="448" y="582"/>
                  </a:cubicBezTo>
                  <a:cubicBezTo>
                    <a:pt x="433" y="602"/>
                    <a:pt x="428" y="626"/>
                    <a:pt x="431" y="648"/>
                  </a:cubicBezTo>
                  <a:cubicBezTo>
                    <a:pt x="446" y="742"/>
                    <a:pt x="419" y="882"/>
                    <a:pt x="355" y="920"/>
                  </a:cubicBezTo>
                  <a:cubicBezTo>
                    <a:pt x="330" y="934"/>
                    <a:pt x="294" y="943"/>
                    <a:pt x="257" y="943"/>
                  </a:cubicBezTo>
                  <a:cubicBezTo>
                    <a:pt x="242" y="943"/>
                    <a:pt x="227" y="941"/>
                    <a:pt x="213" y="938"/>
                  </a:cubicBezTo>
                  <a:cubicBezTo>
                    <a:pt x="161" y="928"/>
                    <a:pt x="113" y="900"/>
                    <a:pt x="77" y="858"/>
                  </a:cubicBezTo>
                  <a:lnTo>
                    <a:pt x="76" y="857"/>
                  </a:lnTo>
                  <a:cubicBezTo>
                    <a:pt x="68" y="848"/>
                    <a:pt x="56" y="843"/>
                    <a:pt x="44" y="843"/>
                  </a:cubicBezTo>
                  <a:cubicBezTo>
                    <a:pt x="35" y="843"/>
                    <a:pt x="26" y="846"/>
                    <a:pt x="19" y="852"/>
                  </a:cubicBezTo>
                  <a:cubicBezTo>
                    <a:pt x="5" y="864"/>
                    <a:pt x="0" y="884"/>
                    <a:pt x="10" y="901"/>
                  </a:cubicBezTo>
                  <a:cubicBezTo>
                    <a:pt x="45" y="969"/>
                    <a:pt x="109" y="1019"/>
                    <a:pt x="181" y="1045"/>
                  </a:cubicBezTo>
                  <a:cubicBezTo>
                    <a:pt x="217" y="1058"/>
                    <a:pt x="255" y="1065"/>
                    <a:pt x="295" y="1065"/>
                  </a:cubicBezTo>
                  <a:cubicBezTo>
                    <a:pt x="334" y="1065"/>
                    <a:pt x="375" y="1058"/>
                    <a:pt x="416" y="1039"/>
                  </a:cubicBezTo>
                  <a:cubicBezTo>
                    <a:pt x="503" y="997"/>
                    <a:pt x="542" y="919"/>
                    <a:pt x="567" y="848"/>
                  </a:cubicBezTo>
                  <a:cubicBezTo>
                    <a:pt x="576" y="823"/>
                    <a:pt x="582" y="798"/>
                    <a:pt x="587" y="773"/>
                  </a:cubicBezTo>
                  <a:lnTo>
                    <a:pt x="587" y="773"/>
                  </a:lnTo>
                  <a:cubicBezTo>
                    <a:pt x="635" y="789"/>
                    <a:pt x="684" y="797"/>
                    <a:pt x="734" y="797"/>
                  </a:cubicBezTo>
                  <a:cubicBezTo>
                    <a:pt x="758" y="797"/>
                    <a:pt x="782" y="795"/>
                    <a:pt x="806" y="791"/>
                  </a:cubicBezTo>
                  <a:cubicBezTo>
                    <a:pt x="926" y="775"/>
                    <a:pt x="1042" y="708"/>
                    <a:pt x="1110" y="598"/>
                  </a:cubicBezTo>
                  <a:cubicBezTo>
                    <a:pt x="1178" y="487"/>
                    <a:pt x="1178" y="353"/>
                    <a:pt x="1139" y="243"/>
                  </a:cubicBezTo>
                  <a:cubicBezTo>
                    <a:pt x="1102" y="133"/>
                    <a:pt x="1013" y="38"/>
                    <a:pt x="904" y="3"/>
                  </a:cubicBezTo>
                  <a:cubicBezTo>
                    <a:pt x="900" y="2"/>
                    <a:pt x="896" y="1"/>
                    <a:pt x="892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796;p59">
              <a:extLst>
                <a:ext uri="{FF2B5EF4-FFF2-40B4-BE49-F238E27FC236}">
                  <a16:creationId xmlns:a16="http://schemas.microsoft.com/office/drawing/2014/main" id="{59F74DE0-FA5E-4754-B76C-5AE2747890DF}"/>
                </a:ext>
              </a:extLst>
            </p:cNvPr>
            <p:cNvSpPr/>
            <p:nvPr/>
          </p:nvSpPr>
          <p:spPr>
            <a:xfrm>
              <a:off x="3990785" y="4094587"/>
              <a:ext cx="32069" cy="20768"/>
            </a:xfrm>
            <a:custGeom>
              <a:avLst/>
              <a:gdLst/>
              <a:ahLst/>
              <a:cxnLst/>
              <a:rect l="l" t="t" r="r" b="b"/>
              <a:pathLst>
                <a:path w="769" h="498" extrusionOk="0">
                  <a:moveTo>
                    <a:pt x="100" y="1"/>
                  </a:moveTo>
                  <a:cubicBezTo>
                    <a:pt x="83" y="2"/>
                    <a:pt x="69" y="12"/>
                    <a:pt x="63" y="28"/>
                  </a:cubicBezTo>
                  <a:cubicBezTo>
                    <a:pt x="1" y="209"/>
                    <a:pt x="121" y="433"/>
                    <a:pt x="326" y="486"/>
                  </a:cubicBezTo>
                  <a:cubicBezTo>
                    <a:pt x="355" y="494"/>
                    <a:pt x="385" y="497"/>
                    <a:pt x="415" y="497"/>
                  </a:cubicBezTo>
                  <a:cubicBezTo>
                    <a:pt x="489" y="497"/>
                    <a:pt x="561" y="475"/>
                    <a:pt x="619" y="436"/>
                  </a:cubicBezTo>
                  <a:cubicBezTo>
                    <a:pt x="700" y="380"/>
                    <a:pt x="763" y="293"/>
                    <a:pt x="768" y="197"/>
                  </a:cubicBezTo>
                  <a:cubicBezTo>
                    <a:pt x="769" y="173"/>
                    <a:pt x="752" y="155"/>
                    <a:pt x="728" y="153"/>
                  </a:cubicBezTo>
                  <a:cubicBezTo>
                    <a:pt x="727" y="153"/>
                    <a:pt x="727" y="153"/>
                    <a:pt x="726" y="153"/>
                  </a:cubicBezTo>
                  <a:cubicBezTo>
                    <a:pt x="713" y="153"/>
                    <a:pt x="701" y="161"/>
                    <a:pt x="694" y="171"/>
                  </a:cubicBezTo>
                  <a:lnTo>
                    <a:pt x="690" y="173"/>
                  </a:lnTo>
                  <a:cubicBezTo>
                    <a:pt x="618" y="272"/>
                    <a:pt x="509" y="326"/>
                    <a:pt x="410" y="326"/>
                  </a:cubicBezTo>
                  <a:cubicBezTo>
                    <a:pt x="395" y="326"/>
                    <a:pt x="380" y="324"/>
                    <a:pt x="366" y="322"/>
                  </a:cubicBezTo>
                  <a:cubicBezTo>
                    <a:pt x="255" y="299"/>
                    <a:pt x="151" y="183"/>
                    <a:pt x="143" y="43"/>
                  </a:cubicBezTo>
                  <a:lnTo>
                    <a:pt x="143" y="41"/>
                  </a:lnTo>
                  <a:cubicBezTo>
                    <a:pt x="142" y="18"/>
                    <a:pt x="122" y="1"/>
                    <a:pt x="100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797;p59">
              <a:extLst>
                <a:ext uri="{FF2B5EF4-FFF2-40B4-BE49-F238E27FC236}">
                  <a16:creationId xmlns:a16="http://schemas.microsoft.com/office/drawing/2014/main" id="{1940CF41-01A3-4D6B-A00A-45B0A66E512F}"/>
                </a:ext>
              </a:extLst>
            </p:cNvPr>
            <p:cNvSpPr/>
            <p:nvPr/>
          </p:nvSpPr>
          <p:spPr>
            <a:xfrm>
              <a:off x="3771263" y="4127491"/>
              <a:ext cx="26648" cy="21560"/>
            </a:xfrm>
            <a:custGeom>
              <a:avLst/>
              <a:gdLst/>
              <a:ahLst/>
              <a:cxnLst/>
              <a:rect l="l" t="t" r="r" b="b"/>
              <a:pathLst>
                <a:path w="639" h="517" extrusionOk="0">
                  <a:moveTo>
                    <a:pt x="115" y="1"/>
                  </a:moveTo>
                  <a:cubicBezTo>
                    <a:pt x="104" y="1"/>
                    <a:pt x="94" y="5"/>
                    <a:pt x="87" y="12"/>
                  </a:cubicBezTo>
                  <a:cubicBezTo>
                    <a:pt x="20" y="80"/>
                    <a:pt x="0" y="186"/>
                    <a:pt x="25" y="278"/>
                  </a:cubicBezTo>
                  <a:cubicBezTo>
                    <a:pt x="46" y="370"/>
                    <a:pt x="113" y="461"/>
                    <a:pt x="216" y="499"/>
                  </a:cubicBezTo>
                  <a:cubicBezTo>
                    <a:pt x="249" y="511"/>
                    <a:pt x="284" y="517"/>
                    <a:pt x="318" y="517"/>
                  </a:cubicBezTo>
                  <a:cubicBezTo>
                    <a:pt x="388" y="517"/>
                    <a:pt x="456" y="493"/>
                    <a:pt x="507" y="453"/>
                  </a:cubicBezTo>
                  <a:cubicBezTo>
                    <a:pt x="584" y="395"/>
                    <a:pt x="639" y="297"/>
                    <a:pt x="623" y="202"/>
                  </a:cubicBezTo>
                  <a:cubicBezTo>
                    <a:pt x="619" y="182"/>
                    <a:pt x="602" y="168"/>
                    <a:pt x="583" y="168"/>
                  </a:cubicBezTo>
                  <a:cubicBezTo>
                    <a:pt x="581" y="168"/>
                    <a:pt x="579" y="168"/>
                    <a:pt x="576" y="168"/>
                  </a:cubicBezTo>
                  <a:cubicBezTo>
                    <a:pt x="562" y="171"/>
                    <a:pt x="551" y="180"/>
                    <a:pt x="546" y="191"/>
                  </a:cubicBezTo>
                  <a:lnTo>
                    <a:pt x="542" y="194"/>
                  </a:lnTo>
                  <a:cubicBezTo>
                    <a:pt x="515" y="253"/>
                    <a:pt x="471" y="293"/>
                    <a:pt x="420" y="317"/>
                  </a:cubicBezTo>
                  <a:cubicBezTo>
                    <a:pt x="385" y="334"/>
                    <a:pt x="350" y="344"/>
                    <a:pt x="317" y="344"/>
                  </a:cubicBezTo>
                  <a:cubicBezTo>
                    <a:pt x="302" y="344"/>
                    <a:pt x="287" y="342"/>
                    <a:pt x="273" y="337"/>
                  </a:cubicBezTo>
                  <a:cubicBezTo>
                    <a:pt x="184" y="312"/>
                    <a:pt x="108" y="176"/>
                    <a:pt x="153" y="57"/>
                  </a:cubicBezTo>
                  <a:lnTo>
                    <a:pt x="154" y="55"/>
                  </a:lnTo>
                  <a:cubicBezTo>
                    <a:pt x="162" y="34"/>
                    <a:pt x="151" y="10"/>
                    <a:pt x="129" y="3"/>
                  </a:cubicBezTo>
                  <a:cubicBezTo>
                    <a:pt x="125" y="1"/>
                    <a:pt x="120" y="1"/>
                    <a:pt x="115" y="1"/>
                  </a:cubicBezTo>
                  <a:close/>
                </a:path>
              </a:pathLst>
            </a:custGeom>
            <a:solidFill>
              <a:srgbClr val="191919">
                <a:alpha val="29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798;p59">
              <a:extLst>
                <a:ext uri="{FF2B5EF4-FFF2-40B4-BE49-F238E27FC236}">
                  <a16:creationId xmlns:a16="http://schemas.microsoft.com/office/drawing/2014/main" id="{9332FE62-4995-4C91-8093-1517E621B31C}"/>
                </a:ext>
              </a:extLst>
            </p:cNvPr>
            <p:cNvSpPr/>
            <p:nvPr/>
          </p:nvSpPr>
          <p:spPr>
            <a:xfrm>
              <a:off x="3952669" y="4225241"/>
              <a:ext cx="24271" cy="25772"/>
            </a:xfrm>
            <a:custGeom>
              <a:avLst/>
              <a:gdLst/>
              <a:ahLst/>
              <a:cxnLst/>
              <a:rect l="l" t="t" r="r" b="b"/>
              <a:pathLst>
                <a:path w="582" h="618" extrusionOk="0">
                  <a:moveTo>
                    <a:pt x="316" y="1"/>
                  </a:moveTo>
                  <a:cubicBezTo>
                    <a:pt x="196" y="1"/>
                    <a:pt x="81" y="101"/>
                    <a:pt x="44" y="247"/>
                  </a:cubicBezTo>
                  <a:cubicBezTo>
                    <a:pt x="0" y="414"/>
                    <a:pt x="77" y="577"/>
                    <a:pt x="214" y="612"/>
                  </a:cubicBezTo>
                  <a:cubicBezTo>
                    <a:pt x="231" y="616"/>
                    <a:pt x="248" y="618"/>
                    <a:pt x="265" y="618"/>
                  </a:cubicBezTo>
                  <a:cubicBezTo>
                    <a:pt x="386" y="618"/>
                    <a:pt x="502" y="518"/>
                    <a:pt x="539" y="372"/>
                  </a:cubicBezTo>
                  <a:cubicBezTo>
                    <a:pt x="582" y="205"/>
                    <a:pt x="504" y="41"/>
                    <a:pt x="368" y="7"/>
                  </a:cubicBezTo>
                  <a:cubicBezTo>
                    <a:pt x="351" y="3"/>
                    <a:pt x="333" y="1"/>
                    <a:pt x="3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799;p59">
              <a:extLst>
                <a:ext uri="{FF2B5EF4-FFF2-40B4-BE49-F238E27FC236}">
                  <a16:creationId xmlns:a16="http://schemas.microsoft.com/office/drawing/2014/main" id="{16FD18FC-72C2-4A18-8603-12C820795185}"/>
                </a:ext>
              </a:extLst>
            </p:cNvPr>
            <p:cNvSpPr/>
            <p:nvPr/>
          </p:nvSpPr>
          <p:spPr>
            <a:xfrm>
              <a:off x="3847036" y="4194256"/>
              <a:ext cx="22102" cy="26022"/>
            </a:xfrm>
            <a:custGeom>
              <a:avLst/>
              <a:gdLst/>
              <a:ahLst/>
              <a:cxnLst/>
              <a:rect l="l" t="t" r="r" b="b"/>
              <a:pathLst>
                <a:path w="530" h="624" extrusionOk="0">
                  <a:moveTo>
                    <a:pt x="271" y="1"/>
                  </a:moveTo>
                  <a:cubicBezTo>
                    <a:pt x="134" y="1"/>
                    <a:pt x="19" y="131"/>
                    <a:pt x="10" y="299"/>
                  </a:cubicBezTo>
                  <a:cubicBezTo>
                    <a:pt x="0" y="471"/>
                    <a:pt x="109" y="617"/>
                    <a:pt x="249" y="623"/>
                  </a:cubicBezTo>
                  <a:cubicBezTo>
                    <a:pt x="253" y="623"/>
                    <a:pt x="257" y="624"/>
                    <a:pt x="262" y="624"/>
                  </a:cubicBezTo>
                  <a:cubicBezTo>
                    <a:pt x="397" y="624"/>
                    <a:pt x="512" y="492"/>
                    <a:pt x="520" y="325"/>
                  </a:cubicBezTo>
                  <a:cubicBezTo>
                    <a:pt x="529" y="153"/>
                    <a:pt x="421" y="7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800;p59">
              <a:extLst>
                <a:ext uri="{FF2B5EF4-FFF2-40B4-BE49-F238E27FC236}">
                  <a16:creationId xmlns:a16="http://schemas.microsoft.com/office/drawing/2014/main" id="{0B780222-B67F-4555-A108-4C5242CD8ED1}"/>
                </a:ext>
              </a:extLst>
            </p:cNvPr>
            <p:cNvSpPr/>
            <p:nvPr/>
          </p:nvSpPr>
          <p:spPr>
            <a:xfrm>
              <a:off x="3896829" y="4217151"/>
              <a:ext cx="23812" cy="20810"/>
            </a:xfrm>
            <a:custGeom>
              <a:avLst/>
              <a:gdLst/>
              <a:ahLst/>
              <a:cxnLst/>
              <a:rect l="l" t="t" r="r" b="b"/>
              <a:pathLst>
                <a:path w="571" h="499" extrusionOk="0">
                  <a:moveTo>
                    <a:pt x="134" y="0"/>
                  </a:moveTo>
                  <a:cubicBezTo>
                    <a:pt x="62" y="0"/>
                    <a:pt x="0" y="60"/>
                    <a:pt x="3" y="135"/>
                  </a:cubicBezTo>
                  <a:cubicBezTo>
                    <a:pt x="8" y="219"/>
                    <a:pt x="18" y="327"/>
                    <a:pt x="49" y="412"/>
                  </a:cubicBezTo>
                  <a:cubicBezTo>
                    <a:pt x="68" y="464"/>
                    <a:pt x="117" y="499"/>
                    <a:pt x="170" y="499"/>
                  </a:cubicBezTo>
                  <a:cubicBezTo>
                    <a:pt x="181" y="499"/>
                    <a:pt x="192" y="497"/>
                    <a:pt x="203" y="494"/>
                  </a:cubicBezTo>
                  <a:cubicBezTo>
                    <a:pt x="278" y="473"/>
                    <a:pt x="388" y="426"/>
                    <a:pt x="506" y="321"/>
                  </a:cubicBezTo>
                  <a:cubicBezTo>
                    <a:pt x="570" y="264"/>
                    <a:pt x="560" y="161"/>
                    <a:pt x="487" y="115"/>
                  </a:cubicBezTo>
                  <a:cubicBezTo>
                    <a:pt x="410" y="68"/>
                    <a:pt x="297" y="19"/>
                    <a:pt x="148" y="1"/>
                  </a:cubicBezTo>
                  <a:cubicBezTo>
                    <a:pt x="143" y="1"/>
                    <a:pt x="139" y="0"/>
                    <a:pt x="1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801;p59">
              <a:extLst>
                <a:ext uri="{FF2B5EF4-FFF2-40B4-BE49-F238E27FC236}">
                  <a16:creationId xmlns:a16="http://schemas.microsoft.com/office/drawing/2014/main" id="{8D9E7E99-EC14-4E18-84ED-0F53ABF8134B}"/>
                </a:ext>
              </a:extLst>
            </p:cNvPr>
            <p:cNvSpPr/>
            <p:nvPr/>
          </p:nvSpPr>
          <p:spPr>
            <a:xfrm>
              <a:off x="3896620" y="4229078"/>
              <a:ext cx="10634" cy="33028"/>
            </a:xfrm>
            <a:custGeom>
              <a:avLst/>
              <a:gdLst/>
              <a:ahLst/>
              <a:cxnLst/>
              <a:rect l="l" t="t" r="r" b="b"/>
              <a:pathLst>
                <a:path w="255" h="792" extrusionOk="0">
                  <a:moveTo>
                    <a:pt x="236" y="1"/>
                  </a:moveTo>
                  <a:cubicBezTo>
                    <a:pt x="231" y="1"/>
                    <a:pt x="226" y="3"/>
                    <a:pt x="223" y="7"/>
                  </a:cubicBezTo>
                  <a:cubicBezTo>
                    <a:pt x="216" y="19"/>
                    <a:pt x="36" y="282"/>
                    <a:pt x="0" y="775"/>
                  </a:cubicBezTo>
                  <a:cubicBezTo>
                    <a:pt x="0" y="782"/>
                    <a:pt x="7" y="791"/>
                    <a:pt x="18" y="792"/>
                  </a:cubicBezTo>
                  <a:cubicBezTo>
                    <a:pt x="26" y="792"/>
                    <a:pt x="33" y="785"/>
                    <a:pt x="33" y="776"/>
                  </a:cubicBezTo>
                  <a:cubicBezTo>
                    <a:pt x="68" y="294"/>
                    <a:pt x="248" y="28"/>
                    <a:pt x="249" y="26"/>
                  </a:cubicBezTo>
                  <a:cubicBezTo>
                    <a:pt x="254" y="19"/>
                    <a:pt x="253" y="9"/>
                    <a:pt x="245" y="4"/>
                  </a:cubicBezTo>
                  <a:cubicBezTo>
                    <a:pt x="242" y="2"/>
                    <a:pt x="239" y="1"/>
                    <a:pt x="2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3365;p68">
            <a:extLst>
              <a:ext uri="{FF2B5EF4-FFF2-40B4-BE49-F238E27FC236}">
                <a16:creationId xmlns:a16="http://schemas.microsoft.com/office/drawing/2014/main" id="{FD7340ED-0F19-4EC9-BABC-28850A386A2F}"/>
              </a:ext>
            </a:extLst>
          </p:cNvPr>
          <p:cNvGrpSpPr/>
          <p:nvPr/>
        </p:nvGrpSpPr>
        <p:grpSpPr>
          <a:xfrm>
            <a:off x="2201164" y="227643"/>
            <a:ext cx="483225" cy="474500"/>
            <a:chOff x="6274400" y="1808125"/>
            <a:chExt cx="483225" cy="474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Google Shape;3366;p68">
              <a:extLst>
                <a:ext uri="{FF2B5EF4-FFF2-40B4-BE49-F238E27FC236}">
                  <a16:creationId xmlns:a16="http://schemas.microsoft.com/office/drawing/2014/main" id="{F9DF1562-7E11-4086-9012-368EACB19F56}"/>
                </a:ext>
              </a:extLst>
            </p:cNvPr>
            <p:cNvSpPr/>
            <p:nvPr/>
          </p:nvSpPr>
          <p:spPr>
            <a:xfrm>
              <a:off x="6323250" y="1838650"/>
              <a:ext cx="269625" cy="265975"/>
            </a:xfrm>
            <a:custGeom>
              <a:avLst/>
              <a:gdLst/>
              <a:ahLst/>
              <a:cxnLst/>
              <a:rect l="l" t="t" r="r" b="b"/>
              <a:pathLst>
                <a:path w="10785" h="10639" extrusionOk="0">
                  <a:moveTo>
                    <a:pt x="5256" y="1"/>
                  </a:moveTo>
                  <a:cubicBezTo>
                    <a:pt x="4572" y="1"/>
                    <a:pt x="3926" y="315"/>
                    <a:pt x="3501" y="855"/>
                  </a:cubicBezTo>
                  <a:lnTo>
                    <a:pt x="1" y="5320"/>
                  </a:lnTo>
                  <a:lnTo>
                    <a:pt x="3501" y="9786"/>
                  </a:lnTo>
                  <a:cubicBezTo>
                    <a:pt x="3923" y="10324"/>
                    <a:pt x="4572" y="10638"/>
                    <a:pt x="5256" y="10638"/>
                  </a:cubicBezTo>
                  <a:lnTo>
                    <a:pt x="6285" y="10638"/>
                  </a:lnTo>
                  <a:cubicBezTo>
                    <a:pt x="8069" y="10342"/>
                    <a:pt x="9553" y="9170"/>
                    <a:pt x="10287" y="7583"/>
                  </a:cubicBezTo>
                  <a:cubicBezTo>
                    <a:pt x="10606" y="6894"/>
                    <a:pt x="10784" y="6129"/>
                    <a:pt x="10784" y="5322"/>
                  </a:cubicBezTo>
                  <a:cubicBezTo>
                    <a:pt x="10784" y="2645"/>
                    <a:pt x="8838" y="427"/>
                    <a:pt x="6285" y="1"/>
                  </a:cubicBezTo>
                  <a:close/>
                </a:path>
              </a:pathLst>
            </a:custGeom>
            <a:solidFill>
              <a:srgbClr val="FED2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367;p68">
              <a:extLst>
                <a:ext uri="{FF2B5EF4-FFF2-40B4-BE49-F238E27FC236}">
                  <a16:creationId xmlns:a16="http://schemas.microsoft.com/office/drawing/2014/main" id="{C0556FE6-BB92-4A2E-8875-76FC8B1EB651}"/>
                </a:ext>
              </a:extLst>
            </p:cNvPr>
            <p:cNvSpPr/>
            <p:nvPr/>
          </p:nvSpPr>
          <p:spPr>
            <a:xfrm>
              <a:off x="6323350" y="1836825"/>
              <a:ext cx="157050" cy="269400"/>
            </a:xfrm>
            <a:custGeom>
              <a:avLst/>
              <a:gdLst/>
              <a:ahLst/>
              <a:cxnLst/>
              <a:rect l="l" t="t" r="r" b="b"/>
              <a:pathLst>
                <a:path w="6282" h="10776" extrusionOk="0">
                  <a:moveTo>
                    <a:pt x="5389" y="0"/>
                  </a:moveTo>
                  <a:cubicBezTo>
                    <a:pt x="2413" y="0"/>
                    <a:pt x="0" y="2411"/>
                    <a:pt x="0" y="5387"/>
                  </a:cubicBezTo>
                  <a:cubicBezTo>
                    <a:pt x="0" y="8363"/>
                    <a:pt x="2413" y="10776"/>
                    <a:pt x="5389" y="10776"/>
                  </a:cubicBezTo>
                  <a:cubicBezTo>
                    <a:pt x="5694" y="10776"/>
                    <a:pt x="5990" y="10750"/>
                    <a:pt x="6281" y="10701"/>
                  </a:cubicBezTo>
                  <a:cubicBezTo>
                    <a:pt x="3732" y="10273"/>
                    <a:pt x="1787" y="8056"/>
                    <a:pt x="1787" y="5386"/>
                  </a:cubicBezTo>
                  <a:cubicBezTo>
                    <a:pt x="1787" y="4967"/>
                    <a:pt x="1836" y="4560"/>
                    <a:pt x="1925" y="4169"/>
                  </a:cubicBezTo>
                  <a:cubicBezTo>
                    <a:pt x="2411" y="2065"/>
                    <a:pt x="4131" y="431"/>
                    <a:pt x="6281" y="72"/>
                  </a:cubicBezTo>
                  <a:cubicBezTo>
                    <a:pt x="5993" y="25"/>
                    <a:pt x="5694" y="0"/>
                    <a:pt x="5389" y="0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368;p68">
              <a:extLst>
                <a:ext uri="{FF2B5EF4-FFF2-40B4-BE49-F238E27FC236}">
                  <a16:creationId xmlns:a16="http://schemas.microsoft.com/office/drawing/2014/main" id="{E1AC4926-F5FC-4F2F-BBD5-1C756EC58125}"/>
                </a:ext>
              </a:extLst>
            </p:cNvPr>
            <p:cNvSpPr/>
            <p:nvPr/>
          </p:nvSpPr>
          <p:spPr>
            <a:xfrm>
              <a:off x="6357825" y="1995950"/>
              <a:ext cx="53575" cy="42675"/>
            </a:xfrm>
            <a:custGeom>
              <a:avLst/>
              <a:gdLst/>
              <a:ahLst/>
              <a:cxnLst/>
              <a:rect l="l" t="t" r="r" b="b"/>
              <a:pathLst>
                <a:path w="2143" h="1707" extrusionOk="0">
                  <a:moveTo>
                    <a:pt x="1072" y="1"/>
                  </a:moveTo>
                  <a:cubicBezTo>
                    <a:pt x="480" y="1"/>
                    <a:pt x="0" y="383"/>
                    <a:pt x="0" y="854"/>
                  </a:cubicBezTo>
                  <a:cubicBezTo>
                    <a:pt x="0" y="1325"/>
                    <a:pt x="480" y="1707"/>
                    <a:pt x="1072" y="1707"/>
                  </a:cubicBezTo>
                  <a:cubicBezTo>
                    <a:pt x="1664" y="1707"/>
                    <a:pt x="2143" y="1325"/>
                    <a:pt x="2143" y="854"/>
                  </a:cubicBezTo>
                  <a:cubicBezTo>
                    <a:pt x="2143" y="383"/>
                    <a:pt x="1664" y="1"/>
                    <a:pt x="10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369;p68">
              <a:extLst>
                <a:ext uri="{FF2B5EF4-FFF2-40B4-BE49-F238E27FC236}">
                  <a16:creationId xmlns:a16="http://schemas.microsoft.com/office/drawing/2014/main" id="{1FB2E2A7-E7FF-443A-9EA9-EA7DBD22CA1C}"/>
                </a:ext>
              </a:extLst>
            </p:cNvPr>
            <p:cNvSpPr/>
            <p:nvPr/>
          </p:nvSpPr>
          <p:spPr>
            <a:xfrm>
              <a:off x="6504450" y="1995950"/>
              <a:ext cx="53800" cy="42675"/>
            </a:xfrm>
            <a:custGeom>
              <a:avLst/>
              <a:gdLst/>
              <a:ahLst/>
              <a:cxnLst/>
              <a:rect l="l" t="t" r="r" b="b"/>
              <a:pathLst>
                <a:path w="2152" h="1707" extrusionOk="0">
                  <a:moveTo>
                    <a:pt x="1076" y="1"/>
                  </a:moveTo>
                  <a:cubicBezTo>
                    <a:pt x="482" y="1"/>
                    <a:pt x="1" y="383"/>
                    <a:pt x="1" y="854"/>
                  </a:cubicBezTo>
                  <a:cubicBezTo>
                    <a:pt x="1" y="1325"/>
                    <a:pt x="482" y="1707"/>
                    <a:pt x="1076" y="1707"/>
                  </a:cubicBezTo>
                  <a:cubicBezTo>
                    <a:pt x="1670" y="1707"/>
                    <a:pt x="2151" y="1325"/>
                    <a:pt x="2151" y="854"/>
                  </a:cubicBezTo>
                  <a:cubicBezTo>
                    <a:pt x="2151" y="383"/>
                    <a:pt x="1670" y="1"/>
                    <a:pt x="10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370;p68">
              <a:extLst>
                <a:ext uri="{FF2B5EF4-FFF2-40B4-BE49-F238E27FC236}">
                  <a16:creationId xmlns:a16="http://schemas.microsoft.com/office/drawing/2014/main" id="{A4336506-CAD6-4E71-87CD-60137D3BFE10}"/>
                </a:ext>
              </a:extLst>
            </p:cNvPr>
            <p:cNvSpPr/>
            <p:nvPr/>
          </p:nvSpPr>
          <p:spPr>
            <a:xfrm>
              <a:off x="6544575" y="1940775"/>
              <a:ext cx="82625" cy="86875"/>
            </a:xfrm>
            <a:custGeom>
              <a:avLst/>
              <a:gdLst/>
              <a:ahLst/>
              <a:cxnLst/>
              <a:rect l="l" t="t" r="r" b="b"/>
              <a:pathLst>
                <a:path w="3305" h="3475" extrusionOk="0">
                  <a:moveTo>
                    <a:pt x="0" y="1"/>
                  </a:moveTo>
                  <a:lnTo>
                    <a:pt x="1428" y="3475"/>
                  </a:lnTo>
                  <a:cubicBezTo>
                    <a:pt x="2310" y="3475"/>
                    <a:pt x="3048" y="2864"/>
                    <a:pt x="3244" y="2044"/>
                  </a:cubicBezTo>
                  <a:cubicBezTo>
                    <a:pt x="3304" y="1797"/>
                    <a:pt x="3226" y="1538"/>
                    <a:pt x="3045" y="1358"/>
                  </a:cubicBezTo>
                  <a:lnTo>
                    <a:pt x="168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71;p68">
              <a:extLst>
                <a:ext uri="{FF2B5EF4-FFF2-40B4-BE49-F238E27FC236}">
                  <a16:creationId xmlns:a16="http://schemas.microsoft.com/office/drawing/2014/main" id="{52CB7E4B-7E04-4409-BDD1-AF56092A1223}"/>
                </a:ext>
              </a:extLst>
            </p:cNvPr>
            <p:cNvSpPr/>
            <p:nvPr/>
          </p:nvSpPr>
          <p:spPr>
            <a:xfrm>
              <a:off x="6288950" y="1940775"/>
              <a:ext cx="82625" cy="86875"/>
            </a:xfrm>
            <a:custGeom>
              <a:avLst/>
              <a:gdLst/>
              <a:ahLst/>
              <a:cxnLst/>
              <a:rect l="l" t="t" r="r" b="b"/>
              <a:pathLst>
                <a:path w="3305" h="3475" extrusionOk="0">
                  <a:moveTo>
                    <a:pt x="1617" y="1"/>
                  </a:moveTo>
                  <a:lnTo>
                    <a:pt x="259" y="1358"/>
                  </a:lnTo>
                  <a:cubicBezTo>
                    <a:pt x="78" y="1538"/>
                    <a:pt x="0" y="1797"/>
                    <a:pt x="60" y="2044"/>
                  </a:cubicBezTo>
                  <a:cubicBezTo>
                    <a:pt x="255" y="2864"/>
                    <a:pt x="993" y="3475"/>
                    <a:pt x="1875" y="3475"/>
                  </a:cubicBezTo>
                  <a:lnTo>
                    <a:pt x="330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372;p68">
              <a:extLst>
                <a:ext uri="{FF2B5EF4-FFF2-40B4-BE49-F238E27FC236}">
                  <a16:creationId xmlns:a16="http://schemas.microsoft.com/office/drawing/2014/main" id="{BF761D1C-A7B3-4EE1-BA28-BF8935F9F943}"/>
                </a:ext>
              </a:extLst>
            </p:cNvPr>
            <p:cNvSpPr/>
            <p:nvPr/>
          </p:nvSpPr>
          <p:spPr>
            <a:xfrm>
              <a:off x="6379700" y="1814425"/>
              <a:ext cx="224875" cy="123800"/>
            </a:xfrm>
            <a:custGeom>
              <a:avLst/>
              <a:gdLst/>
              <a:ahLst/>
              <a:cxnLst/>
              <a:rect l="l" t="t" r="r" b="b"/>
              <a:pathLst>
                <a:path w="8995" h="4952" extrusionOk="0">
                  <a:moveTo>
                    <a:pt x="3135" y="0"/>
                  </a:moveTo>
                  <a:lnTo>
                    <a:pt x="1" y="951"/>
                  </a:lnTo>
                  <a:lnTo>
                    <a:pt x="1" y="4081"/>
                  </a:lnTo>
                  <a:cubicBezTo>
                    <a:pt x="966" y="3798"/>
                    <a:pt x="2001" y="3666"/>
                    <a:pt x="3135" y="3666"/>
                  </a:cubicBezTo>
                  <a:cubicBezTo>
                    <a:pt x="4268" y="3666"/>
                    <a:pt x="5301" y="3798"/>
                    <a:pt x="6267" y="4081"/>
                  </a:cubicBezTo>
                  <a:cubicBezTo>
                    <a:pt x="7000" y="4295"/>
                    <a:pt x="7692" y="4588"/>
                    <a:pt x="8358" y="4952"/>
                  </a:cubicBezTo>
                  <a:cubicBezTo>
                    <a:pt x="8994" y="3907"/>
                    <a:pt x="8747" y="2553"/>
                    <a:pt x="7784" y="1798"/>
                  </a:cubicBezTo>
                  <a:cubicBezTo>
                    <a:pt x="7562" y="1625"/>
                    <a:pt x="7344" y="1465"/>
                    <a:pt x="7144" y="1335"/>
                  </a:cubicBezTo>
                  <a:cubicBezTo>
                    <a:pt x="5960" y="553"/>
                    <a:pt x="4554" y="0"/>
                    <a:pt x="31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373;p68">
              <a:extLst>
                <a:ext uri="{FF2B5EF4-FFF2-40B4-BE49-F238E27FC236}">
                  <a16:creationId xmlns:a16="http://schemas.microsoft.com/office/drawing/2014/main" id="{9849561D-8B98-442D-87A9-39BAF210DF18}"/>
                </a:ext>
              </a:extLst>
            </p:cNvPr>
            <p:cNvSpPr/>
            <p:nvPr/>
          </p:nvSpPr>
          <p:spPr>
            <a:xfrm>
              <a:off x="6311575" y="1814425"/>
              <a:ext cx="146500" cy="123775"/>
            </a:xfrm>
            <a:custGeom>
              <a:avLst/>
              <a:gdLst/>
              <a:ahLst/>
              <a:cxnLst/>
              <a:rect l="l" t="t" r="r" b="b"/>
              <a:pathLst>
                <a:path w="5860" h="4951" extrusionOk="0">
                  <a:moveTo>
                    <a:pt x="5860" y="0"/>
                  </a:moveTo>
                  <a:cubicBezTo>
                    <a:pt x="4441" y="0"/>
                    <a:pt x="3033" y="553"/>
                    <a:pt x="1850" y="1335"/>
                  </a:cubicBezTo>
                  <a:cubicBezTo>
                    <a:pt x="1651" y="1467"/>
                    <a:pt x="1433" y="1625"/>
                    <a:pt x="1210" y="1798"/>
                  </a:cubicBezTo>
                  <a:cubicBezTo>
                    <a:pt x="247" y="2553"/>
                    <a:pt x="0" y="3907"/>
                    <a:pt x="637" y="4950"/>
                  </a:cubicBezTo>
                  <a:cubicBezTo>
                    <a:pt x="1299" y="4587"/>
                    <a:pt x="1993" y="4292"/>
                    <a:pt x="2726" y="4079"/>
                  </a:cubicBezTo>
                  <a:cubicBezTo>
                    <a:pt x="2726" y="2166"/>
                    <a:pt x="4011" y="493"/>
                    <a:pt x="5860" y="0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74;p68">
              <a:extLst>
                <a:ext uri="{FF2B5EF4-FFF2-40B4-BE49-F238E27FC236}">
                  <a16:creationId xmlns:a16="http://schemas.microsoft.com/office/drawing/2014/main" id="{DEEE98BD-ACA6-49D2-B419-882BE66909C3}"/>
                </a:ext>
              </a:extLst>
            </p:cNvPr>
            <p:cNvSpPr/>
            <p:nvPr/>
          </p:nvSpPr>
          <p:spPr>
            <a:xfrm>
              <a:off x="6303675" y="1885175"/>
              <a:ext cx="308825" cy="73950"/>
            </a:xfrm>
            <a:custGeom>
              <a:avLst/>
              <a:gdLst/>
              <a:ahLst/>
              <a:cxnLst/>
              <a:rect l="l" t="t" r="r" b="b"/>
              <a:pathLst>
                <a:path w="12353" h="2958" extrusionOk="0">
                  <a:moveTo>
                    <a:pt x="6177" y="0"/>
                  </a:moveTo>
                  <a:cubicBezTo>
                    <a:pt x="4070" y="0"/>
                    <a:pt x="2283" y="441"/>
                    <a:pt x="554" y="1390"/>
                  </a:cubicBezTo>
                  <a:cubicBezTo>
                    <a:pt x="149" y="1611"/>
                    <a:pt x="0" y="2119"/>
                    <a:pt x="223" y="2524"/>
                  </a:cubicBezTo>
                  <a:cubicBezTo>
                    <a:pt x="373" y="2800"/>
                    <a:pt x="660" y="2957"/>
                    <a:pt x="957" y="2957"/>
                  </a:cubicBezTo>
                  <a:cubicBezTo>
                    <a:pt x="1093" y="2957"/>
                    <a:pt x="1231" y="2924"/>
                    <a:pt x="1359" y="2855"/>
                  </a:cubicBezTo>
                  <a:cubicBezTo>
                    <a:pt x="1809" y="2608"/>
                    <a:pt x="2258" y="2402"/>
                    <a:pt x="2717" y="2235"/>
                  </a:cubicBezTo>
                  <a:cubicBezTo>
                    <a:pt x="3780" y="1849"/>
                    <a:pt x="4895" y="1671"/>
                    <a:pt x="6179" y="1671"/>
                  </a:cubicBezTo>
                  <a:cubicBezTo>
                    <a:pt x="7464" y="1671"/>
                    <a:pt x="8578" y="1849"/>
                    <a:pt x="9642" y="2235"/>
                  </a:cubicBezTo>
                  <a:cubicBezTo>
                    <a:pt x="10099" y="2402"/>
                    <a:pt x="10550" y="2608"/>
                    <a:pt x="11000" y="2855"/>
                  </a:cubicBezTo>
                  <a:cubicBezTo>
                    <a:pt x="11127" y="2924"/>
                    <a:pt x="11263" y="2957"/>
                    <a:pt x="11398" y="2957"/>
                  </a:cubicBezTo>
                  <a:cubicBezTo>
                    <a:pt x="11693" y="2957"/>
                    <a:pt x="11979" y="2800"/>
                    <a:pt x="12132" y="2524"/>
                  </a:cubicBezTo>
                  <a:cubicBezTo>
                    <a:pt x="12353" y="2119"/>
                    <a:pt x="12206" y="1613"/>
                    <a:pt x="11801" y="1390"/>
                  </a:cubicBezTo>
                  <a:cubicBezTo>
                    <a:pt x="10072" y="441"/>
                    <a:pt x="8285" y="0"/>
                    <a:pt x="61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375;p68">
              <a:extLst>
                <a:ext uri="{FF2B5EF4-FFF2-40B4-BE49-F238E27FC236}">
                  <a16:creationId xmlns:a16="http://schemas.microsoft.com/office/drawing/2014/main" id="{B54ECE53-63CF-4ED2-BBF6-AC3A7B78705C}"/>
                </a:ext>
              </a:extLst>
            </p:cNvPr>
            <p:cNvSpPr/>
            <p:nvPr/>
          </p:nvSpPr>
          <p:spPr>
            <a:xfrm>
              <a:off x="6559150" y="2196775"/>
              <a:ext cx="97850" cy="78800"/>
            </a:xfrm>
            <a:custGeom>
              <a:avLst/>
              <a:gdLst/>
              <a:ahLst/>
              <a:cxnLst/>
              <a:rect l="l" t="t" r="r" b="b"/>
              <a:pathLst>
                <a:path w="3914" h="3152" extrusionOk="0">
                  <a:moveTo>
                    <a:pt x="0" y="1"/>
                  </a:moveTo>
                  <a:lnTo>
                    <a:pt x="0" y="1628"/>
                  </a:lnTo>
                  <a:cubicBezTo>
                    <a:pt x="0" y="2294"/>
                    <a:pt x="443" y="2882"/>
                    <a:pt x="1086" y="3052"/>
                  </a:cubicBezTo>
                  <a:cubicBezTo>
                    <a:pt x="1121" y="3061"/>
                    <a:pt x="1152" y="3067"/>
                    <a:pt x="1186" y="3075"/>
                  </a:cubicBezTo>
                  <a:cubicBezTo>
                    <a:pt x="1440" y="3126"/>
                    <a:pt x="1700" y="3152"/>
                    <a:pt x="1957" y="3152"/>
                  </a:cubicBezTo>
                  <a:cubicBezTo>
                    <a:pt x="2221" y="3152"/>
                    <a:pt x="2477" y="3124"/>
                    <a:pt x="2732" y="3073"/>
                  </a:cubicBezTo>
                  <a:cubicBezTo>
                    <a:pt x="2738" y="3070"/>
                    <a:pt x="2746" y="3070"/>
                    <a:pt x="2752" y="3069"/>
                  </a:cubicBezTo>
                  <a:cubicBezTo>
                    <a:pt x="3430" y="2929"/>
                    <a:pt x="3913" y="2365"/>
                    <a:pt x="3913" y="1673"/>
                  </a:cubicBezTo>
                  <a:lnTo>
                    <a:pt x="39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376;p68">
              <a:extLst>
                <a:ext uri="{FF2B5EF4-FFF2-40B4-BE49-F238E27FC236}">
                  <a16:creationId xmlns:a16="http://schemas.microsoft.com/office/drawing/2014/main" id="{A0ED8A7D-1064-4163-8F77-5C8C5B2EBA22}"/>
                </a:ext>
              </a:extLst>
            </p:cNvPr>
            <p:cNvSpPr/>
            <p:nvPr/>
          </p:nvSpPr>
          <p:spPr>
            <a:xfrm>
              <a:off x="6460925" y="2106850"/>
              <a:ext cx="117175" cy="107400"/>
            </a:xfrm>
            <a:custGeom>
              <a:avLst/>
              <a:gdLst/>
              <a:ahLst/>
              <a:cxnLst/>
              <a:rect l="l" t="t" r="r" b="b"/>
              <a:pathLst>
                <a:path w="4687" h="4296" extrusionOk="0">
                  <a:moveTo>
                    <a:pt x="3115" y="0"/>
                  </a:moveTo>
                  <a:cubicBezTo>
                    <a:pt x="3033" y="0"/>
                    <a:pt x="2952" y="4"/>
                    <a:pt x="2872" y="10"/>
                  </a:cubicBezTo>
                  <a:cubicBezTo>
                    <a:pt x="1249" y="147"/>
                    <a:pt x="1" y="1621"/>
                    <a:pt x="217" y="3308"/>
                  </a:cubicBezTo>
                  <a:cubicBezTo>
                    <a:pt x="283" y="3811"/>
                    <a:pt x="677" y="4208"/>
                    <a:pt x="1182" y="4271"/>
                  </a:cubicBezTo>
                  <a:cubicBezTo>
                    <a:pt x="1309" y="4287"/>
                    <a:pt x="1435" y="4295"/>
                    <a:pt x="1559" y="4295"/>
                  </a:cubicBezTo>
                  <a:cubicBezTo>
                    <a:pt x="3291" y="4295"/>
                    <a:pt x="4686" y="2774"/>
                    <a:pt x="4464" y="990"/>
                  </a:cubicBezTo>
                  <a:lnTo>
                    <a:pt x="4357" y="131"/>
                  </a:lnTo>
                  <a:lnTo>
                    <a:pt x="3498" y="24"/>
                  </a:lnTo>
                  <a:cubicBezTo>
                    <a:pt x="3370" y="8"/>
                    <a:pt x="3241" y="0"/>
                    <a:pt x="31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377;p68">
              <a:extLst>
                <a:ext uri="{FF2B5EF4-FFF2-40B4-BE49-F238E27FC236}">
                  <a16:creationId xmlns:a16="http://schemas.microsoft.com/office/drawing/2014/main" id="{19E3E044-D9E7-4C04-A431-A26498A3BD6B}"/>
                </a:ext>
              </a:extLst>
            </p:cNvPr>
            <p:cNvSpPr/>
            <p:nvPr/>
          </p:nvSpPr>
          <p:spPr>
            <a:xfrm>
              <a:off x="6492088" y="2136800"/>
              <a:ext cx="57975" cy="51725"/>
            </a:xfrm>
            <a:custGeom>
              <a:avLst/>
              <a:gdLst/>
              <a:ahLst/>
              <a:cxnLst/>
              <a:rect l="l" t="t" r="r" b="b"/>
              <a:pathLst>
                <a:path w="2319" h="2069" extrusionOk="0">
                  <a:moveTo>
                    <a:pt x="1946" y="1"/>
                  </a:moveTo>
                  <a:cubicBezTo>
                    <a:pt x="865" y="1"/>
                    <a:pt x="1" y="952"/>
                    <a:pt x="142" y="2054"/>
                  </a:cubicBezTo>
                  <a:cubicBezTo>
                    <a:pt x="221" y="2064"/>
                    <a:pt x="299" y="2069"/>
                    <a:pt x="376" y="2069"/>
                  </a:cubicBezTo>
                  <a:cubicBezTo>
                    <a:pt x="1453" y="2069"/>
                    <a:pt x="2318" y="1126"/>
                    <a:pt x="2179" y="15"/>
                  </a:cubicBezTo>
                  <a:cubicBezTo>
                    <a:pt x="2101" y="6"/>
                    <a:pt x="2023" y="1"/>
                    <a:pt x="19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378;p68">
              <a:extLst>
                <a:ext uri="{FF2B5EF4-FFF2-40B4-BE49-F238E27FC236}">
                  <a16:creationId xmlns:a16="http://schemas.microsoft.com/office/drawing/2014/main" id="{E93BDF90-CBFD-4974-A79C-0426E0BF2519}"/>
                </a:ext>
              </a:extLst>
            </p:cNvPr>
            <p:cNvSpPr/>
            <p:nvPr/>
          </p:nvSpPr>
          <p:spPr>
            <a:xfrm>
              <a:off x="6641175" y="2106850"/>
              <a:ext cx="114750" cy="107400"/>
            </a:xfrm>
            <a:custGeom>
              <a:avLst/>
              <a:gdLst/>
              <a:ahLst/>
              <a:cxnLst/>
              <a:rect l="l" t="t" r="r" b="b"/>
              <a:pathLst>
                <a:path w="4590" h="4296" extrusionOk="0">
                  <a:moveTo>
                    <a:pt x="1471" y="1"/>
                  </a:moveTo>
                  <a:cubicBezTo>
                    <a:pt x="1346" y="1"/>
                    <a:pt x="1220" y="9"/>
                    <a:pt x="1092" y="24"/>
                  </a:cubicBezTo>
                  <a:lnTo>
                    <a:pt x="233" y="131"/>
                  </a:lnTo>
                  <a:lnTo>
                    <a:pt x="126" y="990"/>
                  </a:lnTo>
                  <a:cubicBezTo>
                    <a:pt x="0" y="2010"/>
                    <a:pt x="399" y="2945"/>
                    <a:pt x="1089" y="3558"/>
                  </a:cubicBezTo>
                  <a:cubicBezTo>
                    <a:pt x="1606" y="4017"/>
                    <a:pt x="2287" y="4296"/>
                    <a:pt x="3028" y="4296"/>
                  </a:cubicBezTo>
                  <a:cubicBezTo>
                    <a:pt x="3153" y="4296"/>
                    <a:pt x="3280" y="4288"/>
                    <a:pt x="3408" y="4271"/>
                  </a:cubicBezTo>
                  <a:cubicBezTo>
                    <a:pt x="3913" y="4208"/>
                    <a:pt x="4309" y="3811"/>
                    <a:pt x="4373" y="3308"/>
                  </a:cubicBezTo>
                  <a:cubicBezTo>
                    <a:pt x="4590" y="1628"/>
                    <a:pt x="3350" y="160"/>
                    <a:pt x="1735" y="13"/>
                  </a:cubicBezTo>
                  <a:cubicBezTo>
                    <a:pt x="1648" y="5"/>
                    <a:pt x="1560" y="1"/>
                    <a:pt x="14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379;p68">
              <a:extLst>
                <a:ext uri="{FF2B5EF4-FFF2-40B4-BE49-F238E27FC236}">
                  <a16:creationId xmlns:a16="http://schemas.microsoft.com/office/drawing/2014/main" id="{0698493A-A3DF-440D-87E9-2121105BF6FD}"/>
                </a:ext>
              </a:extLst>
            </p:cNvPr>
            <p:cNvSpPr/>
            <p:nvPr/>
          </p:nvSpPr>
          <p:spPr>
            <a:xfrm>
              <a:off x="6668500" y="2134675"/>
              <a:ext cx="57950" cy="51725"/>
            </a:xfrm>
            <a:custGeom>
              <a:avLst/>
              <a:gdLst/>
              <a:ahLst/>
              <a:cxnLst/>
              <a:rect l="l" t="t" r="r" b="b"/>
              <a:pathLst>
                <a:path w="2318" h="2069" extrusionOk="0">
                  <a:moveTo>
                    <a:pt x="373" y="1"/>
                  </a:moveTo>
                  <a:cubicBezTo>
                    <a:pt x="297" y="1"/>
                    <a:pt x="219" y="6"/>
                    <a:pt x="140" y="15"/>
                  </a:cubicBezTo>
                  <a:cubicBezTo>
                    <a:pt x="0" y="1126"/>
                    <a:pt x="866" y="2069"/>
                    <a:pt x="1942" y="2069"/>
                  </a:cubicBezTo>
                  <a:cubicBezTo>
                    <a:pt x="2019" y="2069"/>
                    <a:pt x="2097" y="2064"/>
                    <a:pt x="2176" y="2054"/>
                  </a:cubicBezTo>
                  <a:cubicBezTo>
                    <a:pt x="2318" y="952"/>
                    <a:pt x="1454" y="1"/>
                    <a:pt x="3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380;p68">
              <a:extLst>
                <a:ext uri="{FF2B5EF4-FFF2-40B4-BE49-F238E27FC236}">
                  <a16:creationId xmlns:a16="http://schemas.microsoft.com/office/drawing/2014/main" id="{958528FE-D274-44F8-BD8D-EF1C76CAE970}"/>
                </a:ext>
              </a:extLst>
            </p:cNvPr>
            <p:cNvSpPr/>
            <p:nvPr/>
          </p:nvSpPr>
          <p:spPr>
            <a:xfrm>
              <a:off x="6572675" y="2071975"/>
              <a:ext cx="123725" cy="166450"/>
            </a:xfrm>
            <a:custGeom>
              <a:avLst/>
              <a:gdLst/>
              <a:ahLst/>
              <a:cxnLst/>
              <a:rect l="l" t="t" r="r" b="b"/>
              <a:pathLst>
                <a:path w="4949" h="6658" extrusionOk="0">
                  <a:moveTo>
                    <a:pt x="1" y="0"/>
                  </a:moveTo>
                  <a:lnTo>
                    <a:pt x="1" y="738"/>
                  </a:lnTo>
                  <a:lnTo>
                    <a:pt x="1" y="5998"/>
                  </a:lnTo>
                  <a:lnTo>
                    <a:pt x="2673" y="6657"/>
                  </a:lnTo>
                  <a:cubicBezTo>
                    <a:pt x="2740" y="6605"/>
                    <a:pt x="2809" y="6548"/>
                    <a:pt x="2877" y="6489"/>
                  </a:cubicBezTo>
                  <a:cubicBezTo>
                    <a:pt x="3848" y="5613"/>
                    <a:pt x="4949" y="4366"/>
                    <a:pt x="4949" y="3211"/>
                  </a:cubicBezTo>
                  <a:cubicBezTo>
                    <a:pt x="4949" y="2528"/>
                    <a:pt x="4776" y="1916"/>
                    <a:pt x="4467" y="1404"/>
                  </a:cubicBezTo>
                  <a:cubicBezTo>
                    <a:pt x="4315" y="1157"/>
                    <a:pt x="4136" y="936"/>
                    <a:pt x="3929" y="738"/>
                  </a:cubicBezTo>
                  <a:cubicBezTo>
                    <a:pt x="3582" y="413"/>
                    <a:pt x="3157" y="161"/>
                    <a:pt x="2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381;p68">
              <a:extLst>
                <a:ext uri="{FF2B5EF4-FFF2-40B4-BE49-F238E27FC236}">
                  <a16:creationId xmlns:a16="http://schemas.microsoft.com/office/drawing/2014/main" id="{D166F50F-FCCF-4024-8804-C5FD4D6B0FC2}"/>
                </a:ext>
              </a:extLst>
            </p:cNvPr>
            <p:cNvSpPr/>
            <p:nvPr/>
          </p:nvSpPr>
          <p:spPr>
            <a:xfrm>
              <a:off x="6520225" y="2071975"/>
              <a:ext cx="119575" cy="178150"/>
            </a:xfrm>
            <a:custGeom>
              <a:avLst/>
              <a:gdLst/>
              <a:ahLst/>
              <a:cxnLst/>
              <a:rect l="l" t="t" r="r" b="b"/>
              <a:pathLst>
                <a:path w="4783" h="7126" extrusionOk="0">
                  <a:moveTo>
                    <a:pt x="2330" y="0"/>
                  </a:moveTo>
                  <a:cubicBezTo>
                    <a:pt x="1839" y="155"/>
                    <a:pt x="1401" y="407"/>
                    <a:pt x="1037" y="738"/>
                  </a:cubicBezTo>
                  <a:cubicBezTo>
                    <a:pt x="827" y="933"/>
                    <a:pt x="652" y="1152"/>
                    <a:pt x="499" y="1401"/>
                  </a:cubicBezTo>
                  <a:cubicBezTo>
                    <a:pt x="189" y="1902"/>
                    <a:pt x="0" y="2513"/>
                    <a:pt x="0" y="3207"/>
                  </a:cubicBezTo>
                  <a:cubicBezTo>
                    <a:pt x="0" y="4364"/>
                    <a:pt x="1102" y="5613"/>
                    <a:pt x="2072" y="6487"/>
                  </a:cubicBezTo>
                  <a:cubicBezTo>
                    <a:pt x="2497" y="6869"/>
                    <a:pt x="2921" y="7081"/>
                    <a:pt x="3352" y="7125"/>
                  </a:cubicBezTo>
                  <a:lnTo>
                    <a:pt x="3528" y="6963"/>
                  </a:lnTo>
                  <a:lnTo>
                    <a:pt x="3698" y="7125"/>
                  </a:lnTo>
                  <a:cubicBezTo>
                    <a:pt x="4094" y="7085"/>
                    <a:pt x="4455" y="6907"/>
                    <a:pt x="4780" y="6656"/>
                  </a:cubicBezTo>
                  <a:cubicBezTo>
                    <a:pt x="4714" y="6604"/>
                    <a:pt x="4645" y="6547"/>
                    <a:pt x="4577" y="6487"/>
                  </a:cubicBezTo>
                  <a:cubicBezTo>
                    <a:pt x="3605" y="5613"/>
                    <a:pt x="2321" y="4366"/>
                    <a:pt x="2321" y="3207"/>
                  </a:cubicBezTo>
                  <a:cubicBezTo>
                    <a:pt x="2321" y="2766"/>
                    <a:pt x="2392" y="2353"/>
                    <a:pt x="2525" y="1983"/>
                  </a:cubicBezTo>
                  <a:cubicBezTo>
                    <a:pt x="2701" y="1494"/>
                    <a:pt x="2985" y="1075"/>
                    <a:pt x="3346" y="738"/>
                  </a:cubicBezTo>
                  <a:cubicBezTo>
                    <a:pt x="3698" y="408"/>
                    <a:pt x="4309" y="157"/>
                    <a:pt x="4783" y="0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382;p68">
              <a:extLst>
                <a:ext uri="{FF2B5EF4-FFF2-40B4-BE49-F238E27FC236}">
                  <a16:creationId xmlns:a16="http://schemas.microsoft.com/office/drawing/2014/main" id="{709BEF28-3A35-4D2D-8F0A-2B7E67A3755B}"/>
                </a:ext>
              </a:extLst>
            </p:cNvPr>
            <p:cNvSpPr/>
            <p:nvPr/>
          </p:nvSpPr>
          <p:spPr>
            <a:xfrm>
              <a:off x="6575450" y="2020325"/>
              <a:ext cx="126025" cy="123650"/>
            </a:xfrm>
            <a:custGeom>
              <a:avLst/>
              <a:gdLst/>
              <a:ahLst/>
              <a:cxnLst/>
              <a:rect l="l" t="t" r="r" b="b"/>
              <a:pathLst>
                <a:path w="5041" h="4946" extrusionOk="0">
                  <a:moveTo>
                    <a:pt x="3010" y="0"/>
                  </a:moveTo>
                  <a:cubicBezTo>
                    <a:pt x="2851" y="0"/>
                    <a:pt x="2692" y="23"/>
                    <a:pt x="2542" y="69"/>
                  </a:cubicBezTo>
                  <a:lnTo>
                    <a:pt x="0" y="538"/>
                  </a:lnTo>
                  <a:lnTo>
                    <a:pt x="0" y="3763"/>
                  </a:lnTo>
                  <a:lnTo>
                    <a:pt x="2542" y="4856"/>
                  </a:lnTo>
                  <a:cubicBezTo>
                    <a:pt x="2728" y="4912"/>
                    <a:pt x="2928" y="4946"/>
                    <a:pt x="3126" y="4946"/>
                  </a:cubicBezTo>
                  <a:cubicBezTo>
                    <a:pt x="3425" y="4946"/>
                    <a:pt x="3720" y="4869"/>
                    <a:pt x="3953" y="4680"/>
                  </a:cubicBezTo>
                  <a:cubicBezTo>
                    <a:pt x="4341" y="4364"/>
                    <a:pt x="4548" y="3859"/>
                    <a:pt x="4373" y="3477"/>
                  </a:cubicBezTo>
                  <a:cubicBezTo>
                    <a:pt x="4832" y="3301"/>
                    <a:pt x="5040" y="2901"/>
                    <a:pt x="5040" y="2462"/>
                  </a:cubicBezTo>
                  <a:cubicBezTo>
                    <a:pt x="5040" y="2022"/>
                    <a:pt x="4720" y="1643"/>
                    <a:pt x="4263" y="1469"/>
                  </a:cubicBezTo>
                  <a:cubicBezTo>
                    <a:pt x="4438" y="1089"/>
                    <a:pt x="4341" y="633"/>
                    <a:pt x="3953" y="319"/>
                  </a:cubicBezTo>
                  <a:cubicBezTo>
                    <a:pt x="3690" y="104"/>
                    <a:pt x="3349" y="0"/>
                    <a:pt x="3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383;p68">
              <a:extLst>
                <a:ext uri="{FF2B5EF4-FFF2-40B4-BE49-F238E27FC236}">
                  <a16:creationId xmlns:a16="http://schemas.microsoft.com/office/drawing/2014/main" id="{DB43831E-AEF2-4880-9EAC-3EA357B4B9C2}"/>
                </a:ext>
              </a:extLst>
            </p:cNvPr>
            <p:cNvSpPr/>
            <p:nvPr/>
          </p:nvSpPr>
          <p:spPr>
            <a:xfrm>
              <a:off x="6515625" y="2006125"/>
              <a:ext cx="123150" cy="151425"/>
            </a:xfrm>
            <a:custGeom>
              <a:avLst/>
              <a:gdLst/>
              <a:ahLst/>
              <a:cxnLst/>
              <a:rect l="l" t="t" r="r" b="b"/>
              <a:pathLst>
                <a:path w="4926" h="6057" extrusionOk="0">
                  <a:moveTo>
                    <a:pt x="3712" y="0"/>
                  </a:moveTo>
                  <a:cubicBezTo>
                    <a:pt x="3174" y="0"/>
                    <a:pt x="2701" y="258"/>
                    <a:pt x="2491" y="632"/>
                  </a:cubicBezTo>
                  <a:cubicBezTo>
                    <a:pt x="2343" y="588"/>
                    <a:pt x="2187" y="565"/>
                    <a:pt x="2031" y="565"/>
                  </a:cubicBezTo>
                  <a:cubicBezTo>
                    <a:pt x="1692" y="565"/>
                    <a:pt x="1352" y="670"/>
                    <a:pt x="1088" y="885"/>
                  </a:cubicBezTo>
                  <a:cubicBezTo>
                    <a:pt x="700" y="1201"/>
                    <a:pt x="606" y="1654"/>
                    <a:pt x="779" y="2036"/>
                  </a:cubicBezTo>
                  <a:cubicBezTo>
                    <a:pt x="319" y="2209"/>
                    <a:pt x="0" y="2588"/>
                    <a:pt x="0" y="3027"/>
                  </a:cubicBezTo>
                  <a:cubicBezTo>
                    <a:pt x="0" y="3465"/>
                    <a:pt x="224" y="3867"/>
                    <a:pt x="684" y="4039"/>
                  </a:cubicBezTo>
                  <a:cubicBezTo>
                    <a:pt x="511" y="4421"/>
                    <a:pt x="703" y="4927"/>
                    <a:pt x="1088" y="5243"/>
                  </a:cubicBezTo>
                  <a:cubicBezTo>
                    <a:pt x="1320" y="5434"/>
                    <a:pt x="1613" y="5511"/>
                    <a:pt x="1912" y="5511"/>
                  </a:cubicBezTo>
                  <a:cubicBezTo>
                    <a:pt x="2111" y="5511"/>
                    <a:pt x="2312" y="5477"/>
                    <a:pt x="2499" y="5420"/>
                  </a:cubicBezTo>
                  <a:cubicBezTo>
                    <a:pt x="2709" y="5794"/>
                    <a:pt x="3175" y="6056"/>
                    <a:pt x="3712" y="6056"/>
                  </a:cubicBezTo>
                  <a:cubicBezTo>
                    <a:pt x="4251" y="6056"/>
                    <a:pt x="4715" y="5795"/>
                    <a:pt x="4925" y="5420"/>
                  </a:cubicBezTo>
                  <a:cubicBezTo>
                    <a:pt x="3916" y="5059"/>
                    <a:pt x="3243" y="4100"/>
                    <a:pt x="3243" y="3030"/>
                  </a:cubicBezTo>
                  <a:cubicBezTo>
                    <a:pt x="3243" y="1956"/>
                    <a:pt x="3916" y="999"/>
                    <a:pt x="4925" y="637"/>
                  </a:cubicBezTo>
                  <a:cubicBezTo>
                    <a:pt x="4715" y="263"/>
                    <a:pt x="4249" y="0"/>
                    <a:pt x="3712" y="0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384;p68">
              <a:extLst>
                <a:ext uri="{FF2B5EF4-FFF2-40B4-BE49-F238E27FC236}">
                  <a16:creationId xmlns:a16="http://schemas.microsoft.com/office/drawing/2014/main" id="{CBCF7D52-6664-476A-A8C2-531BCBA22376}"/>
                </a:ext>
              </a:extLst>
            </p:cNvPr>
            <p:cNvSpPr/>
            <p:nvPr/>
          </p:nvSpPr>
          <p:spPr>
            <a:xfrm>
              <a:off x="6336300" y="2103375"/>
              <a:ext cx="133175" cy="172250"/>
            </a:xfrm>
            <a:custGeom>
              <a:avLst/>
              <a:gdLst/>
              <a:ahLst/>
              <a:cxnLst/>
              <a:rect l="l" t="t" r="r" b="b"/>
              <a:pathLst>
                <a:path w="5327" h="6890" extrusionOk="0">
                  <a:moveTo>
                    <a:pt x="1114" y="0"/>
                  </a:moveTo>
                  <a:lnTo>
                    <a:pt x="1" y="436"/>
                  </a:lnTo>
                  <a:lnTo>
                    <a:pt x="850" y="1813"/>
                  </a:lnTo>
                  <a:lnTo>
                    <a:pt x="3657" y="6484"/>
                  </a:lnTo>
                  <a:cubicBezTo>
                    <a:pt x="3775" y="6682"/>
                    <a:pt x="3964" y="6812"/>
                    <a:pt x="4170" y="6865"/>
                  </a:cubicBezTo>
                  <a:cubicBezTo>
                    <a:pt x="4236" y="6881"/>
                    <a:pt x="4304" y="6890"/>
                    <a:pt x="4373" y="6890"/>
                  </a:cubicBezTo>
                  <a:cubicBezTo>
                    <a:pt x="4520" y="6890"/>
                    <a:pt x="4669" y="6851"/>
                    <a:pt x="4803" y="6771"/>
                  </a:cubicBezTo>
                  <a:cubicBezTo>
                    <a:pt x="5199" y="6533"/>
                    <a:pt x="5326" y="6019"/>
                    <a:pt x="5089" y="5624"/>
                  </a:cubicBezTo>
                  <a:lnTo>
                    <a:pt x="2281" y="953"/>
                  </a:lnTo>
                  <a:cubicBezTo>
                    <a:pt x="2004" y="491"/>
                    <a:pt x="1587" y="168"/>
                    <a:pt x="11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385;p68">
              <a:extLst>
                <a:ext uri="{FF2B5EF4-FFF2-40B4-BE49-F238E27FC236}">
                  <a16:creationId xmlns:a16="http://schemas.microsoft.com/office/drawing/2014/main" id="{998DE25F-BA8C-4168-BBBA-9345876FEE72}"/>
                </a:ext>
              </a:extLst>
            </p:cNvPr>
            <p:cNvSpPr/>
            <p:nvPr/>
          </p:nvSpPr>
          <p:spPr>
            <a:xfrm>
              <a:off x="6282050" y="2100175"/>
              <a:ext cx="82125" cy="94500"/>
            </a:xfrm>
            <a:custGeom>
              <a:avLst/>
              <a:gdLst/>
              <a:ahLst/>
              <a:cxnLst/>
              <a:rect l="l" t="t" r="r" b="b"/>
              <a:pathLst>
                <a:path w="3285" h="3780" extrusionOk="0">
                  <a:moveTo>
                    <a:pt x="2536" y="0"/>
                  </a:moveTo>
                  <a:cubicBezTo>
                    <a:pt x="2326" y="0"/>
                    <a:pt x="2115" y="30"/>
                    <a:pt x="1910" y="92"/>
                  </a:cubicBezTo>
                  <a:cubicBezTo>
                    <a:pt x="1733" y="144"/>
                    <a:pt x="1560" y="220"/>
                    <a:pt x="1396" y="319"/>
                  </a:cubicBezTo>
                  <a:cubicBezTo>
                    <a:pt x="341" y="952"/>
                    <a:pt x="0" y="2320"/>
                    <a:pt x="635" y="3374"/>
                  </a:cubicBezTo>
                  <a:cubicBezTo>
                    <a:pt x="792" y="3635"/>
                    <a:pt x="1068" y="3779"/>
                    <a:pt x="1352" y="3779"/>
                  </a:cubicBezTo>
                  <a:cubicBezTo>
                    <a:pt x="1498" y="3779"/>
                    <a:pt x="1646" y="3741"/>
                    <a:pt x="1781" y="3659"/>
                  </a:cubicBezTo>
                  <a:cubicBezTo>
                    <a:pt x="2177" y="3422"/>
                    <a:pt x="2302" y="2912"/>
                    <a:pt x="2069" y="2517"/>
                  </a:cubicBezTo>
                  <a:cubicBezTo>
                    <a:pt x="1916" y="2256"/>
                    <a:pt x="1994" y="1914"/>
                    <a:pt x="2249" y="1754"/>
                  </a:cubicBezTo>
                  <a:cubicBezTo>
                    <a:pt x="2341" y="1697"/>
                    <a:pt x="2441" y="1669"/>
                    <a:pt x="2540" y="1669"/>
                  </a:cubicBezTo>
                  <a:cubicBezTo>
                    <a:pt x="2724" y="1669"/>
                    <a:pt x="2904" y="1765"/>
                    <a:pt x="3020" y="1940"/>
                  </a:cubicBezTo>
                  <a:cubicBezTo>
                    <a:pt x="2678" y="1372"/>
                    <a:pt x="2766" y="644"/>
                    <a:pt x="3237" y="174"/>
                  </a:cubicBezTo>
                  <a:lnTo>
                    <a:pt x="3284" y="128"/>
                  </a:lnTo>
                  <a:cubicBezTo>
                    <a:pt x="3044" y="44"/>
                    <a:pt x="2791" y="0"/>
                    <a:pt x="25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386;p68">
              <a:extLst>
                <a:ext uri="{FF2B5EF4-FFF2-40B4-BE49-F238E27FC236}">
                  <a16:creationId xmlns:a16="http://schemas.microsoft.com/office/drawing/2014/main" id="{8BFB67E3-9F8A-460A-8D5D-1DFA7FD51D8C}"/>
                </a:ext>
              </a:extLst>
            </p:cNvPr>
            <p:cNvSpPr/>
            <p:nvPr/>
          </p:nvSpPr>
          <p:spPr>
            <a:xfrm>
              <a:off x="6402250" y="2157875"/>
              <a:ext cx="37125" cy="37125"/>
            </a:xfrm>
            <a:custGeom>
              <a:avLst/>
              <a:gdLst/>
              <a:ahLst/>
              <a:cxnLst/>
              <a:rect l="l" t="t" r="r" b="b"/>
              <a:pathLst>
                <a:path w="1485" h="1485" extrusionOk="0">
                  <a:moveTo>
                    <a:pt x="742" y="0"/>
                  </a:moveTo>
                  <a:cubicBezTo>
                    <a:pt x="332" y="0"/>
                    <a:pt x="1" y="333"/>
                    <a:pt x="1" y="742"/>
                  </a:cubicBezTo>
                  <a:cubicBezTo>
                    <a:pt x="1" y="1152"/>
                    <a:pt x="332" y="1485"/>
                    <a:pt x="742" y="1485"/>
                  </a:cubicBezTo>
                  <a:cubicBezTo>
                    <a:pt x="1153" y="1485"/>
                    <a:pt x="1484" y="1152"/>
                    <a:pt x="1484" y="742"/>
                  </a:cubicBezTo>
                  <a:cubicBezTo>
                    <a:pt x="1484" y="333"/>
                    <a:pt x="1153" y="0"/>
                    <a:pt x="742" y="0"/>
                  </a:cubicBezTo>
                  <a:close/>
                </a:path>
              </a:pathLst>
            </a:custGeom>
            <a:solidFill>
              <a:srgbClr val="FED2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387;p68">
              <a:extLst>
                <a:ext uri="{FF2B5EF4-FFF2-40B4-BE49-F238E27FC236}">
                  <a16:creationId xmlns:a16="http://schemas.microsoft.com/office/drawing/2014/main" id="{F6736E40-24B1-42E2-8CEE-8DC7022A6DCA}"/>
                </a:ext>
              </a:extLst>
            </p:cNvPr>
            <p:cNvSpPr/>
            <p:nvPr/>
          </p:nvSpPr>
          <p:spPr>
            <a:xfrm>
              <a:off x="6361200" y="2167675"/>
              <a:ext cx="55700" cy="55750"/>
            </a:xfrm>
            <a:custGeom>
              <a:avLst/>
              <a:gdLst/>
              <a:ahLst/>
              <a:cxnLst/>
              <a:rect l="l" t="t" r="r" b="b"/>
              <a:pathLst>
                <a:path w="2228" h="2230" extrusionOk="0">
                  <a:moveTo>
                    <a:pt x="1114" y="1"/>
                  </a:moveTo>
                  <a:cubicBezTo>
                    <a:pt x="499" y="1"/>
                    <a:pt x="0" y="499"/>
                    <a:pt x="0" y="1116"/>
                  </a:cubicBezTo>
                  <a:cubicBezTo>
                    <a:pt x="0" y="1731"/>
                    <a:pt x="499" y="2230"/>
                    <a:pt x="1114" y="2230"/>
                  </a:cubicBezTo>
                  <a:cubicBezTo>
                    <a:pt x="1729" y="2230"/>
                    <a:pt x="2227" y="1731"/>
                    <a:pt x="2227" y="1116"/>
                  </a:cubicBezTo>
                  <a:cubicBezTo>
                    <a:pt x="2227" y="499"/>
                    <a:pt x="1729" y="1"/>
                    <a:pt x="1114" y="1"/>
                  </a:cubicBezTo>
                  <a:close/>
                </a:path>
              </a:pathLst>
            </a:custGeom>
            <a:solidFill>
              <a:srgbClr val="FFBD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388;p68">
              <a:extLst>
                <a:ext uri="{FF2B5EF4-FFF2-40B4-BE49-F238E27FC236}">
                  <a16:creationId xmlns:a16="http://schemas.microsoft.com/office/drawing/2014/main" id="{B03686F1-F3AF-4351-B716-8472CCD0A32F}"/>
                </a:ext>
              </a:extLst>
            </p:cNvPr>
            <p:cNvSpPr/>
            <p:nvPr/>
          </p:nvSpPr>
          <p:spPr>
            <a:xfrm>
              <a:off x="6393250" y="1978500"/>
              <a:ext cx="14200" cy="25600"/>
            </a:xfrm>
            <a:custGeom>
              <a:avLst/>
              <a:gdLst/>
              <a:ahLst/>
              <a:cxnLst/>
              <a:rect l="l" t="t" r="r" b="b"/>
              <a:pathLst>
                <a:path w="568" h="1024" extrusionOk="0">
                  <a:moveTo>
                    <a:pt x="284" y="0"/>
                  </a:moveTo>
                  <a:cubicBezTo>
                    <a:pt x="262" y="0"/>
                    <a:pt x="239" y="3"/>
                    <a:pt x="215" y="9"/>
                  </a:cubicBezTo>
                  <a:cubicBezTo>
                    <a:pt x="86" y="38"/>
                    <a:pt x="0" y="157"/>
                    <a:pt x="0" y="288"/>
                  </a:cubicBezTo>
                  <a:lnTo>
                    <a:pt x="0" y="734"/>
                  </a:lnTo>
                  <a:cubicBezTo>
                    <a:pt x="0" y="865"/>
                    <a:pt x="88" y="984"/>
                    <a:pt x="215" y="1015"/>
                  </a:cubicBezTo>
                  <a:cubicBezTo>
                    <a:pt x="239" y="1020"/>
                    <a:pt x="262" y="1023"/>
                    <a:pt x="284" y="1023"/>
                  </a:cubicBezTo>
                  <a:cubicBezTo>
                    <a:pt x="440" y="1023"/>
                    <a:pt x="568" y="896"/>
                    <a:pt x="568" y="739"/>
                  </a:cubicBezTo>
                  <a:lnTo>
                    <a:pt x="568" y="285"/>
                  </a:lnTo>
                  <a:cubicBezTo>
                    <a:pt x="568" y="128"/>
                    <a:pt x="440" y="0"/>
                    <a:pt x="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389;p68">
              <a:extLst>
                <a:ext uri="{FF2B5EF4-FFF2-40B4-BE49-F238E27FC236}">
                  <a16:creationId xmlns:a16="http://schemas.microsoft.com/office/drawing/2014/main" id="{85BF5E6A-98B2-4213-BB21-F1462E86AC6D}"/>
                </a:ext>
              </a:extLst>
            </p:cNvPr>
            <p:cNvSpPr/>
            <p:nvPr/>
          </p:nvSpPr>
          <p:spPr>
            <a:xfrm>
              <a:off x="6508825" y="1978500"/>
              <a:ext cx="14225" cy="25575"/>
            </a:xfrm>
            <a:custGeom>
              <a:avLst/>
              <a:gdLst/>
              <a:ahLst/>
              <a:cxnLst/>
              <a:rect l="l" t="t" r="r" b="b"/>
              <a:pathLst>
                <a:path w="569" h="1023" extrusionOk="0">
                  <a:moveTo>
                    <a:pt x="283" y="0"/>
                  </a:moveTo>
                  <a:cubicBezTo>
                    <a:pt x="127" y="0"/>
                    <a:pt x="1" y="127"/>
                    <a:pt x="1" y="285"/>
                  </a:cubicBezTo>
                  <a:lnTo>
                    <a:pt x="1" y="739"/>
                  </a:lnTo>
                  <a:cubicBezTo>
                    <a:pt x="1" y="895"/>
                    <a:pt x="128" y="1023"/>
                    <a:pt x="286" y="1023"/>
                  </a:cubicBezTo>
                  <a:cubicBezTo>
                    <a:pt x="308" y="1023"/>
                    <a:pt x="330" y="1020"/>
                    <a:pt x="353" y="1015"/>
                  </a:cubicBezTo>
                  <a:cubicBezTo>
                    <a:pt x="479" y="984"/>
                    <a:pt x="568" y="865"/>
                    <a:pt x="568" y="734"/>
                  </a:cubicBezTo>
                  <a:lnTo>
                    <a:pt x="568" y="288"/>
                  </a:lnTo>
                  <a:cubicBezTo>
                    <a:pt x="568" y="157"/>
                    <a:pt x="479" y="38"/>
                    <a:pt x="353" y="9"/>
                  </a:cubicBezTo>
                  <a:cubicBezTo>
                    <a:pt x="330" y="3"/>
                    <a:pt x="306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390;p68">
              <a:extLst>
                <a:ext uri="{FF2B5EF4-FFF2-40B4-BE49-F238E27FC236}">
                  <a16:creationId xmlns:a16="http://schemas.microsoft.com/office/drawing/2014/main" id="{92EC5225-74CE-4C79-A7E8-A9DE32825518}"/>
                </a:ext>
              </a:extLst>
            </p:cNvPr>
            <p:cNvSpPr/>
            <p:nvPr/>
          </p:nvSpPr>
          <p:spPr>
            <a:xfrm>
              <a:off x="6434925" y="1989550"/>
              <a:ext cx="46200" cy="20875"/>
            </a:xfrm>
            <a:custGeom>
              <a:avLst/>
              <a:gdLst/>
              <a:ahLst/>
              <a:cxnLst/>
              <a:rect l="l" t="t" r="r" b="b"/>
              <a:pathLst>
                <a:path w="1848" h="835" extrusionOk="0">
                  <a:moveTo>
                    <a:pt x="311" y="0"/>
                  </a:moveTo>
                  <a:cubicBezTo>
                    <a:pt x="247" y="0"/>
                    <a:pt x="182" y="22"/>
                    <a:pt x="130" y="68"/>
                  </a:cubicBezTo>
                  <a:cubicBezTo>
                    <a:pt x="15" y="169"/>
                    <a:pt x="1" y="344"/>
                    <a:pt x="104" y="461"/>
                  </a:cubicBezTo>
                  <a:cubicBezTo>
                    <a:pt x="321" y="710"/>
                    <a:pt x="622" y="835"/>
                    <a:pt x="924" y="835"/>
                  </a:cubicBezTo>
                  <a:cubicBezTo>
                    <a:pt x="1226" y="835"/>
                    <a:pt x="1528" y="710"/>
                    <a:pt x="1745" y="461"/>
                  </a:cubicBezTo>
                  <a:cubicBezTo>
                    <a:pt x="1848" y="346"/>
                    <a:pt x="1837" y="169"/>
                    <a:pt x="1719" y="68"/>
                  </a:cubicBezTo>
                  <a:cubicBezTo>
                    <a:pt x="1667" y="22"/>
                    <a:pt x="1602" y="0"/>
                    <a:pt x="1538" y="0"/>
                  </a:cubicBezTo>
                  <a:cubicBezTo>
                    <a:pt x="1459" y="0"/>
                    <a:pt x="1381" y="33"/>
                    <a:pt x="1326" y="96"/>
                  </a:cubicBezTo>
                  <a:cubicBezTo>
                    <a:pt x="1219" y="217"/>
                    <a:pt x="1072" y="278"/>
                    <a:pt x="924" y="278"/>
                  </a:cubicBezTo>
                  <a:cubicBezTo>
                    <a:pt x="777" y="278"/>
                    <a:pt x="629" y="217"/>
                    <a:pt x="522" y="96"/>
                  </a:cubicBezTo>
                  <a:cubicBezTo>
                    <a:pt x="467" y="33"/>
                    <a:pt x="389" y="0"/>
                    <a:pt x="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391;p68">
              <a:extLst>
                <a:ext uri="{FF2B5EF4-FFF2-40B4-BE49-F238E27FC236}">
                  <a16:creationId xmlns:a16="http://schemas.microsoft.com/office/drawing/2014/main" id="{785E480D-CA84-4437-819C-8E3F1521DA6A}"/>
                </a:ext>
              </a:extLst>
            </p:cNvPr>
            <p:cNvSpPr/>
            <p:nvPr/>
          </p:nvSpPr>
          <p:spPr>
            <a:xfrm>
              <a:off x="6559875" y="2164550"/>
              <a:ext cx="14200" cy="25600"/>
            </a:xfrm>
            <a:custGeom>
              <a:avLst/>
              <a:gdLst/>
              <a:ahLst/>
              <a:cxnLst/>
              <a:rect l="l" t="t" r="r" b="b"/>
              <a:pathLst>
                <a:path w="568" h="1024" extrusionOk="0">
                  <a:moveTo>
                    <a:pt x="284" y="1"/>
                  </a:moveTo>
                  <a:cubicBezTo>
                    <a:pt x="127" y="1"/>
                    <a:pt x="0" y="128"/>
                    <a:pt x="0" y="285"/>
                  </a:cubicBezTo>
                  <a:lnTo>
                    <a:pt x="0" y="739"/>
                  </a:lnTo>
                  <a:cubicBezTo>
                    <a:pt x="0" y="896"/>
                    <a:pt x="128" y="1024"/>
                    <a:pt x="284" y="1024"/>
                  </a:cubicBezTo>
                  <a:cubicBezTo>
                    <a:pt x="306" y="1024"/>
                    <a:pt x="330" y="1021"/>
                    <a:pt x="353" y="1015"/>
                  </a:cubicBezTo>
                  <a:cubicBezTo>
                    <a:pt x="479" y="985"/>
                    <a:pt x="568" y="867"/>
                    <a:pt x="568" y="736"/>
                  </a:cubicBezTo>
                  <a:lnTo>
                    <a:pt x="568" y="288"/>
                  </a:lnTo>
                  <a:cubicBezTo>
                    <a:pt x="568" y="158"/>
                    <a:pt x="479" y="40"/>
                    <a:pt x="353" y="9"/>
                  </a:cubicBezTo>
                  <a:cubicBezTo>
                    <a:pt x="329" y="4"/>
                    <a:pt x="306" y="1"/>
                    <a:pt x="2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392;p68">
              <a:extLst>
                <a:ext uri="{FF2B5EF4-FFF2-40B4-BE49-F238E27FC236}">
                  <a16:creationId xmlns:a16="http://schemas.microsoft.com/office/drawing/2014/main" id="{966955DE-2354-43D8-82C3-A4524A00428B}"/>
                </a:ext>
              </a:extLst>
            </p:cNvPr>
            <p:cNvSpPr/>
            <p:nvPr/>
          </p:nvSpPr>
          <p:spPr>
            <a:xfrm>
              <a:off x="6642850" y="2164550"/>
              <a:ext cx="14225" cy="25600"/>
            </a:xfrm>
            <a:custGeom>
              <a:avLst/>
              <a:gdLst/>
              <a:ahLst/>
              <a:cxnLst/>
              <a:rect l="l" t="t" r="r" b="b"/>
              <a:pathLst>
                <a:path w="569" h="1024" extrusionOk="0">
                  <a:moveTo>
                    <a:pt x="284" y="1"/>
                  </a:moveTo>
                  <a:cubicBezTo>
                    <a:pt x="127" y="1"/>
                    <a:pt x="1" y="128"/>
                    <a:pt x="1" y="285"/>
                  </a:cubicBezTo>
                  <a:lnTo>
                    <a:pt x="1" y="739"/>
                  </a:lnTo>
                  <a:cubicBezTo>
                    <a:pt x="1" y="896"/>
                    <a:pt x="126" y="1024"/>
                    <a:pt x="283" y="1024"/>
                  </a:cubicBezTo>
                  <a:cubicBezTo>
                    <a:pt x="306" y="1024"/>
                    <a:pt x="330" y="1021"/>
                    <a:pt x="353" y="1015"/>
                  </a:cubicBezTo>
                  <a:cubicBezTo>
                    <a:pt x="479" y="985"/>
                    <a:pt x="568" y="867"/>
                    <a:pt x="568" y="736"/>
                  </a:cubicBezTo>
                  <a:lnTo>
                    <a:pt x="568" y="288"/>
                  </a:lnTo>
                  <a:cubicBezTo>
                    <a:pt x="568" y="158"/>
                    <a:pt x="479" y="40"/>
                    <a:pt x="353" y="9"/>
                  </a:cubicBezTo>
                  <a:cubicBezTo>
                    <a:pt x="330" y="4"/>
                    <a:pt x="307" y="1"/>
                    <a:pt x="2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393;p68">
              <a:extLst>
                <a:ext uri="{FF2B5EF4-FFF2-40B4-BE49-F238E27FC236}">
                  <a16:creationId xmlns:a16="http://schemas.microsoft.com/office/drawing/2014/main" id="{9E2FD8FA-7B1D-4AA4-9DCE-01F371C46149}"/>
                </a:ext>
              </a:extLst>
            </p:cNvPr>
            <p:cNvSpPr/>
            <p:nvPr/>
          </p:nvSpPr>
          <p:spPr>
            <a:xfrm>
              <a:off x="6632575" y="2043750"/>
              <a:ext cx="13900" cy="13900"/>
            </a:xfrm>
            <a:custGeom>
              <a:avLst/>
              <a:gdLst/>
              <a:ahLst/>
              <a:cxnLst/>
              <a:rect l="l" t="t" r="r" b="b"/>
              <a:pathLst>
                <a:path w="556" h="556" extrusionOk="0">
                  <a:moveTo>
                    <a:pt x="278" y="0"/>
                  </a:moveTo>
                  <a:cubicBezTo>
                    <a:pt x="125" y="0"/>
                    <a:pt x="1" y="124"/>
                    <a:pt x="1" y="278"/>
                  </a:cubicBezTo>
                  <a:cubicBezTo>
                    <a:pt x="1" y="431"/>
                    <a:pt x="125" y="555"/>
                    <a:pt x="278" y="555"/>
                  </a:cubicBezTo>
                  <a:cubicBezTo>
                    <a:pt x="432" y="555"/>
                    <a:pt x="556" y="431"/>
                    <a:pt x="556" y="278"/>
                  </a:cubicBezTo>
                  <a:cubicBezTo>
                    <a:pt x="556" y="124"/>
                    <a:pt x="432" y="0"/>
                    <a:pt x="2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394;p68">
              <a:extLst>
                <a:ext uri="{FF2B5EF4-FFF2-40B4-BE49-F238E27FC236}">
                  <a16:creationId xmlns:a16="http://schemas.microsoft.com/office/drawing/2014/main" id="{6F34A7EF-A35E-4300-89A2-A127ABD4C59F}"/>
                </a:ext>
              </a:extLst>
            </p:cNvPr>
            <p:cNvSpPr/>
            <p:nvPr/>
          </p:nvSpPr>
          <p:spPr>
            <a:xfrm>
              <a:off x="6595500" y="2072500"/>
              <a:ext cx="13900" cy="13900"/>
            </a:xfrm>
            <a:custGeom>
              <a:avLst/>
              <a:gdLst/>
              <a:ahLst/>
              <a:cxnLst/>
              <a:rect l="l" t="t" r="r" b="b"/>
              <a:pathLst>
                <a:path w="556" h="556" extrusionOk="0">
                  <a:moveTo>
                    <a:pt x="278" y="1"/>
                  </a:moveTo>
                  <a:cubicBezTo>
                    <a:pt x="124" y="1"/>
                    <a:pt x="0" y="125"/>
                    <a:pt x="0" y="278"/>
                  </a:cubicBezTo>
                  <a:cubicBezTo>
                    <a:pt x="0" y="432"/>
                    <a:pt x="124" y="556"/>
                    <a:pt x="278" y="556"/>
                  </a:cubicBezTo>
                  <a:cubicBezTo>
                    <a:pt x="431" y="556"/>
                    <a:pt x="556" y="432"/>
                    <a:pt x="556" y="278"/>
                  </a:cubicBezTo>
                  <a:cubicBezTo>
                    <a:pt x="556" y="125"/>
                    <a:pt x="431" y="1"/>
                    <a:pt x="2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395;p68">
              <a:extLst>
                <a:ext uri="{FF2B5EF4-FFF2-40B4-BE49-F238E27FC236}">
                  <a16:creationId xmlns:a16="http://schemas.microsoft.com/office/drawing/2014/main" id="{BB2756B9-8DDD-4887-AC2A-A7B7D3928B74}"/>
                </a:ext>
              </a:extLst>
            </p:cNvPr>
            <p:cNvSpPr/>
            <p:nvPr/>
          </p:nvSpPr>
          <p:spPr>
            <a:xfrm>
              <a:off x="6576900" y="2039100"/>
              <a:ext cx="13900" cy="13900"/>
            </a:xfrm>
            <a:custGeom>
              <a:avLst/>
              <a:gdLst/>
              <a:ahLst/>
              <a:cxnLst/>
              <a:rect l="l" t="t" r="r" b="b"/>
              <a:pathLst>
                <a:path w="556" h="556" extrusionOk="0">
                  <a:moveTo>
                    <a:pt x="278" y="1"/>
                  </a:moveTo>
                  <a:cubicBezTo>
                    <a:pt x="125" y="1"/>
                    <a:pt x="0" y="125"/>
                    <a:pt x="0" y="278"/>
                  </a:cubicBezTo>
                  <a:cubicBezTo>
                    <a:pt x="0" y="432"/>
                    <a:pt x="125" y="556"/>
                    <a:pt x="278" y="556"/>
                  </a:cubicBezTo>
                  <a:cubicBezTo>
                    <a:pt x="431" y="556"/>
                    <a:pt x="556" y="432"/>
                    <a:pt x="556" y="278"/>
                  </a:cubicBezTo>
                  <a:cubicBezTo>
                    <a:pt x="556" y="125"/>
                    <a:pt x="431" y="1"/>
                    <a:pt x="2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396;p68">
              <a:extLst>
                <a:ext uri="{FF2B5EF4-FFF2-40B4-BE49-F238E27FC236}">
                  <a16:creationId xmlns:a16="http://schemas.microsoft.com/office/drawing/2014/main" id="{C782D603-3749-4930-BC2B-7DBC7E90B299}"/>
                </a:ext>
              </a:extLst>
            </p:cNvPr>
            <p:cNvSpPr/>
            <p:nvPr/>
          </p:nvSpPr>
          <p:spPr>
            <a:xfrm>
              <a:off x="6576900" y="2109575"/>
              <a:ext cx="13900" cy="13950"/>
            </a:xfrm>
            <a:custGeom>
              <a:avLst/>
              <a:gdLst/>
              <a:ahLst/>
              <a:cxnLst/>
              <a:rect l="l" t="t" r="r" b="b"/>
              <a:pathLst>
                <a:path w="556" h="558" extrusionOk="0">
                  <a:moveTo>
                    <a:pt x="278" y="1"/>
                  </a:moveTo>
                  <a:cubicBezTo>
                    <a:pt x="125" y="1"/>
                    <a:pt x="0" y="125"/>
                    <a:pt x="0" y="278"/>
                  </a:cubicBezTo>
                  <a:cubicBezTo>
                    <a:pt x="0" y="433"/>
                    <a:pt x="125" y="558"/>
                    <a:pt x="278" y="558"/>
                  </a:cubicBezTo>
                  <a:cubicBezTo>
                    <a:pt x="431" y="558"/>
                    <a:pt x="556" y="433"/>
                    <a:pt x="556" y="278"/>
                  </a:cubicBezTo>
                  <a:cubicBezTo>
                    <a:pt x="556" y="125"/>
                    <a:pt x="431" y="1"/>
                    <a:pt x="2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397;p68">
              <a:extLst>
                <a:ext uri="{FF2B5EF4-FFF2-40B4-BE49-F238E27FC236}">
                  <a16:creationId xmlns:a16="http://schemas.microsoft.com/office/drawing/2014/main" id="{DA20A5D2-4765-4AF1-9D12-A21575EB3B1C}"/>
                </a:ext>
              </a:extLst>
            </p:cNvPr>
            <p:cNvSpPr/>
            <p:nvPr/>
          </p:nvSpPr>
          <p:spPr>
            <a:xfrm>
              <a:off x="6539775" y="2075250"/>
              <a:ext cx="13950" cy="13950"/>
            </a:xfrm>
            <a:custGeom>
              <a:avLst/>
              <a:gdLst/>
              <a:ahLst/>
              <a:cxnLst/>
              <a:rect l="l" t="t" r="r" b="b"/>
              <a:pathLst>
                <a:path w="558" h="558" extrusionOk="0">
                  <a:moveTo>
                    <a:pt x="278" y="1"/>
                  </a:moveTo>
                  <a:cubicBezTo>
                    <a:pt x="125" y="1"/>
                    <a:pt x="0" y="125"/>
                    <a:pt x="0" y="280"/>
                  </a:cubicBezTo>
                  <a:cubicBezTo>
                    <a:pt x="0" y="434"/>
                    <a:pt x="125" y="558"/>
                    <a:pt x="278" y="558"/>
                  </a:cubicBezTo>
                  <a:cubicBezTo>
                    <a:pt x="431" y="558"/>
                    <a:pt x="557" y="434"/>
                    <a:pt x="557" y="280"/>
                  </a:cubicBezTo>
                  <a:cubicBezTo>
                    <a:pt x="557" y="125"/>
                    <a:pt x="431" y="1"/>
                    <a:pt x="2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398;p68">
              <a:extLst>
                <a:ext uri="{FF2B5EF4-FFF2-40B4-BE49-F238E27FC236}">
                  <a16:creationId xmlns:a16="http://schemas.microsoft.com/office/drawing/2014/main" id="{FA054A0A-974B-48E2-A18F-8A87982A7D37}"/>
                </a:ext>
              </a:extLst>
            </p:cNvPr>
            <p:cNvSpPr/>
            <p:nvPr/>
          </p:nvSpPr>
          <p:spPr>
            <a:xfrm>
              <a:off x="6651125" y="2091050"/>
              <a:ext cx="13925" cy="13925"/>
            </a:xfrm>
            <a:custGeom>
              <a:avLst/>
              <a:gdLst/>
              <a:ahLst/>
              <a:cxnLst/>
              <a:rect l="l" t="t" r="r" b="b"/>
              <a:pathLst>
                <a:path w="557" h="557" extrusionOk="0">
                  <a:moveTo>
                    <a:pt x="279" y="1"/>
                  </a:moveTo>
                  <a:cubicBezTo>
                    <a:pt x="125" y="1"/>
                    <a:pt x="1" y="125"/>
                    <a:pt x="1" y="279"/>
                  </a:cubicBezTo>
                  <a:cubicBezTo>
                    <a:pt x="1" y="432"/>
                    <a:pt x="125" y="556"/>
                    <a:pt x="279" y="556"/>
                  </a:cubicBezTo>
                  <a:cubicBezTo>
                    <a:pt x="432" y="556"/>
                    <a:pt x="556" y="432"/>
                    <a:pt x="556" y="279"/>
                  </a:cubicBezTo>
                  <a:cubicBezTo>
                    <a:pt x="556" y="125"/>
                    <a:pt x="432" y="1"/>
                    <a:pt x="2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399;p68">
              <a:extLst>
                <a:ext uri="{FF2B5EF4-FFF2-40B4-BE49-F238E27FC236}">
                  <a16:creationId xmlns:a16="http://schemas.microsoft.com/office/drawing/2014/main" id="{69453BE0-3E73-4713-9B6F-1C321A866BDD}"/>
                </a:ext>
              </a:extLst>
            </p:cNvPr>
            <p:cNvSpPr/>
            <p:nvPr/>
          </p:nvSpPr>
          <p:spPr>
            <a:xfrm>
              <a:off x="6274400" y="2093175"/>
              <a:ext cx="203400" cy="189450"/>
            </a:xfrm>
            <a:custGeom>
              <a:avLst/>
              <a:gdLst/>
              <a:ahLst/>
              <a:cxnLst/>
              <a:rect l="l" t="t" r="r" b="b"/>
              <a:pathLst>
                <a:path w="8136" h="7578" extrusionOk="0">
                  <a:moveTo>
                    <a:pt x="2851" y="558"/>
                  </a:moveTo>
                  <a:cubicBezTo>
                    <a:pt x="3514" y="558"/>
                    <a:pt x="4158" y="898"/>
                    <a:pt x="4523" y="1505"/>
                  </a:cubicBezTo>
                  <a:lnTo>
                    <a:pt x="5169" y="2579"/>
                  </a:lnTo>
                  <a:cubicBezTo>
                    <a:pt x="5107" y="2634"/>
                    <a:pt x="5053" y="2697"/>
                    <a:pt x="5007" y="2769"/>
                  </a:cubicBezTo>
                  <a:cubicBezTo>
                    <a:pt x="4871" y="2726"/>
                    <a:pt x="4730" y="2704"/>
                    <a:pt x="4588" y="2704"/>
                  </a:cubicBezTo>
                  <a:cubicBezTo>
                    <a:pt x="4394" y="2704"/>
                    <a:pt x="4199" y="2745"/>
                    <a:pt x="4018" y="2826"/>
                  </a:cubicBezTo>
                  <a:lnTo>
                    <a:pt x="3569" y="2079"/>
                  </a:lnTo>
                  <a:cubicBezTo>
                    <a:pt x="3567" y="2074"/>
                    <a:pt x="3566" y="2073"/>
                    <a:pt x="3564" y="2068"/>
                  </a:cubicBezTo>
                  <a:cubicBezTo>
                    <a:pt x="3392" y="1810"/>
                    <a:pt x="3124" y="1670"/>
                    <a:pt x="2849" y="1670"/>
                  </a:cubicBezTo>
                  <a:cubicBezTo>
                    <a:pt x="2699" y="1670"/>
                    <a:pt x="2547" y="1712"/>
                    <a:pt x="2407" y="1800"/>
                  </a:cubicBezTo>
                  <a:cubicBezTo>
                    <a:pt x="2026" y="2040"/>
                    <a:pt x="1903" y="2551"/>
                    <a:pt x="2134" y="2941"/>
                  </a:cubicBezTo>
                  <a:cubicBezTo>
                    <a:pt x="2291" y="3203"/>
                    <a:pt x="2203" y="3545"/>
                    <a:pt x="1943" y="3702"/>
                  </a:cubicBezTo>
                  <a:cubicBezTo>
                    <a:pt x="1853" y="3756"/>
                    <a:pt x="1753" y="3782"/>
                    <a:pt x="1656" y="3782"/>
                  </a:cubicBezTo>
                  <a:cubicBezTo>
                    <a:pt x="1467" y="3782"/>
                    <a:pt x="1283" y="3686"/>
                    <a:pt x="1180" y="3513"/>
                  </a:cubicBezTo>
                  <a:cubicBezTo>
                    <a:pt x="624" y="2588"/>
                    <a:pt x="923" y="1393"/>
                    <a:pt x="1848" y="838"/>
                  </a:cubicBezTo>
                  <a:cubicBezTo>
                    <a:pt x="2163" y="648"/>
                    <a:pt x="2509" y="558"/>
                    <a:pt x="2851" y="558"/>
                  </a:cubicBezTo>
                  <a:close/>
                  <a:moveTo>
                    <a:pt x="5861" y="2867"/>
                  </a:moveTo>
                  <a:cubicBezTo>
                    <a:pt x="6011" y="2867"/>
                    <a:pt x="6163" y="2937"/>
                    <a:pt x="6256" y="3091"/>
                  </a:cubicBezTo>
                  <a:cubicBezTo>
                    <a:pt x="6436" y="3392"/>
                    <a:pt x="6230" y="3735"/>
                    <a:pt x="5943" y="3786"/>
                  </a:cubicBezTo>
                  <a:cubicBezTo>
                    <a:pt x="5911" y="3643"/>
                    <a:pt x="5854" y="3505"/>
                    <a:pt x="5777" y="3378"/>
                  </a:cubicBezTo>
                  <a:cubicBezTo>
                    <a:pt x="5701" y="3252"/>
                    <a:pt x="5606" y="3139"/>
                    <a:pt x="5494" y="3041"/>
                  </a:cubicBezTo>
                  <a:cubicBezTo>
                    <a:pt x="5581" y="2928"/>
                    <a:pt x="5720" y="2867"/>
                    <a:pt x="5861" y="2867"/>
                  </a:cubicBezTo>
                  <a:close/>
                  <a:moveTo>
                    <a:pt x="4583" y="3259"/>
                  </a:moveTo>
                  <a:cubicBezTo>
                    <a:pt x="4867" y="3259"/>
                    <a:pt x="5144" y="3403"/>
                    <a:pt x="5300" y="3663"/>
                  </a:cubicBezTo>
                  <a:cubicBezTo>
                    <a:pt x="5538" y="4061"/>
                    <a:pt x="5409" y="4574"/>
                    <a:pt x="5015" y="4811"/>
                  </a:cubicBezTo>
                  <a:cubicBezTo>
                    <a:pt x="4879" y="4892"/>
                    <a:pt x="4730" y="4931"/>
                    <a:pt x="4584" y="4931"/>
                  </a:cubicBezTo>
                  <a:cubicBezTo>
                    <a:pt x="4300" y="4931"/>
                    <a:pt x="4025" y="4785"/>
                    <a:pt x="3868" y="4525"/>
                  </a:cubicBezTo>
                  <a:cubicBezTo>
                    <a:pt x="3630" y="4128"/>
                    <a:pt x="3756" y="3617"/>
                    <a:pt x="4155" y="3378"/>
                  </a:cubicBezTo>
                  <a:cubicBezTo>
                    <a:pt x="4289" y="3297"/>
                    <a:pt x="4437" y="3259"/>
                    <a:pt x="4583" y="3259"/>
                  </a:cubicBezTo>
                  <a:close/>
                  <a:moveTo>
                    <a:pt x="2860" y="1"/>
                  </a:moveTo>
                  <a:cubicBezTo>
                    <a:pt x="2421" y="1"/>
                    <a:pt x="1976" y="117"/>
                    <a:pt x="1571" y="361"/>
                  </a:cubicBezTo>
                  <a:cubicBezTo>
                    <a:pt x="384" y="1073"/>
                    <a:pt x="1" y="2611"/>
                    <a:pt x="714" y="3798"/>
                  </a:cubicBezTo>
                  <a:cubicBezTo>
                    <a:pt x="923" y="4146"/>
                    <a:pt x="1291" y="4339"/>
                    <a:pt x="1669" y="4339"/>
                  </a:cubicBezTo>
                  <a:cubicBezTo>
                    <a:pt x="1864" y="4339"/>
                    <a:pt x="2062" y="4288"/>
                    <a:pt x="2242" y="4180"/>
                  </a:cubicBezTo>
                  <a:cubicBezTo>
                    <a:pt x="2765" y="3866"/>
                    <a:pt x="2938" y="3183"/>
                    <a:pt x="2625" y="2657"/>
                  </a:cubicBezTo>
                  <a:cubicBezTo>
                    <a:pt x="2549" y="2527"/>
                    <a:pt x="2590" y="2350"/>
                    <a:pt x="2714" y="2272"/>
                  </a:cubicBezTo>
                  <a:cubicBezTo>
                    <a:pt x="2761" y="2243"/>
                    <a:pt x="2810" y="2229"/>
                    <a:pt x="2859" y="2229"/>
                  </a:cubicBezTo>
                  <a:cubicBezTo>
                    <a:pt x="2951" y="2229"/>
                    <a:pt x="3041" y="2279"/>
                    <a:pt x="3104" y="2372"/>
                  </a:cubicBezTo>
                  <a:lnTo>
                    <a:pt x="3573" y="3154"/>
                  </a:lnTo>
                  <a:cubicBezTo>
                    <a:pt x="3159" y="3600"/>
                    <a:pt x="3079" y="4274"/>
                    <a:pt x="3405" y="4814"/>
                  </a:cubicBezTo>
                  <a:cubicBezTo>
                    <a:pt x="3668" y="5251"/>
                    <a:pt x="4125" y="5490"/>
                    <a:pt x="4595" y="5490"/>
                  </a:cubicBezTo>
                  <a:cubicBezTo>
                    <a:pt x="4840" y="5490"/>
                    <a:pt x="5089" y="5425"/>
                    <a:pt x="5314" y="5289"/>
                  </a:cubicBezTo>
                  <a:cubicBezTo>
                    <a:pt x="5659" y="5082"/>
                    <a:pt x="5893" y="4737"/>
                    <a:pt x="5966" y="4349"/>
                  </a:cubicBezTo>
                  <a:cubicBezTo>
                    <a:pt x="6051" y="4341"/>
                    <a:pt x="6130" y="4323"/>
                    <a:pt x="6210" y="4297"/>
                  </a:cubicBezTo>
                  <a:lnTo>
                    <a:pt x="7339" y="6177"/>
                  </a:lnTo>
                  <a:cubicBezTo>
                    <a:pt x="7499" y="6443"/>
                    <a:pt x="7414" y="6782"/>
                    <a:pt x="7149" y="6941"/>
                  </a:cubicBezTo>
                  <a:cubicBezTo>
                    <a:pt x="7058" y="6995"/>
                    <a:pt x="6960" y="7020"/>
                    <a:pt x="6862" y="7020"/>
                  </a:cubicBezTo>
                  <a:cubicBezTo>
                    <a:pt x="6673" y="7020"/>
                    <a:pt x="6489" y="6924"/>
                    <a:pt x="6386" y="6751"/>
                  </a:cubicBezTo>
                  <a:lnTo>
                    <a:pt x="5883" y="5917"/>
                  </a:lnTo>
                  <a:cubicBezTo>
                    <a:pt x="5829" y="5828"/>
                    <a:pt x="5738" y="5782"/>
                    <a:pt x="5645" y="5782"/>
                  </a:cubicBezTo>
                  <a:cubicBezTo>
                    <a:pt x="5595" y="5782"/>
                    <a:pt x="5546" y="5795"/>
                    <a:pt x="5501" y="5822"/>
                  </a:cubicBezTo>
                  <a:cubicBezTo>
                    <a:pt x="5369" y="5900"/>
                    <a:pt x="5328" y="6070"/>
                    <a:pt x="5406" y="6202"/>
                  </a:cubicBezTo>
                  <a:lnTo>
                    <a:pt x="5908" y="7036"/>
                  </a:lnTo>
                  <a:cubicBezTo>
                    <a:pt x="6112" y="7374"/>
                    <a:pt x="6474" y="7578"/>
                    <a:pt x="6864" y="7578"/>
                  </a:cubicBezTo>
                  <a:cubicBezTo>
                    <a:pt x="7064" y="7578"/>
                    <a:pt x="7262" y="7521"/>
                    <a:pt x="7434" y="7418"/>
                  </a:cubicBezTo>
                  <a:cubicBezTo>
                    <a:pt x="7960" y="7104"/>
                    <a:pt x="8135" y="6420"/>
                    <a:pt x="7816" y="5891"/>
                  </a:cubicBezTo>
                  <a:lnTo>
                    <a:pt x="6664" y="3970"/>
                  </a:lnTo>
                  <a:cubicBezTo>
                    <a:pt x="6939" y="3628"/>
                    <a:pt x="6969" y="3176"/>
                    <a:pt x="6747" y="2804"/>
                  </a:cubicBezTo>
                  <a:cubicBezTo>
                    <a:pt x="6561" y="2497"/>
                    <a:pt x="6239" y="2310"/>
                    <a:pt x="5876" y="2310"/>
                  </a:cubicBezTo>
                  <a:cubicBezTo>
                    <a:pt x="5811" y="2310"/>
                    <a:pt x="5745" y="2316"/>
                    <a:pt x="5678" y="2329"/>
                  </a:cubicBezTo>
                  <a:lnTo>
                    <a:pt x="5009" y="1217"/>
                  </a:lnTo>
                  <a:cubicBezTo>
                    <a:pt x="4539" y="436"/>
                    <a:pt x="3711" y="1"/>
                    <a:pt x="2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400;p68">
              <a:extLst>
                <a:ext uri="{FF2B5EF4-FFF2-40B4-BE49-F238E27FC236}">
                  <a16:creationId xmlns:a16="http://schemas.microsoft.com/office/drawing/2014/main" id="{1C856B8A-57A1-4409-BFA1-4898143EBAB9}"/>
                </a:ext>
              </a:extLst>
            </p:cNvPr>
            <p:cNvSpPr/>
            <p:nvPr/>
          </p:nvSpPr>
          <p:spPr>
            <a:xfrm>
              <a:off x="6283025" y="1808125"/>
              <a:ext cx="474600" cy="474400"/>
            </a:xfrm>
            <a:custGeom>
              <a:avLst/>
              <a:gdLst/>
              <a:ahLst/>
              <a:cxnLst/>
              <a:rect l="l" t="t" r="r" b="b"/>
              <a:pathLst>
                <a:path w="18984" h="18976" extrusionOk="0">
                  <a:moveTo>
                    <a:pt x="7008" y="3362"/>
                  </a:moveTo>
                  <a:cubicBezTo>
                    <a:pt x="9014" y="3362"/>
                    <a:pt x="10766" y="3771"/>
                    <a:pt x="12496" y="4718"/>
                  </a:cubicBezTo>
                  <a:cubicBezTo>
                    <a:pt x="12857" y="4915"/>
                    <a:pt x="12884" y="5419"/>
                    <a:pt x="12556" y="5656"/>
                  </a:cubicBezTo>
                  <a:cubicBezTo>
                    <a:pt x="12459" y="5726"/>
                    <a:pt x="12344" y="5762"/>
                    <a:pt x="12229" y="5762"/>
                  </a:cubicBezTo>
                  <a:cubicBezTo>
                    <a:pt x="12137" y="5762"/>
                    <a:pt x="12045" y="5739"/>
                    <a:pt x="11962" y="5693"/>
                  </a:cubicBezTo>
                  <a:cubicBezTo>
                    <a:pt x="10375" y="4823"/>
                    <a:pt x="8835" y="4474"/>
                    <a:pt x="7008" y="4474"/>
                  </a:cubicBezTo>
                  <a:cubicBezTo>
                    <a:pt x="5673" y="4474"/>
                    <a:pt x="4541" y="4658"/>
                    <a:pt x="3449" y="5057"/>
                  </a:cubicBezTo>
                  <a:cubicBezTo>
                    <a:pt x="2978" y="5228"/>
                    <a:pt x="2523" y="5437"/>
                    <a:pt x="2053" y="5693"/>
                  </a:cubicBezTo>
                  <a:cubicBezTo>
                    <a:pt x="1969" y="5739"/>
                    <a:pt x="1876" y="5762"/>
                    <a:pt x="1785" y="5762"/>
                  </a:cubicBezTo>
                  <a:cubicBezTo>
                    <a:pt x="1591" y="5762"/>
                    <a:pt x="1400" y="5661"/>
                    <a:pt x="1297" y="5472"/>
                  </a:cubicBezTo>
                  <a:cubicBezTo>
                    <a:pt x="1150" y="5204"/>
                    <a:pt x="1250" y="4865"/>
                    <a:pt x="1518" y="4718"/>
                  </a:cubicBezTo>
                  <a:cubicBezTo>
                    <a:pt x="3122" y="3837"/>
                    <a:pt x="4850" y="3362"/>
                    <a:pt x="7008" y="3362"/>
                  </a:cubicBezTo>
                  <a:close/>
                  <a:moveTo>
                    <a:pt x="10975" y="5823"/>
                  </a:moveTo>
                  <a:cubicBezTo>
                    <a:pt x="11209" y="5929"/>
                    <a:pt x="11449" y="6047"/>
                    <a:pt x="11688" y="6179"/>
                  </a:cubicBezTo>
                  <a:cubicBezTo>
                    <a:pt x="11854" y="6270"/>
                    <a:pt x="12038" y="6315"/>
                    <a:pt x="12222" y="6315"/>
                  </a:cubicBezTo>
                  <a:cubicBezTo>
                    <a:pt x="12373" y="6315"/>
                    <a:pt x="12524" y="6285"/>
                    <a:pt x="12663" y="6225"/>
                  </a:cubicBezTo>
                  <a:lnTo>
                    <a:pt x="13309" y="6871"/>
                  </a:lnTo>
                  <a:cubicBezTo>
                    <a:pt x="13535" y="7095"/>
                    <a:pt x="13446" y="7385"/>
                    <a:pt x="13298" y="7663"/>
                  </a:cubicBezTo>
                  <a:cubicBezTo>
                    <a:pt x="13202" y="7649"/>
                    <a:pt x="13105" y="7642"/>
                    <a:pt x="13010" y="7642"/>
                  </a:cubicBezTo>
                  <a:cubicBezTo>
                    <a:pt x="12583" y="7642"/>
                    <a:pt x="12179" y="7779"/>
                    <a:pt x="11880" y="8028"/>
                  </a:cubicBezTo>
                  <a:lnTo>
                    <a:pt x="10975" y="5823"/>
                  </a:lnTo>
                  <a:close/>
                  <a:moveTo>
                    <a:pt x="3023" y="5827"/>
                  </a:moveTo>
                  <a:lnTo>
                    <a:pt x="1923" y="8505"/>
                  </a:lnTo>
                  <a:cubicBezTo>
                    <a:pt x="1265" y="8430"/>
                    <a:pt x="719" y="7954"/>
                    <a:pt x="561" y="7296"/>
                  </a:cubicBezTo>
                  <a:cubicBezTo>
                    <a:pt x="524" y="7147"/>
                    <a:pt x="575" y="6986"/>
                    <a:pt x="688" y="6873"/>
                  </a:cubicBezTo>
                  <a:lnTo>
                    <a:pt x="1334" y="6227"/>
                  </a:lnTo>
                  <a:cubicBezTo>
                    <a:pt x="1477" y="6288"/>
                    <a:pt x="1628" y="6318"/>
                    <a:pt x="1776" y="6318"/>
                  </a:cubicBezTo>
                  <a:cubicBezTo>
                    <a:pt x="1963" y="6318"/>
                    <a:pt x="2147" y="6271"/>
                    <a:pt x="2309" y="6181"/>
                  </a:cubicBezTo>
                  <a:cubicBezTo>
                    <a:pt x="2549" y="6049"/>
                    <a:pt x="2786" y="5931"/>
                    <a:pt x="3023" y="5827"/>
                  </a:cubicBezTo>
                  <a:close/>
                  <a:moveTo>
                    <a:pt x="7003" y="5026"/>
                  </a:moveTo>
                  <a:cubicBezTo>
                    <a:pt x="8139" y="5026"/>
                    <a:pt x="9275" y="5196"/>
                    <a:pt x="10255" y="5538"/>
                  </a:cubicBezTo>
                  <a:lnTo>
                    <a:pt x="11350" y="8206"/>
                  </a:lnTo>
                  <a:cubicBezTo>
                    <a:pt x="11343" y="8206"/>
                    <a:pt x="11335" y="8206"/>
                    <a:pt x="11327" y="8206"/>
                  </a:cubicBezTo>
                  <a:cubicBezTo>
                    <a:pt x="10370" y="8206"/>
                    <a:pt x="9568" y="8964"/>
                    <a:pt x="9743" y="9809"/>
                  </a:cubicBezTo>
                  <a:cubicBezTo>
                    <a:pt x="9174" y="10125"/>
                    <a:pt x="8936" y="10691"/>
                    <a:pt x="9056" y="11246"/>
                  </a:cubicBezTo>
                  <a:cubicBezTo>
                    <a:pt x="8447" y="11507"/>
                    <a:pt x="7759" y="11642"/>
                    <a:pt x="7002" y="11642"/>
                  </a:cubicBezTo>
                  <a:cubicBezTo>
                    <a:pt x="5057" y="11642"/>
                    <a:pt x="3270" y="10523"/>
                    <a:pt x="2415" y="8782"/>
                  </a:cubicBezTo>
                  <a:lnTo>
                    <a:pt x="3748" y="5538"/>
                  </a:lnTo>
                  <a:cubicBezTo>
                    <a:pt x="4729" y="5197"/>
                    <a:pt x="5866" y="5026"/>
                    <a:pt x="7003" y="5026"/>
                  </a:cubicBezTo>
                  <a:close/>
                  <a:moveTo>
                    <a:pt x="9214" y="13737"/>
                  </a:moveTo>
                  <a:cubicBezTo>
                    <a:pt x="9218" y="14022"/>
                    <a:pt x="9266" y="14332"/>
                    <a:pt x="9390" y="14673"/>
                  </a:cubicBezTo>
                  <a:cubicBezTo>
                    <a:pt x="9178" y="14786"/>
                    <a:pt x="8942" y="14848"/>
                    <a:pt x="8700" y="14851"/>
                  </a:cubicBezTo>
                  <a:cubicBezTo>
                    <a:pt x="8710" y="14424"/>
                    <a:pt x="8902" y="14019"/>
                    <a:pt x="9214" y="13737"/>
                  </a:cubicBezTo>
                  <a:close/>
                  <a:moveTo>
                    <a:pt x="16820" y="13738"/>
                  </a:moveTo>
                  <a:lnTo>
                    <a:pt x="16820" y="13738"/>
                  </a:lnTo>
                  <a:cubicBezTo>
                    <a:pt x="17133" y="14021"/>
                    <a:pt x="17320" y="14424"/>
                    <a:pt x="17331" y="14851"/>
                  </a:cubicBezTo>
                  <a:cubicBezTo>
                    <a:pt x="17089" y="14848"/>
                    <a:pt x="16852" y="14786"/>
                    <a:pt x="16641" y="14673"/>
                  </a:cubicBezTo>
                  <a:cubicBezTo>
                    <a:pt x="16759" y="14360"/>
                    <a:pt x="16822" y="14061"/>
                    <a:pt x="16820" y="13738"/>
                  </a:cubicBezTo>
                  <a:close/>
                  <a:moveTo>
                    <a:pt x="16558" y="12341"/>
                  </a:moveTo>
                  <a:cubicBezTo>
                    <a:pt x="17066" y="12496"/>
                    <a:pt x="17526" y="12803"/>
                    <a:pt x="17863" y="13225"/>
                  </a:cubicBezTo>
                  <a:cubicBezTo>
                    <a:pt x="18317" y="13792"/>
                    <a:pt x="18515" y="14502"/>
                    <a:pt x="18423" y="15223"/>
                  </a:cubicBezTo>
                  <a:cubicBezTo>
                    <a:pt x="18376" y="15601"/>
                    <a:pt x="18078" y="15897"/>
                    <a:pt x="17701" y="15944"/>
                  </a:cubicBezTo>
                  <a:cubicBezTo>
                    <a:pt x="17587" y="15959"/>
                    <a:pt x="17473" y="15966"/>
                    <a:pt x="17360" y="15966"/>
                  </a:cubicBezTo>
                  <a:cubicBezTo>
                    <a:pt x="16923" y="15966"/>
                    <a:pt x="16492" y="15859"/>
                    <a:pt x="16109" y="15653"/>
                  </a:cubicBezTo>
                  <a:cubicBezTo>
                    <a:pt x="16216" y="15498"/>
                    <a:pt x="16316" y="15338"/>
                    <a:pt x="16405" y="15177"/>
                  </a:cubicBezTo>
                  <a:cubicBezTo>
                    <a:pt x="16692" y="15325"/>
                    <a:pt x="17015" y="15407"/>
                    <a:pt x="17355" y="15407"/>
                  </a:cubicBezTo>
                  <a:cubicBezTo>
                    <a:pt x="17445" y="15407"/>
                    <a:pt x="17537" y="15401"/>
                    <a:pt x="17630" y="15389"/>
                  </a:cubicBezTo>
                  <a:cubicBezTo>
                    <a:pt x="17756" y="15374"/>
                    <a:pt x="17854" y="15274"/>
                    <a:pt x="17871" y="15150"/>
                  </a:cubicBezTo>
                  <a:cubicBezTo>
                    <a:pt x="17985" y="14274"/>
                    <a:pt x="17527" y="13418"/>
                    <a:pt x="16751" y="13018"/>
                  </a:cubicBezTo>
                  <a:cubicBezTo>
                    <a:pt x="16707" y="12784"/>
                    <a:pt x="16642" y="12557"/>
                    <a:pt x="16558" y="12341"/>
                  </a:cubicBezTo>
                  <a:close/>
                  <a:moveTo>
                    <a:pt x="9513" y="12274"/>
                  </a:moveTo>
                  <a:lnTo>
                    <a:pt x="9513" y="12274"/>
                  </a:lnTo>
                  <a:cubicBezTo>
                    <a:pt x="9411" y="12510"/>
                    <a:pt x="9335" y="12760"/>
                    <a:pt x="9284" y="13018"/>
                  </a:cubicBezTo>
                  <a:cubicBezTo>
                    <a:pt x="8506" y="13419"/>
                    <a:pt x="8051" y="14274"/>
                    <a:pt x="8163" y="15153"/>
                  </a:cubicBezTo>
                  <a:cubicBezTo>
                    <a:pt x="8178" y="15279"/>
                    <a:pt x="8278" y="15377"/>
                    <a:pt x="8405" y="15392"/>
                  </a:cubicBezTo>
                  <a:cubicBezTo>
                    <a:pt x="8495" y="15403"/>
                    <a:pt x="8584" y="15409"/>
                    <a:pt x="8673" y="15409"/>
                  </a:cubicBezTo>
                  <a:cubicBezTo>
                    <a:pt x="9006" y="15409"/>
                    <a:pt x="9332" y="15330"/>
                    <a:pt x="9625" y="15180"/>
                  </a:cubicBezTo>
                  <a:cubicBezTo>
                    <a:pt x="9706" y="15332"/>
                    <a:pt x="9804" y="15490"/>
                    <a:pt x="9919" y="15654"/>
                  </a:cubicBezTo>
                  <a:cubicBezTo>
                    <a:pt x="9534" y="15859"/>
                    <a:pt x="9107" y="15966"/>
                    <a:pt x="8671" y="15966"/>
                  </a:cubicBezTo>
                  <a:cubicBezTo>
                    <a:pt x="8558" y="15966"/>
                    <a:pt x="8445" y="15959"/>
                    <a:pt x="8332" y="15944"/>
                  </a:cubicBezTo>
                  <a:cubicBezTo>
                    <a:pt x="7954" y="15897"/>
                    <a:pt x="7657" y="15599"/>
                    <a:pt x="7609" y="15223"/>
                  </a:cubicBezTo>
                  <a:cubicBezTo>
                    <a:pt x="7437" y="13880"/>
                    <a:pt x="8244" y="12606"/>
                    <a:pt x="9513" y="12274"/>
                  </a:cubicBezTo>
                  <a:close/>
                  <a:moveTo>
                    <a:pt x="9861" y="12984"/>
                  </a:moveTo>
                  <a:lnTo>
                    <a:pt x="9861" y="12984"/>
                  </a:lnTo>
                  <a:cubicBezTo>
                    <a:pt x="10135" y="13423"/>
                    <a:pt x="10619" y="13710"/>
                    <a:pt x="11228" y="13710"/>
                  </a:cubicBezTo>
                  <a:cubicBezTo>
                    <a:pt x="11373" y="13710"/>
                    <a:pt x="11524" y="13694"/>
                    <a:pt x="11682" y="13660"/>
                  </a:cubicBezTo>
                  <a:cubicBezTo>
                    <a:pt x="11999" y="14057"/>
                    <a:pt x="12506" y="14255"/>
                    <a:pt x="13014" y="14255"/>
                  </a:cubicBezTo>
                  <a:cubicBezTo>
                    <a:pt x="13523" y="14255"/>
                    <a:pt x="14031" y="14056"/>
                    <a:pt x="14349" y="13660"/>
                  </a:cubicBezTo>
                  <a:cubicBezTo>
                    <a:pt x="14506" y="13694"/>
                    <a:pt x="14657" y="13710"/>
                    <a:pt x="14801" y="13710"/>
                  </a:cubicBezTo>
                  <a:cubicBezTo>
                    <a:pt x="15413" y="13710"/>
                    <a:pt x="15900" y="13422"/>
                    <a:pt x="16176" y="12990"/>
                  </a:cubicBezTo>
                  <a:cubicBezTo>
                    <a:pt x="16234" y="13238"/>
                    <a:pt x="16265" y="13501"/>
                    <a:pt x="16265" y="13768"/>
                  </a:cubicBezTo>
                  <a:cubicBezTo>
                    <a:pt x="16265" y="14832"/>
                    <a:pt x="15187" y="16027"/>
                    <a:pt x="14283" y="16842"/>
                  </a:cubicBezTo>
                  <a:cubicBezTo>
                    <a:pt x="13953" y="17139"/>
                    <a:pt x="13622" y="17323"/>
                    <a:pt x="13285" y="17388"/>
                  </a:cubicBezTo>
                  <a:lnTo>
                    <a:pt x="13285" y="16796"/>
                  </a:lnTo>
                  <a:cubicBezTo>
                    <a:pt x="13463" y="16757"/>
                    <a:pt x="13631" y="16682"/>
                    <a:pt x="13803" y="16569"/>
                  </a:cubicBezTo>
                  <a:cubicBezTo>
                    <a:pt x="13930" y="16484"/>
                    <a:pt x="13967" y="16312"/>
                    <a:pt x="13883" y="16184"/>
                  </a:cubicBezTo>
                  <a:cubicBezTo>
                    <a:pt x="13829" y="16102"/>
                    <a:pt x="13741" y="16058"/>
                    <a:pt x="13651" y="16058"/>
                  </a:cubicBezTo>
                  <a:cubicBezTo>
                    <a:pt x="13598" y="16058"/>
                    <a:pt x="13545" y="16073"/>
                    <a:pt x="13498" y="16104"/>
                  </a:cubicBezTo>
                  <a:cubicBezTo>
                    <a:pt x="13329" y="16214"/>
                    <a:pt x="13173" y="16269"/>
                    <a:pt x="13016" y="16269"/>
                  </a:cubicBezTo>
                  <a:cubicBezTo>
                    <a:pt x="12861" y="16269"/>
                    <a:pt x="12704" y="16215"/>
                    <a:pt x="12533" y="16104"/>
                  </a:cubicBezTo>
                  <a:cubicBezTo>
                    <a:pt x="12486" y="16073"/>
                    <a:pt x="12433" y="16058"/>
                    <a:pt x="12380" y="16058"/>
                  </a:cubicBezTo>
                  <a:cubicBezTo>
                    <a:pt x="12290" y="16058"/>
                    <a:pt x="12201" y="16102"/>
                    <a:pt x="12148" y="16184"/>
                  </a:cubicBezTo>
                  <a:cubicBezTo>
                    <a:pt x="12064" y="16312"/>
                    <a:pt x="12100" y="16484"/>
                    <a:pt x="12228" y="16569"/>
                  </a:cubicBezTo>
                  <a:cubicBezTo>
                    <a:pt x="12396" y="16677"/>
                    <a:pt x="12568" y="16753"/>
                    <a:pt x="12717" y="16793"/>
                  </a:cubicBezTo>
                  <a:lnTo>
                    <a:pt x="12717" y="17389"/>
                  </a:lnTo>
                  <a:cubicBezTo>
                    <a:pt x="12202" y="17286"/>
                    <a:pt x="11757" y="16880"/>
                    <a:pt x="11257" y="16371"/>
                  </a:cubicBezTo>
                  <a:cubicBezTo>
                    <a:pt x="9692" y="14791"/>
                    <a:pt x="9643" y="13877"/>
                    <a:pt x="9861" y="12984"/>
                  </a:cubicBezTo>
                  <a:close/>
                  <a:moveTo>
                    <a:pt x="14703" y="17220"/>
                  </a:moveTo>
                  <a:lnTo>
                    <a:pt x="14703" y="17222"/>
                  </a:lnTo>
                  <a:cubicBezTo>
                    <a:pt x="14703" y="17742"/>
                    <a:pt x="14351" y="18225"/>
                    <a:pt x="13746" y="18348"/>
                  </a:cubicBezTo>
                  <a:cubicBezTo>
                    <a:pt x="13507" y="18397"/>
                    <a:pt x="13271" y="18422"/>
                    <a:pt x="13028" y="18422"/>
                  </a:cubicBezTo>
                  <a:cubicBezTo>
                    <a:pt x="12772" y="18422"/>
                    <a:pt x="12531" y="18394"/>
                    <a:pt x="12289" y="18346"/>
                  </a:cubicBezTo>
                  <a:cubicBezTo>
                    <a:pt x="11735" y="18233"/>
                    <a:pt x="11350" y="17771"/>
                    <a:pt x="11349" y="17225"/>
                  </a:cubicBezTo>
                  <a:lnTo>
                    <a:pt x="11349" y="17225"/>
                  </a:lnTo>
                  <a:cubicBezTo>
                    <a:pt x="11791" y="17618"/>
                    <a:pt x="12338" y="17975"/>
                    <a:pt x="13021" y="17975"/>
                  </a:cubicBezTo>
                  <a:cubicBezTo>
                    <a:pt x="13645" y="17975"/>
                    <a:pt x="14199" y="17678"/>
                    <a:pt x="14667" y="17256"/>
                  </a:cubicBezTo>
                  <a:cubicBezTo>
                    <a:pt x="14679" y="17243"/>
                    <a:pt x="14691" y="17233"/>
                    <a:pt x="14703" y="17220"/>
                  </a:cubicBezTo>
                  <a:close/>
                  <a:moveTo>
                    <a:pt x="7019" y="1"/>
                  </a:moveTo>
                  <a:cubicBezTo>
                    <a:pt x="5939" y="2"/>
                    <a:pt x="4776" y="317"/>
                    <a:pt x="3656" y="912"/>
                  </a:cubicBezTo>
                  <a:cubicBezTo>
                    <a:pt x="3520" y="982"/>
                    <a:pt x="3469" y="1151"/>
                    <a:pt x="3541" y="1288"/>
                  </a:cubicBezTo>
                  <a:cubicBezTo>
                    <a:pt x="3590" y="1382"/>
                    <a:pt x="3686" y="1435"/>
                    <a:pt x="3786" y="1435"/>
                  </a:cubicBezTo>
                  <a:cubicBezTo>
                    <a:pt x="3830" y="1435"/>
                    <a:pt x="3875" y="1424"/>
                    <a:pt x="3917" y="1403"/>
                  </a:cubicBezTo>
                  <a:cubicBezTo>
                    <a:pt x="4957" y="851"/>
                    <a:pt x="6031" y="558"/>
                    <a:pt x="7019" y="554"/>
                  </a:cubicBezTo>
                  <a:cubicBezTo>
                    <a:pt x="8629" y="554"/>
                    <a:pt x="10211" y="1291"/>
                    <a:pt x="11484" y="2288"/>
                  </a:cubicBezTo>
                  <a:cubicBezTo>
                    <a:pt x="12002" y="2693"/>
                    <a:pt x="12300" y="3305"/>
                    <a:pt x="12300" y="3963"/>
                  </a:cubicBezTo>
                  <a:lnTo>
                    <a:pt x="12300" y="3998"/>
                  </a:lnTo>
                  <a:cubicBezTo>
                    <a:pt x="12005" y="3855"/>
                    <a:pt x="11712" y="3722"/>
                    <a:pt x="11413" y="3605"/>
                  </a:cubicBezTo>
                  <a:lnTo>
                    <a:pt x="11413" y="3230"/>
                  </a:lnTo>
                  <a:cubicBezTo>
                    <a:pt x="11413" y="3099"/>
                    <a:pt x="11326" y="2981"/>
                    <a:pt x="11198" y="2950"/>
                  </a:cubicBezTo>
                  <a:cubicBezTo>
                    <a:pt x="11175" y="2945"/>
                    <a:pt x="11152" y="2942"/>
                    <a:pt x="11129" y="2942"/>
                  </a:cubicBezTo>
                  <a:cubicBezTo>
                    <a:pt x="10973" y="2942"/>
                    <a:pt x="10846" y="3069"/>
                    <a:pt x="10846" y="3227"/>
                  </a:cubicBezTo>
                  <a:lnTo>
                    <a:pt x="10846" y="3383"/>
                  </a:lnTo>
                  <a:cubicBezTo>
                    <a:pt x="10438" y="3247"/>
                    <a:pt x="10024" y="3136"/>
                    <a:pt x="9597" y="3050"/>
                  </a:cubicBezTo>
                  <a:lnTo>
                    <a:pt x="9597" y="2725"/>
                  </a:lnTo>
                  <a:cubicBezTo>
                    <a:pt x="9597" y="2595"/>
                    <a:pt x="9510" y="2476"/>
                    <a:pt x="9382" y="2446"/>
                  </a:cubicBezTo>
                  <a:cubicBezTo>
                    <a:pt x="9359" y="2440"/>
                    <a:pt x="9335" y="2437"/>
                    <a:pt x="9313" y="2437"/>
                  </a:cubicBezTo>
                  <a:cubicBezTo>
                    <a:pt x="9157" y="2437"/>
                    <a:pt x="9030" y="2564"/>
                    <a:pt x="9030" y="2722"/>
                  </a:cubicBezTo>
                  <a:lnTo>
                    <a:pt x="9030" y="2946"/>
                  </a:lnTo>
                  <a:cubicBezTo>
                    <a:pt x="8467" y="2860"/>
                    <a:pt x="7882" y="2809"/>
                    <a:pt x="7272" y="2800"/>
                  </a:cubicBezTo>
                  <a:lnTo>
                    <a:pt x="7272" y="2526"/>
                  </a:lnTo>
                  <a:cubicBezTo>
                    <a:pt x="7272" y="2395"/>
                    <a:pt x="7184" y="2277"/>
                    <a:pt x="7057" y="2246"/>
                  </a:cubicBezTo>
                  <a:cubicBezTo>
                    <a:pt x="7033" y="2241"/>
                    <a:pt x="7010" y="2238"/>
                    <a:pt x="6987" y="2238"/>
                  </a:cubicBezTo>
                  <a:cubicBezTo>
                    <a:pt x="6832" y="2238"/>
                    <a:pt x="6704" y="2364"/>
                    <a:pt x="6704" y="2522"/>
                  </a:cubicBezTo>
                  <a:lnTo>
                    <a:pt x="6704" y="2802"/>
                  </a:lnTo>
                  <a:cubicBezTo>
                    <a:pt x="6104" y="2814"/>
                    <a:pt x="5529" y="2861"/>
                    <a:pt x="4975" y="2946"/>
                  </a:cubicBezTo>
                  <a:lnTo>
                    <a:pt x="4975" y="2725"/>
                  </a:lnTo>
                  <a:cubicBezTo>
                    <a:pt x="4975" y="2582"/>
                    <a:pt x="4865" y="2455"/>
                    <a:pt x="4721" y="2446"/>
                  </a:cubicBezTo>
                  <a:cubicBezTo>
                    <a:pt x="4715" y="2445"/>
                    <a:pt x="4710" y="2445"/>
                    <a:pt x="4704" y="2445"/>
                  </a:cubicBezTo>
                  <a:cubicBezTo>
                    <a:pt x="4555" y="2445"/>
                    <a:pt x="4435" y="2566"/>
                    <a:pt x="4435" y="2714"/>
                  </a:cubicBezTo>
                  <a:lnTo>
                    <a:pt x="4435" y="3044"/>
                  </a:lnTo>
                  <a:cubicBezTo>
                    <a:pt x="4000" y="3131"/>
                    <a:pt x="3576" y="3247"/>
                    <a:pt x="3159" y="3385"/>
                  </a:cubicBezTo>
                  <a:lnTo>
                    <a:pt x="3159" y="3228"/>
                  </a:lnTo>
                  <a:cubicBezTo>
                    <a:pt x="3159" y="3098"/>
                    <a:pt x="3070" y="2978"/>
                    <a:pt x="2944" y="2947"/>
                  </a:cubicBezTo>
                  <a:cubicBezTo>
                    <a:pt x="2921" y="2942"/>
                    <a:pt x="2899" y="2940"/>
                    <a:pt x="2876" y="2940"/>
                  </a:cubicBezTo>
                  <a:cubicBezTo>
                    <a:pt x="2719" y="2940"/>
                    <a:pt x="2592" y="3066"/>
                    <a:pt x="2592" y="3223"/>
                  </a:cubicBezTo>
                  <a:lnTo>
                    <a:pt x="2592" y="3598"/>
                  </a:lnTo>
                  <a:cubicBezTo>
                    <a:pt x="2293" y="3714"/>
                    <a:pt x="1998" y="3848"/>
                    <a:pt x="1705" y="3990"/>
                  </a:cubicBezTo>
                  <a:cubicBezTo>
                    <a:pt x="1694" y="3312"/>
                    <a:pt x="1997" y="2687"/>
                    <a:pt x="2520" y="2277"/>
                  </a:cubicBezTo>
                  <a:cubicBezTo>
                    <a:pt x="2670" y="2160"/>
                    <a:pt x="2817" y="2050"/>
                    <a:pt x="2960" y="1950"/>
                  </a:cubicBezTo>
                  <a:cubicBezTo>
                    <a:pt x="3086" y="1863"/>
                    <a:pt x="3115" y="1690"/>
                    <a:pt x="3026" y="1564"/>
                  </a:cubicBezTo>
                  <a:cubicBezTo>
                    <a:pt x="2972" y="1486"/>
                    <a:pt x="2887" y="1446"/>
                    <a:pt x="2800" y="1446"/>
                  </a:cubicBezTo>
                  <a:cubicBezTo>
                    <a:pt x="2745" y="1446"/>
                    <a:pt x="2688" y="1462"/>
                    <a:pt x="2639" y="1496"/>
                  </a:cubicBezTo>
                  <a:cubicBezTo>
                    <a:pt x="2489" y="1602"/>
                    <a:pt x="2334" y="1717"/>
                    <a:pt x="2178" y="1840"/>
                  </a:cubicBezTo>
                  <a:cubicBezTo>
                    <a:pt x="1523" y="2352"/>
                    <a:pt x="1147" y="3122"/>
                    <a:pt x="1147" y="3955"/>
                  </a:cubicBezTo>
                  <a:cubicBezTo>
                    <a:pt x="1147" y="4063"/>
                    <a:pt x="1154" y="4170"/>
                    <a:pt x="1168" y="4277"/>
                  </a:cubicBezTo>
                  <a:cubicBezTo>
                    <a:pt x="639" y="4624"/>
                    <a:pt x="495" y="5356"/>
                    <a:pt x="897" y="5882"/>
                  </a:cubicBezTo>
                  <a:lnTo>
                    <a:pt x="300" y="6478"/>
                  </a:lnTo>
                  <a:cubicBezTo>
                    <a:pt x="108" y="6670"/>
                    <a:pt x="1" y="6931"/>
                    <a:pt x="1" y="7195"/>
                  </a:cubicBezTo>
                  <a:cubicBezTo>
                    <a:pt x="1" y="7856"/>
                    <a:pt x="687" y="8956"/>
                    <a:pt x="1932" y="9057"/>
                  </a:cubicBezTo>
                  <a:cubicBezTo>
                    <a:pt x="2863" y="10922"/>
                    <a:pt x="4787" y="12186"/>
                    <a:pt x="6989" y="12186"/>
                  </a:cubicBezTo>
                  <a:cubicBezTo>
                    <a:pt x="7661" y="12186"/>
                    <a:pt x="8287" y="12088"/>
                    <a:pt x="8861" y="11898"/>
                  </a:cubicBezTo>
                  <a:lnTo>
                    <a:pt x="8861" y="11898"/>
                  </a:lnTo>
                  <a:cubicBezTo>
                    <a:pt x="7600" y="12476"/>
                    <a:pt x="6864" y="13852"/>
                    <a:pt x="7045" y="15272"/>
                  </a:cubicBezTo>
                  <a:cubicBezTo>
                    <a:pt x="7126" y="15900"/>
                    <a:pt x="7620" y="16392"/>
                    <a:pt x="8247" y="16473"/>
                  </a:cubicBezTo>
                  <a:cubicBezTo>
                    <a:pt x="8383" y="16490"/>
                    <a:pt x="8518" y="16499"/>
                    <a:pt x="8653" y="16499"/>
                  </a:cubicBezTo>
                  <a:cubicBezTo>
                    <a:pt x="9211" y="16499"/>
                    <a:pt x="9757" y="16355"/>
                    <a:pt x="10240" y="16081"/>
                  </a:cubicBezTo>
                  <a:cubicBezTo>
                    <a:pt x="10393" y="16265"/>
                    <a:pt x="10565" y="16458"/>
                    <a:pt x="10761" y="16661"/>
                  </a:cubicBezTo>
                  <a:lnTo>
                    <a:pt x="10761" y="17216"/>
                  </a:lnTo>
                  <a:cubicBezTo>
                    <a:pt x="10761" y="18000"/>
                    <a:pt x="11292" y="18713"/>
                    <a:pt x="12173" y="18892"/>
                  </a:cubicBezTo>
                  <a:cubicBezTo>
                    <a:pt x="12444" y="18949"/>
                    <a:pt x="12725" y="18975"/>
                    <a:pt x="13002" y="18975"/>
                  </a:cubicBezTo>
                  <a:cubicBezTo>
                    <a:pt x="13303" y="18975"/>
                    <a:pt x="13575" y="18945"/>
                    <a:pt x="13855" y="18888"/>
                  </a:cubicBezTo>
                  <a:cubicBezTo>
                    <a:pt x="14673" y="18719"/>
                    <a:pt x="15243" y="18030"/>
                    <a:pt x="15243" y="17216"/>
                  </a:cubicBezTo>
                  <a:lnTo>
                    <a:pt x="15243" y="16648"/>
                  </a:lnTo>
                  <a:cubicBezTo>
                    <a:pt x="15420" y="16464"/>
                    <a:pt x="15596" y="16269"/>
                    <a:pt x="15762" y="16068"/>
                  </a:cubicBezTo>
                  <a:cubicBezTo>
                    <a:pt x="16237" y="16339"/>
                    <a:pt x="16780" y="16487"/>
                    <a:pt x="17345" y="16487"/>
                  </a:cubicBezTo>
                  <a:cubicBezTo>
                    <a:pt x="17481" y="16487"/>
                    <a:pt x="17618" y="16479"/>
                    <a:pt x="17756" y="16461"/>
                  </a:cubicBezTo>
                  <a:cubicBezTo>
                    <a:pt x="18383" y="16381"/>
                    <a:pt x="18876" y="15889"/>
                    <a:pt x="18955" y="15263"/>
                  </a:cubicBezTo>
                  <a:cubicBezTo>
                    <a:pt x="18975" y="15116"/>
                    <a:pt x="18983" y="14970"/>
                    <a:pt x="18983" y="14824"/>
                  </a:cubicBezTo>
                  <a:cubicBezTo>
                    <a:pt x="18982" y="14113"/>
                    <a:pt x="18735" y="13429"/>
                    <a:pt x="18279" y="12861"/>
                  </a:cubicBezTo>
                  <a:cubicBezTo>
                    <a:pt x="17873" y="12355"/>
                    <a:pt x="17323" y="11985"/>
                    <a:pt x="16713" y="11798"/>
                  </a:cubicBezTo>
                  <a:cubicBezTo>
                    <a:pt x="17213" y="11166"/>
                    <a:pt x="17081" y="10102"/>
                    <a:pt x="16063" y="9703"/>
                  </a:cubicBezTo>
                  <a:cubicBezTo>
                    <a:pt x="16030" y="9690"/>
                    <a:pt x="15996" y="9684"/>
                    <a:pt x="15962" y="9684"/>
                  </a:cubicBezTo>
                  <a:cubicBezTo>
                    <a:pt x="15852" y="9684"/>
                    <a:pt x="15747" y="9750"/>
                    <a:pt x="15702" y="9859"/>
                  </a:cubicBezTo>
                  <a:cubicBezTo>
                    <a:pt x="15647" y="10002"/>
                    <a:pt x="15716" y="10163"/>
                    <a:pt x="15860" y="10220"/>
                  </a:cubicBezTo>
                  <a:cubicBezTo>
                    <a:pt x="16679" y="10543"/>
                    <a:pt x="16561" y="11464"/>
                    <a:pt x="15954" y="11691"/>
                  </a:cubicBezTo>
                  <a:cubicBezTo>
                    <a:pt x="15802" y="11749"/>
                    <a:pt x="15733" y="11919"/>
                    <a:pt x="15799" y="12065"/>
                  </a:cubicBezTo>
                  <a:cubicBezTo>
                    <a:pt x="15947" y="12390"/>
                    <a:pt x="15628" y="13138"/>
                    <a:pt x="14801" y="13138"/>
                  </a:cubicBezTo>
                  <a:cubicBezTo>
                    <a:pt x="14653" y="13138"/>
                    <a:pt x="14488" y="13114"/>
                    <a:pt x="14306" y="13059"/>
                  </a:cubicBezTo>
                  <a:cubicBezTo>
                    <a:pt x="14279" y="13051"/>
                    <a:pt x="14252" y="13047"/>
                    <a:pt x="14225" y="13047"/>
                  </a:cubicBezTo>
                  <a:cubicBezTo>
                    <a:pt x="14127" y="13047"/>
                    <a:pt x="14035" y="13099"/>
                    <a:pt x="13984" y="13186"/>
                  </a:cubicBezTo>
                  <a:cubicBezTo>
                    <a:pt x="13799" y="13514"/>
                    <a:pt x="13409" y="13678"/>
                    <a:pt x="13018" y="13678"/>
                  </a:cubicBezTo>
                  <a:cubicBezTo>
                    <a:pt x="12626" y="13678"/>
                    <a:pt x="12233" y="13513"/>
                    <a:pt x="12048" y="13186"/>
                  </a:cubicBezTo>
                  <a:cubicBezTo>
                    <a:pt x="11999" y="13098"/>
                    <a:pt x="11906" y="13046"/>
                    <a:pt x="11809" y="13046"/>
                  </a:cubicBezTo>
                  <a:cubicBezTo>
                    <a:pt x="11781" y="13046"/>
                    <a:pt x="11753" y="13051"/>
                    <a:pt x="11726" y="13059"/>
                  </a:cubicBezTo>
                  <a:cubicBezTo>
                    <a:pt x="11545" y="13113"/>
                    <a:pt x="11381" y="13137"/>
                    <a:pt x="11233" y="13137"/>
                  </a:cubicBezTo>
                  <a:cubicBezTo>
                    <a:pt x="10411" y="13137"/>
                    <a:pt x="10099" y="12397"/>
                    <a:pt x="10252" y="12062"/>
                  </a:cubicBezTo>
                  <a:cubicBezTo>
                    <a:pt x="10318" y="11916"/>
                    <a:pt x="10246" y="11743"/>
                    <a:pt x="10096" y="11688"/>
                  </a:cubicBezTo>
                  <a:cubicBezTo>
                    <a:pt x="9490" y="11459"/>
                    <a:pt x="9332" y="10534"/>
                    <a:pt x="10192" y="10210"/>
                  </a:cubicBezTo>
                  <a:cubicBezTo>
                    <a:pt x="10341" y="10155"/>
                    <a:pt x="10413" y="9982"/>
                    <a:pt x="10347" y="9836"/>
                  </a:cubicBezTo>
                  <a:cubicBezTo>
                    <a:pt x="10099" y="9292"/>
                    <a:pt x="10663" y="8761"/>
                    <a:pt x="11340" y="8761"/>
                  </a:cubicBezTo>
                  <a:cubicBezTo>
                    <a:pt x="11464" y="8761"/>
                    <a:pt x="11591" y="8779"/>
                    <a:pt x="11718" y="8818"/>
                  </a:cubicBezTo>
                  <a:cubicBezTo>
                    <a:pt x="11745" y="8826"/>
                    <a:pt x="11772" y="8830"/>
                    <a:pt x="11799" y="8830"/>
                  </a:cubicBezTo>
                  <a:cubicBezTo>
                    <a:pt x="11897" y="8830"/>
                    <a:pt x="11991" y="8777"/>
                    <a:pt x="12041" y="8689"/>
                  </a:cubicBezTo>
                  <a:cubicBezTo>
                    <a:pt x="12203" y="8401"/>
                    <a:pt x="12592" y="8199"/>
                    <a:pt x="13017" y="8199"/>
                  </a:cubicBezTo>
                  <a:cubicBezTo>
                    <a:pt x="13130" y="8199"/>
                    <a:pt x="13246" y="8213"/>
                    <a:pt x="13361" y="8244"/>
                  </a:cubicBezTo>
                  <a:cubicBezTo>
                    <a:pt x="13636" y="8316"/>
                    <a:pt x="13860" y="8473"/>
                    <a:pt x="13983" y="8689"/>
                  </a:cubicBezTo>
                  <a:cubicBezTo>
                    <a:pt x="14032" y="8778"/>
                    <a:pt x="14126" y="8833"/>
                    <a:pt x="14223" y="8833"/>
                  </a:cubicBezTo>
                  <a:cubicBezTo>
                    <a:pt x="14249" y="8833"/>
                    <a:pt x="14276" y="8829"/>
                    <a:pt x="14302" y="8821"/>
                  </a:cubicBezTo>
                  <a:cubicBezTo>
                    <a:pt x="14434" y="8780"/>
                    <a:pt x="14566" y="8761"/>
                    <a:pt x="14695" y="8761"/>
                  </a:cubicBezTo>
                  <a:cubicBezTo>
                    <a:pt x="15044" y="8761"/>
                    <a:pt x="15363" y="8901"/>
                    <a:pt x="15561" y="9121"/>
                  </a:cubicBezTo>
                  <a:cubicBezTo>
                    <a:pt x="15617" y="9185"/>
                    <a:pt x="15698" y="9220"/>
                    <a:pt x="15778" y="9220"/>
                  </a:cubicBezTo>
                  <a:cubicBezTo>
                    <a:pt x="15827" y="9220"/>
                    <a:pt x="15876" y="9207"/>
                    <a:pt x="15920" y="9180"/>
                  </a:cubicBezTo>
                  <a:cubicBezTo>
                    <a:pt x="16069" y="9086"/>
                    <a:pt x="16092" y="8885"/>
                    <a:pt x="15981" y="8759"/>
                  </a:cubicBezTo>
                  <a:cubicBezTo>
                    <a:pt x="15682" y="8421"/>
                    <a:pt x="15207" y="8207"/>
                    <a:pt x="14691" y="8207"/>
                  </a:cubicBezTo>
                  <a:cubicBezTo>
                    <a:pt x="14577" y="8207"/>
                    <a:pt x="14461" y="8217"/>
                    <a:pt x="14345" y="8239"/>
                  </a:cubicBezTo>
                  <a:cubicBezTo>
                    <a:pt x="14211" y="8071"/>
                    <a:pt x="14035" y="7933"/>
                    <a:pt x="13834" y="7831"/>
                  </a:cubicBezTo>
                  <a:cubicBezTo>
                    <a:pt x="14056" y="7354"/>
                    <a:pt x="14090" y="6873"/>
                    <a:pt x="13700" y="6486"/>
                  </a:cubicBezTo>
                  <a:lnTo>
                    <a:pt x="13105" y="5889"/>
                  </a:lnTo>
                  <a:cubicBezTo>
                    <a:pt x="13505" y="5366"/>
                    <a:pt x="13361" y="4632"/>
                    <a:pt x="12832" y="4286"/>
                  </a:cubicBezTo>
                  <a:cubicBezTo>
                    <a:pt x="12846" y="4179"/>
                    <a:pt x="12854" y="4072"/>
                    <a:pt x="12854" y="3964"/>
                  </a:cubicBezTo>
                  <a:cubicBezTo>
                    <a:pt x="12854" y="3133"/>
                    <a:pt x="12479" y="2365"/>
                    <a:pt x="11826" y="1854"/>
                  </a:cubicBezTo>
                  <a:cubicBezTo>
                    <a:pt x="10453" y="777"/>
                    <a:pt x="8753" y="1"/>
                    <a:pt x="70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25528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94468E4-FCCA-498F-A0FD-7BD5A7F4A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093" y="737232"/>
            <a:ext cx="6122907" cy="43818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97" name="Google Shape;1097;p36"/>
          <p:cNvGrpSpPr/>
          <p:nvPr/>
        </p:nvGrpSpPr>
        <p:grpSpPr>
          <a:xfrm>
            <a:off x="5432502" y="480767"/>
            <a:ext cx="1682367" cy="663916"/>
            <a:chOff x="657785" y="607457"/>
            <a:chExt cx="1682367" cy="663916"/>
          </a:xfrm>
        </p:grpSpPr>
        <p:sp>
          <p:nvSpPr>
            <p:cNvPr id="1098" name="Google Shape;1098;p36"/>
            <p:cNvSpPr/>
            <p:nvPr/>
          </p:nvSpPr>
          <p:spPr>
            <a:xfrm rot="-525829">
              <a:off x="678768" y="786385"/>
              <a:ext cx="1385855" cy="381640"/>
            </a:xfrm>
            <a:custGeom>
              <a:avLst/>
              <a:gdLst/>
              <a:ahLst/>
              <a:cxnLst/>
              <a:rect l="l" t="t" r="r" b="b"/>
              <a:pathLst>
                <a:path w="93637" h="25786" extrusionOk="0">
                  <a:moveTo>
                    <a:pt x="47420" y="1"/>
                  </a:moveTo>
                  <a:cubicBezTo>
                    <a:pt x="33793" y="1"/>
                    <a:pt x="18412" y="2001"/>
                    <a:pt x="3092" y="8067"/>
                  </a:cubicBezTo>
                  <a:cubicBezTo>
                    <a:pt x="2333" y="8368"/>
                    <a:pt x="2514" y="9489"/>
                    <a:pt x="3329" y="9530"/>
                  </a:cubicBezTo>
                  <a:lnTo>
                    <a:pt x="16317" y="10193"/>
                  </a:lnTo>
                  <a:cubicBezTo>
                    <a:pt x="17146" y="10237"/>
                    <a:pt x="17313" y="11392"/>
                    <a:pt x="16527" y="11662"/>
                  </a:cubicBezTo>
                  <a:lnTo>
                    <a:pt x="812" y="17130"/>
                  </a:lnTo>
                  <a:cubicBezTo>
                    <a:pt x="0" y="17414"/>
                    <a:pt x="218" y="18602"/>
                    <a:pt x="1055" y="18602"/>
                  </a:cubicBezTo>
                  <a:cubicBezTo>
                    <a:pt x="1070" y="18602"/>
                    <a:pt x="1085" y="18602"/>
                    <a:pt x="1101" y="18601"/>
                  </a:cubicBezTo>
                  <a:lnTo>
                    <a:pt x="22425" y="17512"/>
                  </a:lnTo>
                  <a:cubicBezTo>
                    <a:pt x="22440" y="17512"/>
                    <a:pt x="22455" y="17511"/>
                    <a:pt x="22469" y="17511"/>
                  </a:cubicBezTo>
                  <a:cubicBezTo>
                    <a:pt x="23236" y="17511"/>
                    <a:pt x="23519" y="18549"/>
                    <a:pt x="22829" y="18930"/>
                  </a:cubicBezTo>
                  <a:lnTo>
                    <a:pt x="12969" y="24365"/>
                  </a:lnTo>
                  <a:cubicBezTo>
                    <a:pt x="12259" y="24757"/>
                    <a:pt x="12593" y="25786"/>
                    <a:pt x="13314" y="25786"/>
                  </a:cubicBezTo>
                  <a:cubicBezTo>
                    <a:pt x="13382" y="25786"/>
                    <a:pt x="13454" y="25777"/>
                    <a:pt x="13528" y="25757"/>
                  </a:cubicBezTo>
                  <a:cubicBezTo>
                    <a:pt x="23976" y="22997"/>
                    <a:pt x="46017" y="18103"/>
                    <a:pt x="70927" y="18103"/>
                  </a:cubicBezTo>
                  <a:cubicBezTo>
                    <a:pt x="77795" y="18103"/>
                    <a:pt x="84882" y="18475"/>
                    <a:pt x="92003" y="19367"/>
                  </a:cubicBezTo>
                  <a:cubicBezTo>
                    <a:pt x="92036" y="19371"/>
                    <a:pt x="92069" y="19373"/>
                    <a:pt x="92102" y="19373"/>
                  </a:cubicBezTo>
                  <a:cubicBezTo>
                    <a:pt x="92490" y="19373"/>
                    <a:pt x="92820" y="19074"/>
                    <a:pt x="92851" y="18675"/>
                  </a:cubicBezTo>
                  <a:lnTo>
                    <a:pt x="93609" y="8086"/>
                  </a:lnTo>
                  <a:cubicBezTo>
                    <a:pt x="93636" y="7749"/>
                    <a:pt x="93428" y="7435"/>
                    <a:pt x="93110" y="7320"/>
                  </a:cubicBezTo>
                  <a:cubicBezTo>
                    <a:pt x="89766" y="6137"/>
                    <a:pt x="71284" y="1"/>
                    <a:pt x="47420" y="1"/>
                  </a:cubicBezTo>
                  <a:close/>
                </a:path>
              </a:pathLst>
            </a:custGeom>
            <a:solidFill>
              <a:srgbClr val="F4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6"/>
            <p:cNvSpPr/>
            <p:nvPr/>
          </p:nvSpPr>
          <p:spPr>
            <a:xfrm rot="-262141">
              <a:off x="1803575" y="626341"/>
              <a:ext cx="516567" cy="545029"/>
            </a:xfrm>
            <a:custGeom>
              <a:avLst/>
              <a:gdLst/>
              <a:ahLst/>
              <a:cxnLst/>
              <a:rect l="l" t="t" r="r" b="b"/>
              <a:pathLst>
                <a:path w="34902" h="36825" extrusionOk="0">
                  <a:moveTo>
                    <a:pt x="18294" y="1"/>
                  </a:moveTo>
                  <a:cubicBezTo>
                    <a:pt x="17786" y="1"/>
                    <a:pt x="17279" y="303"/>
                    <a:pt x="17131" y="923"/>
                  </a:cubicBezTo>
                  <a:lnTo>
                    <a:pt x="15275" y="11800"/>
                  </a:lnTo>
                  <a:cubicBezTo>
                    <a:pt x="15209" y="12085"/>
                    <a:pt x="15113" y="12351"/>
                    <a:pt x="15005" y="12611"/>
                  </a:cubicBezTo>
                  <a:lnTo>
                    <a:pt x="9426" y="8054"/>
                  </a:lnTo>
                  <a:cubicBezTo>
                    <a:pt x="9239" y="7931"/>
                    <a:pt x="9043" y="7877"/>
                    <a:pt x="8855" y="7877"/>
                  </a:cubicBezTo>
                  <a:cubicBezTo>
                    <a:pt x="8141" y="7877"/>
                    <a:pt x="7540" y="8658"/>
                    <a:pt x="7941" y="9409"/>
                  </a:cubicBezTo>
                  <a:lnTo>
                    <a:pt x="11825" y="15317"/>
                  </a:lnTo>
                  <a:lnTo>
                    <a:pt x="1381" y="16372"/>
                  </a:lnTo>
                  <a:cubicBezTo>
                    <a:pt x="82" y="16643"/>
                    <a:pt x="1" y="18468"/>
                    <a:pt x="1270" y="18856"/>
                  </a:cubicBezTo>
                  <a:lnTo>
                    <a:pt x="11711" y="21014"/>
                  </a:lnTo>
                  <a:cubicBezTo>
                    <a:pt x="11721" y="21019"/>
                    <a:pt x="11733" y="21022"/>
                    <a:pt x="11740" y="21026"/>
                  </a:cubicBezTo>
                  <a:lnTo>
                    <a:pt x="6339" y="27194"/>
                  </a:lnTo>
                  <a:cubicBezTo>
                    <a:pt x="5818" y="27888"/>
                    <a:pt x="6390" y="28752"/>
                    <a:pt x="7113" y="28752"/>
                  </a:cubicBezTo>
                  <a:cubicBezTo>
                    <a:pt x="7280" y="28752"/>
                    <a:pt x="7455" y="28706"/>
                    <a:pt x="7627" y="28601"/>
                  </a:cubicBezTo>
                  <a:lnTo>
                    <a:pt x="14417" y="23755"/>
                  </a:lnTo>
                  <a:cubicBezTo>
                    <a:pt x="14535" y="24080"/>
                    <a:pt x="14631" y="24425"/>
                    <a:pt x="14687" y="24784"/>
                  </a:cubicBezTo>
                  <a:lnTo>
                    <a:pt x="15412" y="35798"/>
                  </a:lnTo>
                  <a:cubicBezTo>
                    <a:pt x="15512" y="36475"/>
                    <a:pt x="16058" y="36824"/>
                    <a:pt x="16604" y="36824"/>
                  </a:cubicBezTo>
                  <a:cubicBezTo>
                    <a:pt x="17112" y="36824"/>
                    <a:pt x="17619" y="36522"/>
                    <a:pt x="17767" y="35902"/>
                  </a:cubicBezTo>
                  <a:lnTo>
                    <a:pt x="19499" y="25546"/>
                  </a:lnTo>
                  <a:cubicBezTo>
                    <a:pt x="19610" y="25079"/>
                    <a:pt x="19777" y="24647"/>
                    <a:pt x="19981" y="24240"/>
                  </a:cubicBezTo>
                  <a:lnTo>
                    <a:pt x="25475" y="28771"/>
                  </a:lnTo>
                  <a:cubicBezTo>
                    <a:pt x="25661" y="28894"/>
                    <a:pt x="25856" y="28947"/>
                    <a:pt x="26043" y="28947"/>
                  </a:cubicBezTo>
                  <a:cubicBezTo>
                    <a:pt x="26756" y="28947"/>
                    <a:pt x="27358" y="28166"/>
                    <a:pt x="26959" y="27416"/>
                  </a:cubicBezTo>
                  <a:lnTo>
                    <a:pt x="23050" y="21530"/>
                  </a:lnTo>
                  <a:cubicBezTo>
                    <a:pt x="23169" y="21492"/>
                    <a:pt x="23284" y="21448"/>
                    <a:pt x="23405" y="21422"/>
                  </a:cubicBezTo>
                  <a:lnTo>
                    <a:pt x="33516" y="20452"/>
                  </a:lnTo>
                  <a:cubicBezTo>
                    <a:pt x="34816" y="20182"/>
                    <a:pt x="34901" y="18357"/>
                    <a:pt x="33631" y="17971"/>
                  </a:cubicBezTo>
                  <a:lnTo>
                    <a:pt x="23658" y="15954"/>
                  </a:lnTo>
                  <a:cubicBezTo>
                    <a:pt x="23484" y="15902"/>
                    <a:pt x="23316" y="15828"/>
                    <a:pt x="23154" y="15754"/>
                  </a:cubicBezTo>
                  <a:lnTo>
                    <a:pt x="28559" y="9634"/>
                  </a:lnTo>
                  <a:cubicBezTo>
                    <a:pt x="29079" y="8936"/>
                    <a:pt x="28508" y="8073"/>
                    <a:pt x="27787" y="8073"/>
                  </a:cubicBezTo>
                  <a:cubicBezTo>
                    <a:pt x="27620" y="8073"/>
                    <a:pt x="27445" y="8119"/>
                    <a:pt x="27274" y="8224"/>
                  </a:cubicBezTo>
                  <a:lnTo>
                    <a:pt x="20548" y="12988"/>
                  </a:lnTo>
                  <a:cubicBezTo>
                    <a:pt x="20355" y="12522"/>
                    <a:pt x="20210" y="12018"/>
                    <a:pt x="20133" y="11489"/>
                  </a:cubicBezTo>
                  <a:lnTo>
                    <a:pt x="19489" y="1031"/>
                  </a:lnTo>
                  <a:cubicBezTo>
                    <a:pt x="19389" y="351"/>
                    <a:pt x="18841" y="1"/>
                    <a:pt x="18294" y="1"/>
                  </a:cubicBezTo>
                  <a:close/>
                </a:path>
              </a:pathLst>
            </a:custGeom>
            <a:solidFill>
              <a:srgbClr val="E0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6"/>
            <p:cNvSpPr/>
            <p:nvPr/>
          </p:nvSpPr>
          <p:spPr>
            <a:xfrm rot="-262141">
              <a:off x="1818713" y="881577"/>
              <a:ext cx="482141" cy="32073"/>
            </a:xfrm>
            <a:custGeom>
              <a:avLst/>
              <a:gdLst/>
              <a:ahLst/>
              <a:cxnLst/>
              <a:rect l="l" t="t" r="r" b="b"/>
              <a:pathLst>
                <a:path w="32576" h="2167" extrusionOk="0">
                  <a:moveTo>
                    <a:pt x="134" y="0"/>
                  </a:moveTo>
                  <a:cubicBezTo>
                    <a:pt x="67" y="0"/>
                    <a:pt x="8" y="53"/>
                    <a:pt x="4" y="119"/>
                  </a:cubicBezTo>
                  <a:cubicBezTo>
                    <a:pt x="1" y="189"/>
                    <a:pt x="56" y="249"/>
                    <a:pt x="127" y="253"/>
                  </a:cubicBezTo>
                  <a:lnTo>
                    <a:pt x="16286" y="1107"/>
                  </a:lnTo>
                  <a:cubicBezTo>
                    <a:pt x="21674" y="1400"/>
                    <a:pt x="27056" y="1726"/>
                    <a:pt x="32432" y="2166"/>
                  </a:cubicBezTo>
                  <a:cubicBezTo>
                    <a:pt x="32434" y="2167"/>
                    <a:pt x="32436" y="2167"/>
                    <a:pt x="32439" y="2167"/>
                  </a:cubicBezTo>
                  <a:cubicBezTo>
                    <a:pt x="32503" y="2167"/>
                    <a:pt x="32562" y="2120"/>
                    <a:pt x="32569" y="2052"/>
                  </a:cubicBezTo>
                  <a:cubicBezTo>
                    <a:pt x="32576" y="1985"/>
                    <a:pt x="32528" y="1922"/>
                    <a:pt x="32458" y="1911"/>
                  </a:cubicBezTo>
                  <a:cubicBezTo>
                    <a:pt x="27094" y="1281"/>
                    <a:pt x="21706" y="885"/>
                    <a:pt x="16316" y="574"/>
                  </a:cubicBezTo>
                  <a:cubicBezTo>
                    <a:pt x="13621" y="408"/>
                    <a:pt x="10926" y="297"/>
                    <a:pt x="8230" y="186"/>
                  </a:cubicBezTo>
                  <a:cubicBezTo>
                    <a:pt x="5532" y="89"/>
                    <a:pt x="2832" y="19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6"/>
            <p:cNvSpPr/>
            <p:nvPr/>
          </p:nvSpPr>
          <p:spPr>
            <a:xfrm rot="-262141">
              <a:off x="2048306" y="655264"/>
              <a:ext cx="27292" cy="497238"/>
            </a:xfrm>
            <a:custGeom>
              <a:avLst/>
              <a:gdLst/>
              <a:ahLst/>
              <a:cxnLst/>
              <a:rect l="l" t="t" r="r" b="b"/>
              <a:pathLst>
                <a:path w="1844" h="33596" extrusionOk="0">
                  <a:moveTo>
                    <a:pt x="1682" y="0"/>
                  </a:moveTo>
                  <a:cubicBezTo>
                    <a:pt x="1618" y="0"/>
                    <a:pt x="1562" y="55"/>
                    <a:pt x="1559" y="123"/>
                  </a:cubicBezTo>
                  <a:lnTo>
                    <a:pt x="959" y="16802"/>
                  </a:lnTo>
                  <a:cubicBezTo>
                    <a:pt x="848" y="19578"/>
                    <a:pt x="711" y="22359"/>
                    <a:pt x="566" y="25135"/>
                  </a:cubicBezTo>
                  <a:cubicBezTo>
                    <a:pt x="404" y="27908"/>
                    <a:pt x="241" y="30685"/>
                    <a:pt x="7" y="33454"/>
                  </a:cubicBezTo>
                  <a:cubicBezTo>
                    <a:pt x="0" y="33525"/>
                    <a:pt x="52" y="33583"/>
                    <a:pt x="118" y="33595"/>
                  </a:cubicBezTo>
                  <a:cubicBezTo>
                    <a:pt x="123" y="33595"/>
                    <a:pt x="127" y="33595"/>
                    <a:pt x="131" y="33595"/>
                  </a:cubicBezTo>
                  <a:cubicBezTo>
                    <a:pt x="196" y="33595"/>
                    <a:pt x="252" y="33546"/>
                    <a:pt x="260" y="33480"/>
                  </a:cubicBezTo>
                  <a:cubicBezTo>
                    <a:pt x="899" y="27945"/>
                    <a:pt x="1244" y="22384"/>
                    <a:pt x="1492" y="16824"/>
                  </a:cubicBezTo>
                  <a:cubicBezTo>
                    <a:pt x="1625" y="14044"/>
                    <a:pt x="1695" y="11259"/>
                    <a:pt x="1766" y="8475"/>
                  </a:cubicBezTo>
                  <a:cubicBezTo>
                    <a:pt x="1818" y="5695"/>
                    <a:pt x="1844" y="2910"/>
                    <a:pt x="1815" y="127"/>
                  </a:cubicBezTo>
                  <a:cubicBezTo>
                    <a:pt x="1810" y="60"/>
                    <a:pt x="1759" y="1"/>
                    <a:pt x="1688" y="1"/>
                  </a:cubicBezTo>
                  <a:cubicBezTo>
                    <a:pt x="1686" y="0"/>
                    <a:pt x="1684" y="0"/>
                    <a:pt x="1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6"/>
            <p:cNvSpPr/>
            <p:nvPr/>
          </p:nvSpPr>
          <p:spPr>
            <a:xfrm rot="-262141">
              <a:off x="1930635" y="754206"/>
              <a:ext cx="258254" cy="285132"/>
            </a:xfrm>
            <a:custGeom>
              <a:avLst/>
              <a:gdLst/>
              <a:ahLst/>
              <a:cxnLst/>
              <a:rect l="l" t="t" r="r" b="b"/>
              <a:pathLst>
                <a:path w="17449" h="19265" extrusionOk="0">
                  <a:moveTo>
                    <a:pt x="89" y="1"/>
                  </a:moveTo>
                  <a:cubicBezTo>
                    <a:pt x="69" y="1"/>
                    <a:pt x="49" y="8"/>
                    <a:pt x="33" y="22"/>
                  </a:cubicBezTo>
                  <a:cubicBezTo>
                    <a:pt x="0" y="52"/>
                    <a:pt x="0" y="104"/>
                    <a:pt x="29" y="137"/>
                  </a:cubicBezTo>
                  <a:lnTo>
                    <a:pt x="8718" y="9637"/>
                  </a:lnTo>
                  <a:cubicBezTo>
                    <a:pt x="10169" y="11218"/>
                    <a:pt x="11618" y="12802"/>
                    <a:pt x="13046" y="14401"/>
                  </a:cubicBezTo>
                  <a:cubicBezTo>
                    <a:pt x="14472" y="16009"/>
                    <a:pt x="15908" y="17600"/>
                    <a:pt x="17296" y="19237"/>
                  </a:cubicBezTo>
                  <a:cubicBezTo>
                    <a:pt x="17311" y="19255"/>
                    <a:pt x="17334" y="19265"/>
                    <a:pt x="17357" y="19265"/>
                  </a:cubicBezTo>
                  <a:cubicBezTo>
                    <a:pt x="17375" y="19265"/>
                    <a:pt x="17393" y="19259"/>
                    <a:pt x="17407" y="19247"/>
                  </a:cubicBezTo>
                  <a:cubicBezTo>
                    <a:pt x="17441" y="19218"/>
                    <a:pt x="17448" y="19166"/>
                    <a:pt x="17419" y="19133"/>
                  </a:cubicBezTo>
                  <a:cubicBezTo>
                    <a:pt x="14719" y="15790"/>
                    <a:pt x="11832" y="12610"/>
                    <a:pt x="8963" y="9415"/>
                  </a:cubicBezTo>
                  <a:cubicBezTo>
                    <a:pt x="7530" y="7816"/>
                    <a:pt x="6056" y="6253"/>
                    <a:pt x="4590" y="4687"/>
                  </a:cubicBezTo>
                  <a:cubicBezTo>
                    <a:pt x="3124" y="3117"/>
                    <a:pt x="1651" y="1555"/>
                    <a:pt x="148" y="26"/>
                  </a:cubicBezTo>
                  <a:cubicBezTo>
                    <a:pt x="131" y="9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6"/>
            <p:cNvSpPr/>
            <p:nvPr/>
          </p:nvSpPr>
          <p:spPr>
            <a:xfrm rot="-262141">
              <a:off x="1911866" y="752178"/>
              <a:ext cx="307688" cy="283933"/>
            </a:xfrm>
            <a:custGeom>
              <a:avLst/>
              <a:gdLst/>
              <a:ahLst/>
              <a:cxnLst/>
              <a:rect l="l" t="t" r="r" b="b"/>
              <a:pathLst>
                <a:path w="20789" h="19184" extrusionOk="0">
                  <a:moveTo>
                    <a:pt x="20698" y="0"/>
                  </a:moveTo>
                  <a:cubicBezTo>
                    <a:pt x="20679" y="0"/>
                    <a:pt x="20660" y="7"/>
                    <a:pt x="20644" y="21"/>
                  </a:cubicBezTo>
                  <a:lnTo>
                    <a:pt x="10412" y="9613"/>
                  </a:lnTo>
                  <a:cubicBezTo>
                    <a:pt x="8708" y="11216"/>
                    <a:pt x="6998" y="12805"/>
                    <a:pt x="5272" y="14382"/>
                  </a:cubicBezTo>
                  <a:cubicBezTo>
                    <a:pt x="3540" y="15948"/>
                    <a:pt x="1819" y="17528"/>
                    <a:pt x="38" y="19042"/>
                  </a:cubicBezTo>
                  <a:cubicBezTo>
                    <a:pt x="4" y="19069"/>
                    <a:pt x="1" y="19121"/>
                    <a:pt x="26" y="19153"/>
                  </a:cubicBezTo>
                  <a:cubicBezTo>
                    <a:pt x="44" y="19173"/>
                    <a:pt x="67" y="19183"/>
                    <a:pt x="90" y="19183"/>
                  </a:cubicBezTo>
                  <a:cubicBezTo>
                    <a:pt x="108" y="19183"/>
                    <a:pt x="126" y="19177"/>
                    <a:pt x="141" y="19165"/>
                  </a:cubicBezTo>
                  <a:cubicBezTo>
                    <a:pt x="1959" y="17692"/>
                    <a:pt x="3722" y="16151"/>
                    <a:pt x="5458" y="14585"/>
                  </a:cubicBezTo>
                  <a:cubicBezTo>
                    <a:pt x="7198" y="13023"/>
                    <a:pt x="8923" y="11442"/>
                    <a:pt x="10637" y="9854"/>
                  </a:cubicBezTo>
                  <a:cubicBezTo>
                    <a:pt x="12358" y="8273"/>
                    <a:pt x="14047" y="6652"/>
                    <a:pt x="15735" y="5034"/>
                  </a:cubicBezTo>
                  <a:cubicBezTo>
                    <a:pt x="17423" y="3419"/>
                    <a:pt x="19104" y="1794"/>
                    <a:pt x="20755" y="139"/>
                  </a:cubicBezTo>
                  <a:cubicBezTo>
                    <a:pt x="20785" y="106"/>
                    <a:pt x="20789" y="58"/>
                    <a:pt x="20759" y="24"/>
                  </a:cubicBezTo>
                  <a:cubicBezTo>
                    <a:pt x="20741" y="9"/>
                    <a:pt x="20720" y="0"/>
                    <a:pt x="20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2" name="Google Shape;1104;p36">
            <a:extLst>
              <a:ext uri="{FF2B5EF4-FFF2-40B4-BE49-F238E27FC236}">
                <a16:creationId xmlns:a16="http://schemas.microsoft.com/office/drawing/2014/main" id="{5DC46413-D81E-437A-85BD-B27A51D8297B}"/>
              </a:ext>
            </a:extLst>
          </p:cNvPr>
          <p:cNvGrpSpPr>
            <a:grpSpLocks noChangeAspect="1"/>
          </p:cNvGrpSpPr>
          <p:nvPr/>
        </p:nvGrpSpPr>
        <p:grpSpPr>
          <a:xfrm>
            <a:off x="5689889" y="3667159"/>
            <a:ext cx="1284203" cy="1582904"/>
            <a:chOff x="5723250" y="1790201"/>
            <a:chExt cx="2263411" cy="278987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33" name="Google Shape;1105;p36">
              <a:extLst>
                <a:ext uri="{FF2B5EF4-FFF2-40B4-BE49-F238E27FC236}">
                  <a16:creationId xmlns:a16="http://schemas.microsoft.com/office/drawing/2014/main" id="{70DFA0EE-E253-4A46-AE73-F74E9FC17248}"/>
                </a:ext>
              </a:extLst>
            </p:cNvPr>
            <p:cNvGrpSpPr/>
            <p:nvPr/>
          </p:nvGrpSpPr>
          <p:grpSpPr>
            <a:xfrm>
              <a:off x="5723250" y="2111368"/>
              <a:ext cx="2263411" cy="2468706"/>
              <a:chOff x="3419875" y="2650868"/>
              <a:chExt cx="2263411" cy="2468706"/>
            </a:xfrm>
          </p:grpSpPr>
          <p:sp>
            <p:nvSpPr>
              <p:cNvPr id="258" name="Google Shape;1106;p36">
                <a:extLst>
                  <a:ext uri="{FF2B5EF4-FFF2-40B4-BE49-F238E27FC236}">
                    <a16:creationId xmlns:a16="http://schemas.microsoft.com/office/drawing/2014/main" id="{958CCEFF-8693-43A5-AFA1-6B0E1EEA552A}"/>
                  </a:ext>
                </a:extLst>
              </p:cNvPr>
              <p:cNvSpPr/>
              <p:nvPr/>
            </p:nvSpPr>
            <p:spPr>
              <a:xfrm>
                <a:off x="3716677" y="4385617"/>
                <a:ext cx="1769182" cy="733957"/>
              </a:xfrm>
              <a:custGeom>
                <a:avLst/>
                <a:gdLst/>
                <a:ahLst/>
                <a:cxnLst/>
                <a:rect l="l" t="t" r="r" b="b"/>
                <a:pathLst>
                  <a:path w="14938" h="6197" extrusionOk="0">
                    <a:moveTo>
                      <a:pt x="11166" y="1"/>
                    </a:moveTo>
                    <a:cubicBezTo>
                      <a:pt x="10899" y="1"/>
                      <a:pt x="10632" y="4"/>
                      <a:pt x="10365" y="7"/>
                    </a:cubicBezTo>
                    <a:cubicBezTo>
                      <a:pt x="6909" y="50"/>
                      <a:pt x="3452" y="144"/>
                      <a:pt x="0" y="323"/>
                    </a:cubicBezTo>
                    <a:cubicBezTo>
                      <a:pt x="202" y="2121"/>
                      <a:pt x="311" y="4066"/>
                      <a:pt x="394" y="5945"/>
                    </a:cubicBezTo>
                    <a:cubicBezTo>
                      <a:pt x="640" y="6114"/>
                      <a:pt x="937" y="6197"/>
                      <a:pt x="1239" y="6197"/>
                    </a:cubicBezTo>
                    <a:cubicBezTo>
                      <a:pt x="1555" y="6197"/>
                      <a:pt x="1876" y="6105"/>
                      <a:pt x="2147" y="5924"/>
                    </a:cubicBezTo>
                    <a:cubicBezTo>
                      <a:pt x="2165" y="5305"/>
                      <a:pt x="2185" y="4689"/>
                      <a:pt x="2119" y="4093"/>
                    </a:cubicBezTo>
                    <a:lnTo>
                      <a:pt x="2119" y="4093"/>
                    </a:lnTo>
                    <a:cubicBezTo>
                      <a:pt x="3508" y="4151"/>
                      <a:pt x="4899" y="4181"/>
                      <a:pt x="6286" y="4181"/>
                    </a:cubicBezTo>
                    <a:cubicBezTo>
                      <a:pt x="8417" y="4181"/>
                      <a:pt x="10538" y="4111"/>
                      <a:pt x="12632" y="3968"/>
                    </a:cubicBezTo>
                    <a:lnTo>
                      <a:pt x="12632" y="3968"/>
                    </a:lnTo>
                    <a:cubicBezTo>
                      <a:pt x="12631" y="4622"/>
                      <a:pt x="12630" y="5275"/>
                      <a:pt x="12590" y="6001"/>
                    </a:cubicBezTo>
                    <a:cubicBezTo>
                      <a:pt x="12868" y="6099"/>
                      <a:pt x="13162" y="6147"/>
                      <a:pt x="13456" y="6147"/>
                    </a:cubicBezTo>
                    <a:cubicBezTo>
                      <a:pt x="13898" y="6147"/>
                      <a:pt x="14340" y="6037"/>
                      <a:pt x="14728" y="5816"/>
                    </a:cubicBezTo>
                    <a:cubicBezTo>
                      <a:pt x="14713" y="4043"/>
                      <a:pt x="14782" y="2267"/>
                      <a:pt x="14937" y="500"/>
                    </a:cubicBezTo>
                    <a:cubicBezTo>
                      <a:pt x="13794" y="72"/>
                      <a:pt x="12482" y="1"/>
                      <a:pt x="111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1107;p36">
                <a:extLst>
                  <a:ext uri="{FF2B5EF4-FFF2-40B4-BE49-F238E27FC236}">
                    <a16:creationId xmlns:a16="http://schemas.microsoft.com/office/drawing/2014/main" id="{991FFE4A-6AC9-4D16-B16C-63D67DEE1BBC}"/>
                  </a:ext>
                </a:extLst>
              </p:cNvPr>
              <p:cNvSpPr/>
              <p:nvPr/>
            </p:nvSpPr>
            <p:spPr>
              <a:xfrm>
                <a:off x="3419875" y="2766108"/>
                <a:ext cx="2263411" cy="2067563"/>
              </a:xfrm>
              <a:custGeom>
                <a:avLst/>
                <a:gdLst/>
                <a:ahLst/>
                <a:cxnLst/>
                <a:rect l="l" t="t" r="r" b="b"/>
                <a:pathLst>
                  <a:path w="19111" h="17457" extrusionOk="0">
                    <a:moveTo>
                      <a:pt x="11293" y="0"/>
                    </a:moveTo>
                    <a:cubicBezTo>
                      <a:pt x="11157" y="0"/>
                      <a:pt x="11016" y="43"/>
                      <a:pt x="10889" y="95"/>
                    </a:cubicBezTo>
                    <a:cubicBezTo>
                      <a:pt x="10250" y="356"/>
                      <a:pt x="9697" y="822"/>
                      <a:pt x="9332" y="1406"/>
                    </a:cubicBezTo>
                    <a:cubicBezTo>
                      <a:pt x="9011" y="1106"/>
                      <a:pt x="8721" y="887"/>
                      <a:pt x="8407" y="713"/>
                    </a:cubicBezTo>
                    <a:cubicBezTo>
                      <a:pt x="8296" y="651"/>
                      <a:pt x="8160" y="598"/>
                      <a:pt x="8037" y="598"/>
                    </a:cubicBezTo>
                    <a:cubicBezTo>
                      <a:pt x="7957" y="598"/>
                      <a:pt x="7883" y="620"/>
                      <a:pt x="7823" y="677"/>
                    </a:cubicBezTo>
                    <a:cubicBezTo>
                      <a:pt x="7672" y="822"/>
                      <a:pt x="7743" y="1080"/>
                      <a:pt x="7872" y="1245"/>
                    </a:cubicBezTo>
                    <a:cubicBezTo>
                      <a:pt x="7999" y="1408"/>
                      <a:pt x="8180" y="1543"/>
                      <a:pt x="8245" y="1741"/>
                    </a:cubicBezTo>
                    <a:cubicBezTo>
                      <a:pt x="7856" y="1664"/>
                      <a:pt x="7465" y="1626"/>
                      <a:pt x="7078" y="1626"/>
                    </a:cubicBezTo>
                    <a:cubicBezTo>
                      <a:pt x="5898" y="1626"/>
                      <a:pt x="4748" y="1973"/>
                      <a:pt x="3774" y="2599"/>
                    </a:cubicBezTo>
                    <a:cubicBezTo>
                      <a:pt x="3439" y="2814"/>
                      <a:pt x="3113" y="3074"/>
                      <a:pt x="2935" y="3433"/>
                    </a:cubicBezTo>
                    <a:cubicBezTo>
                      <a:pt x="2757" y="3789"/>
                      <a:pt x="2764" y="4265"/>
                      <a:pt x="3055" y="4622"/>
                    </a:cubicBezTo>
                    <a:cubicBezTo>
                      <a:pt x="2796" y="4713"/>
                      <a:pt x="2533" y="4805"/>
                      <a:pt x="2305" y="4959"/>
                    </a:cubicBezTo>
                    <a:cubicBezTo>
                      <a:pt x="2077" y="5112"/>
                      <a:pt x="1883" y="5335"/>
                      <a:pt x="1824" y="5604"/>
                    </a:cubicBezTo>
                    <a:cubicBezTo>
                      <a:pt x="1763" y="5872"/>
                      <a:pt x="1862" y="6185"/>
                      <a:pt x="2069" y="6440"/>
                    </a:cubicBezTo>
                    <a:cubicBezTo>
                      <a:pt x="1455" y="6794"/>
                      <a:pt x="957" y="7349"/>
                      <a:pt x="672" y="7997"/>
                    </a:cubicBezTo>
                    <a:cubicBezTo>
                      <a:pt x="558" y="8258"/>
                      <a:pt x="476" y="8554"/>
                      <a:pt x="558" y="8826"/>
                    </a:cubicBezTo>
                    <a:cubicBezTo>
                      <a:pt x="629" y="9063"/>
                      <a:pt x="866" y="9262"/>
                      <a:pt x="1058" y="9262"/>
                    </a:cubicBezTo>
                    <a:cubicBezTo>
                      <a:pt x="1086" y="9262"/>
                      <a:pt x="1113" y="9258"/>
                      <a:pt x="1138" y="9249"/>
                    </a:cubicBezTo>
                    <a:lnTo>
                      <a:pt x="1138" y="9249"/>
                    </a:lnTo>
                    <a:cubicBezTo>
                      <a:pt x="652" y="9773"/>
                      <a:pt x="299" y="10423"/>
                      <a:pt x="132" y="11118"/>
                    </a:cubicBezTo>
                    <a:cubicBezTo>
                      <a:pt x="34" y="11525"/>
                      <a:pt x="0" y="11968"/>
                      <a:pt x="168" y="12353"/>
                    </a:cubicBezTo>
                    <a:cubicBezTo>
                      <a:pt x="336" y="12736"/>
                      <a:pt x="754" y="13034"/>
                      <a:pt x="1132" y="13047"/>
                    </a:cubicBezTo>
                    <a:cubicBezTo>
                      <a:pt x="918" y="13436"/>
                      <a:pt x="857" y="13908"/>
                      <a:pt x="964" y="14339"/>
                    </a:cubicBezTo>
                    <a:cubicBezTo>
                      <a:pt x="1012" y="14531"/>
                      <a:pt x="1102" y="14729"/>
                      <a:pt x="1272" y="14834"/>
                    </a:cubicBezTo>
                    <a:cubicBezTo>
                      <a:pt x="1335" y="14873"/>
                      <a:pt x="1412" y="14893"/>
                      <a:pt x="1488" y="14893"/>
                    </a:cubicBezTo>
                    <a:cubicBezTo>
                      <a:pt x="1613" y="14893"/>
                      <a:pt x="1735" y="14838"/>
                      <a:pt x="1790" y="14727"/>
                    </a:cubicBezTo>
                    <a:lnTo>
                      <a:pt x="1790" y="14727"/>
                    </a:lnTo>
                    <a:cubicBezTo>
                      <a:pt x="1761" y="14977"/>
                      <a:pt x="1764" y="15237"/>
                      <a:pt x="1850" y="15473"/>
                    </a:cubicBezTo>
                    <a:cubicBezTo>
                      <a:pt x="1935" y="15711"/>
                      <a:pt x="2108" y="15922"/>
                      <a:pt x="2345" y="16013"/>
                    </a:cubicBezTo>
                    <a:cubicBezTo>
                      <a:pt x="2419" y="16041"/>
                      <a:pt x="2499" y="16055"/>
                      <a:pt x="2578" y="16055"/>
                    </a:cubicBezTo>
                    <a:cubicBezTo>
                      <a:pt x="2749" y="16055"/>
                      <a:pt x="2916" y="15990"/>
                      <a:pt x="3007" y="15868"/>
                    </a:cubicBezTo>
                    <a:cubicBezTo>
                      <a:pt x="3341" y="16677"/>
                      <a:pt x="4170" y="17255"/>
                      <a:pt x="5044" y="17287"/>
                    </a:cubicBezTo>
                    <a:cubicBezTo>
                      <a:pt x="5070" y="17288"/>
                      <a:pt x="5095" y="17289"/>
                      <a:pt x="5120" y="17289"/>
                    </a:cubicBezTo>
                    <a:cubicBezTo>
                      <a:pt x="5968" y="17289"/>
                      <a:pt x="6803" y="16777"/>
                      <a:pt x="7284" y="15905"/>
                    </a:cubicBezTo>
                    <a:lnTo>
                      <a:pt x="7284" y="15905"/>
                    </a:lnTo>
                    <a:cubicBezTo>
                      <a:pt x="7151" y="16488"/>
                      <a:pt x="7492" y="17141"/>
                      <a:pt x="8045" y="17369"/>
                    </a:cubicBezTo>
                    <a:cubicBezTo>
                      <a:pt x="8190" y="17428"/>
                      <a:pt x="8346" y="17456"/>
                      <a:pt x="8502" y="17456"/>
                    </a:cubicBezTo>
                    <a:cubicBezTo>
                      <a:pt x="8940" y="17456"/>
                      <a:pt x="9382" y="17234"/>
                      <a:pt x="9614" y="16858"/>
                    </a:cubicBezTo>
                    <a:cubicBezTo>
                      <a:pt x="9800" y="17145"/>
                      <a:pt x="10139" y="17324"/>
                      <a:pt x="10479" y="17324"/>
                    </a:cubicBezTo>
                    <a:cubicBezTo>
                      <a:pt x="10517" y="17324"/>
                      <a:pt x="10555" y="17322"/>
                      <a:pt x="10593" y="17318"/>
                    </a:cubicBezTo>
                    <a:cubicBezTo>
                      <a:pt x="10969" y="17274"/>
                      <a:pt x="11309" y="16999"/>
                      <a:pt x="11453" y="16629"/>
                    </a:cubicBezTo>
                    <a:cubicBezTo>
                      <a:pt x="11696" y="17067"/>
                      <a:pt x="12191" y="17350"/>
                      <a:pt x="12690" y="17350"/>
                    </a:cubicBezTo>
                    <a:cubicBezTo>
                      <a:pt x="12740" y="17350"/>
                      <a:pt x="12790" y="17347"/>
                      <a:pt x="12839" y="17342"/>
                    </a:cubicBezTo>
                    <a:cubicBezTo>
                      <a:pt x="13386" y="17277"/>
                      <a:pt x="13876" y="16860"/>
                      <a:pt x="14025" y="16331"/>
                    </a:cubicBezTo>
                    <a:cubicBezTo>
                      <a:pt x="14249" y="16853"/>
                      <a:pt x="14812" y="17205"/>
                      <a:pt x="15378" y="17205"/>
                    </a:cubicBezTo>
                    <a:cubicBezTo>
                      <a:pt x="15458" y="17205"/>
                      <a:pt x="15539" y="17198"/>
                      <a:pt x="15619" y="17183"/>
                    </a:cubicBezTo>
                    <a:cubicBezTo>
                      <a:pt x="16260" y="17065"/>
                      <a:pt x="16777" y="16466"/>
                      <a:pt x="16979" y="15787"/>
                    </a:cubicBezTo>
                    <a:cubicBezTo>
                      <a:pt x="17048" y="16112"/>
                      <a:pt x="17384" y="16324"/>
                      <a:pt x="17716" y="16324"/>
                    </a:cubicBezTo>
                    <a:cubicBezTo>
                      <a:pt x="17801" y="16324"/>
                      <a:pt x="17886" y="16310"/>
                      <a:pt x="17965" y="16281"/>
                    </a:cubicBezTo>
                    <a:cubicBezTo>
                      <a:pt x="18357" y="16138"/>
                      <a:pt x="18596" y="15703"/>
                      <a:pt x="18583" y="15286"/>
                    </a:cubicBezTo>
                    <a:cubicBezTo>
                      <a:pt x="18570" y="14869"/>
                      <a:pt x="18344" y="14481"/>
                      <a:pt x="18038" y="14196"/>
                    </a:cubicBezTo>
                    <a:cubicBezTo>
                      <a:pt x="18508" y="14154"/>
                      <a:pt x="18894" y="13745"/>
                      <a:pt x="19002" y="13285"/>
                    </a:cubicBezTo>
                    <a:cubicBezTo>
                      <a:pt x="19111" y="12826"/>
                      <a:pt x="18981" y="12336"/>
                      <a:pt x="18748" y="11926"/>
                    </a:cubicBezTo>
                    <a:cubicBezTo>
                      <a:pt x="18516" y="11515"/>
                      <a:pt x="18184" y="11170"/>
                      <a:pt x="17865" y="10725"/>
                    </a:cubicBezTo>
                    <a:lnTo>
                      <a:pt x="17865" y="10725"/>
                    </a:lnTo>
                    <a:cubicBezTo>
                      <a:pt x="17963" y="10790"/>
                      <a:pt x="18078" y="10820"/>
                      <a:pt x="18195" y="10820"/>
                    </a:cubicBezTo>
                    <a:cubicBezTo>
                      <a:pt x="18375" y="10820"/>
                      <a:pt x="18560" y="10749"/>
                      <a:pt x="18693" y="10624"/>
                    </a:cubicBezTo>
                    <a:cubicBezTo>
                      <a:pt x="18913" y="10420"/>
                      <a:pt x="19003" y="10105"/>
                      <a:pt x="18991" y="9805"/>
                    </a:cubicBezTo>
                    <a:cubicBezTo>
                      <a:pt x="18977" y="9507"/>
                      <a:pt x="18872" y="9220"/>
                      <a:pt x="18748" y="8946"/>
                    </a:cubicBezTo>
                    <a:cubicBezTo>
                      <a:pt x="18399" y="8175"/>
                      <a:pt x="17891" y="7475"/>
                      <a:pt x="17289" y="6922"/>
                    </a:cubicBezTo>
                    <a:lnTo>
                      <a:pt x="17289" y="6922"/>
                    </a:lnTo>
                    <a:cubicBezTo>
                      <a:pt x="17293" y="6922"/>
                      <a:pt x="17297" y="6922"/>
                      <a:pt x="17302" y="6922"/>
                    </a:cubicBezTo>
                    <a:cubicBezTo>
                      <a:pt x="17633" y="6922"/>
                      <a:pt x="17914" y="6635"/>
                      <a:pt x="18000" y="6314"/>
                    </a:cubicBezTo>
                    <a:cubicBezTo>
                      <a:pt x="18085" y="5988"/>
                      <a:pt x="18011" y="5642"/>
                      <a:pt x="17902" y="5324"/>
                    </a:cubicBezTo>
                    <a:cubicBezTo>
                      <a:pt x="17591" y="4426"/>
                      <a:pt x="17000" y="3629"/>
                      <a:pt x="16229" y="3074"/>
                    </a:cubicBezTo>
                    <a:lnTo>
                      <a:pt x="16229" y="3074"/>
                    </a:lnTo>
                    <a:cubicBezTo>
                      <a:pt x="16274" y="3092"/>
                      <a:pt x="16322" y="3100"/>
                      <a:pt x="16370" y="3100"/>
                    </a:cubicBezTo>
                    <a:cubicBezTo>
                      <a:pt x="16567" y="3100"/>
                      <a:pt x="16765" y="2961"/>
                      <a:pt x="16838" y="2771"/>
                    </a:cubicBezTo>
                    <a:cubicBezTo>
                      <a:pt x="16929" y="2537"/>
                      <a:pt x="16852" y="2260"/>
                      <a:pt x="16693" y="2064"/>
                    </a:cubicBezTo>
                    <a:cubicBezTo>
                      <a:pt x="16534" y="1867"/>
                      <a:pt x="16305" y="1741"/>
                      <a:pt x="16070" y="1650"/>
                    </a:cubicBezTo>
                    <a:cubicBezTo>
                      <a:pt x="15728" y="1516"/>
                      <a:pt x="15360" y="1449"/>
                      <a:pt x="14993" y="1449"/>
                    </a:cubicBezTo>
                    <a:cubicBezTo>
                      <a:pt x="14779" y="1449"/>
                      <a:pt x="14565" y="1472"/>
                      <a:pt x="14356" y="1518"/>
                    </a:cubicBezTo>
                    <a:cubicBezTo>
                      <a:pt x="14436" y="1374"/>
                      <a:pt x="14646" y="1135"/>
                      <a:pt x="14590" y="874"/>
                    </a:cubicBezTo>
                    <a:cubicBezTo>
                      <a:pt x="14553" y="682"/>
                      <a:pt x="14380" y="540"/>
                      <a:pt x="14193" y="488"/>
                    </a:cubicBezTo>
                    <a:cubicBezTo>
                      <a:pt x="14110" y="464"/>
                      <a:pt x="14024" y="455"/>
                      <a:pt x="13938" y="455"/>
                    </a:cubicBezTo>
                    <a:cubicBezTo>
                      <a:pt x="13830" y="455"/>
                      <a:pt x="13721" y="470"/>
                      <a:pt x="13614" y="488"/>
                    </a:cubicBezTo>
                    <a:cubicBezTo>
                      <a:pt x="12835" y="620"/>
                      <a:pt x="12088" y="931"/>
                      <a:pt x="11448" y="1393"/>
                    </a:cubicBezTo>
                    <a:cubicBezTo>
                      <a:pt x="11635" y="1111"/>
                      <a:pt x="11761" y="901"/>
                      <a:pt x="11792" y="665"/>
                    </a:cubicBezTo>
                    <a:cubicBezTo>
                      <a:pt x="11824" y="429"/>
                      <a:pt x="11736" y="160"/>
                      <a:pt x="11524" y="52"/>
                    </a:cubicBezTo>
                    <a:cubicBezTo>
                      <a:pt x="11452" y="15"/>
                      <a:pt x="11373" y="0"/>
                      <a:pt x="112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1108;p36">
                <a:extLst>
                  <a:ext uri="{FF2B5EF4-FFF2-40B4-BE49-F238E27FC236}">
                    <a16:creationId xmlns:a16="http://schemas.microsoft.com/office/drawing/2014/main" id="{6A3A0C95-51B2-4C1F-81BC-5DEB1B64B9AC}"/>
                  </a:ext>
                </a:extLst>
              </p:cNvPr>
              <p:cNvSpPr/>
              <p:nvPr/>
            </p:nvSpPr>
            <p:spPr>
              <a:xfrm>
                <a:off x="3419875" y="2650868"/>
                <a:ext cx="2263411" cy="2067563"/>
              </a:xfrm>
              <a:custGeom>
                <a:avLst/>
                <a:gdLst/>
                <a:ahLst/>
                <a:cxnLst/>
                <a:rect l="l" t="t" r="r" b="b"/>
                <a:pathLst>
                  <a:path w="19111" h="17457" extrusionOk="0">
                    <a:moveTo>
                      <a:pt x="11295" y="0"/>
                    </a:moveTo>
                    <a:cubicBezTo>
                      <a:pt x="11158" y="0"/>
                      <a:pt x="11017" y="44"/>
                      <a:pt x="10889" y="96"/>
                    </a:cubicBezTo>
                    <a:cubicBezTo>
                      <a:pt x="10250" y="357"/>
                      <a:pt x="9697" y="821"/>
                      <a:pt x="9332" y="1406"/>
                    </a:cubicBezTo>
                    <a:cubicBezTo>
                      <a:pt x="9011" y="1107"/>
                      <a:pt x="8721" y="888"/>
                      <a:pt x="8407" y="713"/>
                    </a:cubicBezTo>
                    <a:cubicBezTo>
                      <a:pt x="8296" y="652"/>
                      <a:pt x="8160" y="598"/>
                      <a:pt x="8036" y="598"/>
                    </a:cubicBezTo>
                    <a:cubicBezTo>
                      <a:pt x="7957" y="598"/>
                      <a:pt x="7882" y="620"/>
                      <a:pt x="7823" y="677"/>
                    </a:cubicBezTo>
                    <a:cubicBezTo>
                      <a:pt x="7672" y="821"/>
                      <a:pt x="7743" y="1081"/>
                      <a:pt x="7872" y="1245"/>
                    </a:cubicBezTo>
                    <a:cubicBezTo>
                      <a:pt x="7999" y="1409"/>
                      <a:pt x="8180" y="1543"/>
                      <a:pt x="8245" y="1740"/>
                    </a:cubicBezTo>
                    <a:cubicBezTo>
                      <a:pt x="7857" y="1664"/>
                      <a:pt x="7466" y="1627"/>
                      <a:pt x="7079" y="1627"/>
                    </a:cubicBezTo>
                    <a:cubicBezTo>
                      <a:pt x="5898" y="1627"/>
                      <a:pt x="4748" y="1972"/>
                      <a:pt x="3774" y="2599"/>
                    </a:cubicBezTo>
                    <a:cubicBezTo>
                      <a:pt x="3439" y="2814"/>
                      <a:pt x="3113" y="3074"/>
                      <a:pt x="2935" y="3433"/>
                    </a:cubicBezTo>
                    <a:cubicBezTo>
                      <a:pt x="2757" y="3790"/>
                      <a:pt x="2764" y="4265"/>
                      <a:pt x="3055" y="4621"/>
                    </a:cubicBezTo>
                    <a:cubicBezTo>
                      <a:pt x="2796" y="4713"/>
                      <a:pt x="2533" y="4806"/>
                      <a:pt x="2305" y="4959"/>
                    </a:cubicBezTo>
                    <a:cubicBezTo>
                      <a:pt x="2077" y="5113"/>
                      <a:pt x="1883" y="5335"/>
                      <a:pt x="1824" y="5604"/>
                    </a:cubicBezTo>
                    <a:cubicBezTo>
                      <a:pt x="1763" y="5872"/>
                      <a:pt x="1862" y="6184"/>
                      <a:pt x="2069" y="6440"/>
                    </a:cubicBezTo>
                    <a:cubicBezTo>
                      <a:pt x="1455" y="6794"/>
                      <a:pt x="957" y="7349"/>
                      <a:pt x="672" y="7997"/>
                    </a:cubicBezTo>
                    <a:cubicBezTo>
                      <a:pt x="558" y="8258"/>
                      <a:pt x="476" y="8554"/>
                      <a:pt x="558" y="8826"/>
                    </a:cubicBezTo>
                    <a:cubicBezTo>
                      <a:pt x="629" y="9064"/>
                      <a:pt x="867" y="9263"/>
                      <a:pt x="1058" y="9263"/>
                    </a:cubicBezTo>
                    <a:cubicBezTo>
                      <a:pt x="1086" y="9263"/>
                      <a:pt x="1113" y="9259"/>
                      <a:pt x="1138" y="9250"/>
                    </a:cubicBezTo>
                    <a:lnTo>
                      <a:pt x="1138" y="9250"/>
                    </a:lnTo>
                    <a:cubicBezTo>
                      <a:pt x="652" y="9773"/>
                      <a:pt x="299" y="10423"/>
                      <a:pt x="132" y="11118"/>
                    </a:cubicBezTo>
                    <a:cubicBezTo>
                      <a:pt x="34" y="11526"/>
                      <a:pt x="0" y="11969"/>
                      <a:pt x="168" y="12353"/>
                    </a:cubicBezTo>
                    <a:cubicBezTo>
                      <a:pt x="336" y="12736"/>
                      <a:pt x="754" y="13034"/>
                      <a:pt x="1132" y="13048"/>
                    </a:cubicBezTo>
                    <a:cubicBezTo>
                      <a:pt x="918" y="13436"/>
                      <a:pt x="857" y="13908"/>
                      <a:pt x="964" y="14340"/>
                    </a:cubicBezTo>
                    <a:cubicBezTo>
                      <a:pt x="1012" y="14532"/>
                      <a:pt x="1102" y="14730"/>
                      <a:pt x="1272" y="14834"/>
                    </a:cubicBezTo>
                    <a:cubicBezTo>
                      <a:pt x="1335" y="14874"/>
                      <a:pt x="1411" y="14893"/>
                      <a:pt x="1487" y="14893"/>
                    </a:cubicBezTo>
                    <a:cubicBezTo>
                      <a:pt x="1612" y="14893"/>
                      <a:pt x="1735" y="14839"/>
                      <a:pt x="1790" y="14727"/>
                    </a:cubicBezTo>
                    <a:lnTo>
                      <a:pt x="1790" y="14727"/>
                    </a:lnTo>
                    <a:cubicBezTo>
                      <a:pt x="1761" y="14977"/>
                      <a:pt x="1764" y="15237"/>
                      <a:pt x="1850" y="15473"/>
                    </a:cubicBezTo>
                    <a:cubicBezTo>
                      <a:pt x="1935" y="15711"/>
                      <a:pt x="2108" y="15923"/>
                      <a:pt x="2345" y="16013"/>
                    </a:cubicBezTo>
                    <a:cubicBezTo>
                      <a:pt x="2419" y="16041"/>
                      <a:pt x="2499" y="16055"/>
                      <a:pt x="2578" y="16055"/>
                    </a:cubicBezTo>
                    <a:cubicBezTo>
                      <a:pt x="2749" y="16055"/>
                      <a:pt x="2916" y="15990"/>
                      <a:pt x="3007" y="15868"/>
                    </a:cubicBezTo>
                    <a:cubicBezTo>
                      <a:pt x="3341" y="16677"/>
                      <a:pt x="4170" y="17255"/>
                      <a:pt x="5044" y="17288"/>
                    </a:cubicBezTo>
                    <a:cubicBezTo>
                      <a:pt x="5070" y="17289"/>
                      <a:pt x="5095" y="17290"/>
                      <a:pt x="5120" y="17290"/>
                    </a:cubicBezTo>
                    <a:cubicBezTo>
                      <a:pt x="5968" y="17290"/>
                      <a:pt x="6803" y="16778"/>
                      <a:pt x="7284" y="15905"/>
                    </a:cubicBezTo>
                    <a:lnTo>
                      <a:pt x="7284" y="15905"/>
                    </a:lnTo>
                    <a:cubicBezTo>
                      <a:pt x="7151" y="16488"/>
                      <a:pt x="7492" y="17142"/>
                      <a:pt x="8045" y="17368"/>
                    </a:cubicBezTo>
                    <a:cubicBezTo>
                      <a:pt x="8190" y="17428"/>
                      <a:pt x="8346" y="17456"/>
                      <a:pt x="8502" y="17456"/>
                    </a:cubicBezTo>
                    <a:cubicBezTo>
                      <a:pt x="8940" y="17456"/>
                      <a:pt x="9382" y="17234"/>
                      <a:pt x="9614" y="16858"/>
                    </a:cubicBezTo>
                    <a:cubicBezTo>
                      <a:pt x="9800" y="17145"/>
                      <a:pt x="10139" y="17324"/>
                      <a:pt x="10479" y="17324"/>
                    </a:cubicBezTo>
                    <a:cubicBezTo>
                      <a:pt x="10517" y="17324"/>
                      <a:pt x="10555" y="17322"/>
                      <a:pt x="10593" y="17317"/>
                    </a:cubicBezTo>
                    <a:cubicBezTo>
                      <a:pt x="10969" y="17274"/>
                      <a:pt x="11309" y="16999"/>
                      <a:pt x="11453" y="16629"/>
                    </a:cubicBezTo>
                    <a:cubicBezTo>
                      <a:pt x="11696" y="17067"/>
                      <a:pt x="12191" y="17350"/>
                      <a:pt x="12690" y="17350"/>
                    </a:cubicBezTo>
                    <a:cubicBezTo>
                      <a:pt x="12740" y="17350"/>
                      <a:pt x="12789" y="17347"/>
                      <a:pt x="12839" y="17341"/>
                    </a:cubicBezTo>
                    <a:cubicBezTo>
                      <a:pt x="13386" y="17278"/>
                      <a:pt x="13876" y="16861"/>
                      <a:pt x="14025" y="16331"/>
                    </a:cubicBezTo>
                    <a:cubicBezTo>
                      <a:pt x="14249" y="16855"/>
                      <a:pt x="14813" y="17206"/>
                      <a:pt x="15379" y="17206"/>
                    </a:cubicBezTo>
                    <a:cubicBezTo>
                      <a:pt x="15459" y="17206"/>
                      <a:pt x="15540" y="17199"/>
                      <a:pt x="15619" y="17184"/>
                    </a:cubicBezTo>
                    <a:cubicBezTo>
                      <a:pt x="16260" y="17065"/>
                      <a:pt x="16777" y="16466"/>
                      <a:pt x="16979" y="15788"/>
                    </a:cubicBezTo>
                    <a:cubicBezTo>
                      <a:pt x="17048" y="16112"/>
                      <a:pt x="17384" y="16324"/>
                      <a:pt x="17716" y="16324"/>
                    </a:cubicBezTo>
                    <a:cubicBezTo>
                      <a:pt x="17801" y="16324"/>
                      <a:pt x="17886" y="16310"/>
                      <a:pt x="17965" y="16281"/>
                    </a:cubicBezTo>
                    <a:cubicBezTo>
                      <a:pt x="18357" y="16138"/>
                      <a:pt x="18596" y="15702"/>
                      <a:pt x="18583" y="15286"/>
                    </a:cubicBezTo>
                    <a:cubicBezTo>
                      <a:pt x="18570" y="14869"/>
                      <a:pt x="18344" y="14481"/>
                      <a:pt x="18038" y="14196"/>
                    </a:cubicBezTo>
                    <a:cubicBezTo>
                      <a:pt x="18508" y="14154"/>
                      <a:pt x="18894" y="13746"/>
                      <a:pt x="19002" y="13285"/>
                    </a:cubicBezTo>
                    <a:cubicBezTo>
                      <a:pt x="19111" y="12826"/>
                      <a:pt x="18981" y="12336"/>
                      <a:pt x="18748" y="11925"/>
                    </a:cubicBezTo>
                    <a:cubicBezTo>
                      <a:pt x="18516" y="11516"/>
                      <a:pt x="18184" y="11170"/>
                      <a:pt x="17865" y="10725"/>
                    </a:cubicBezTo>
                    <a:lnTo>
                      <a:pt x="17865" y="10725"/>
                    </a:lnTo>
                    <a:cubicBezTo>
                      <a:pt x="17963" y="10791"/>
                      <a:pt x="18078" y="10821"/>
                      <a:pt x="18195" y="10821"/>
                    </a:cubicBezTo>
                    <a:cubicBezTo>
                      <a:pt x="18375" y="10821"/>
                      <a:pt x="18560" y="10749"/>
                      <a:pt x="18693" y="10625"/>
                    </a:cubicBezTo>
                    <a:cubicBezTo>
                      <a:pt x="18913" y="10420"/>
                      <a:pt x="19003" y="10105"/>
                      <a:pt x="18991" y="9805"/>
                    </a:cubicBezTo>
                    <a:cubicBezTo>
                      <a:pt x="18977" y="9507"/>
                      <a:pt x="18872" y="9219"/>
                      <a:pt x="18748" y="8945"/>
                    </a:cubicBezTo>
                    <a:cubicBezTo>
                      <a:pt x="18399" y="8174"/>
                      <a:pt x="17891" y="7475"/>
                      <a:pt x="17289" y="6922"/>
                    </a:cubicBezTo>
                    <a:lnTo>
                      <a:pt x="17289" y="6922"/>
                    </a:lnTo>
                    <a:cubicBezTo>
                      <a:pt x="17293" y="6922"/>
                      <a:pt x="17298" y="6922"/>
                      <a:pt x="17302" y="6922"/>
                    </a:cubicBezTo>
                    <a:cubicBezTo>
                      <a:pt x="17633" y="6922"/>
                      <a:pt x="17914" y="6636"/>
                      <a:pt x="18000" y="6314"/>
                    </a:cubicBezTo>
                    <a:cubicBezTo>
                      <a:pt x="18085" y="5988"/>
                      <a:pt x="18011" y="5641"/>
                      <a:pt x="17902" y="5324"/>
                    </a:cubicBezTo>
                    <a:cubicBezTo>
                      <a:pt x="17591" y="4427"/>
                      <a:pt x="17000" y="3630"/>
                      <a:pt x="16229" y="3074"/>
                    </a:cubicBezTo>
                    <a:lnTo>
                      <a:pt x="16229" y="3074"/>
                    </a:lnTo>
                    <a:cubicBezTo>
                      <a:pt x="16275" y="3092"/>
                      <a:pt x="16323" y="3100"/>
                      <a:pt x="16371" y="3100"/>
                    </a:cubicBezTo>
                    <a:cubicBezTo>
                      <a:pt x="16568" y="3100"/>
                      <a:pt x="16765" y="2960"/>
                      <a:pt x="16838" y="2771"/>
                    </a:cubicBezTo>
                    <a:cubicBezTo>
                      <a:pt x="16929" y="2537"/>
                      <a:pt x="16852" y="2259"/>
                      <a:pt x="16693" y="2063"/>
                    </a:cubicBezTo>
                    <a:cubicBezTo>
                      <a:pt x="16534" y="1868"/>
                      <a:pt x="16305" y="1740"/>
                      <a:pt x="16070" y="1650"/>
                    </a:cubicBezTo>
                    <a:cubicBezTo>
                      <a:pt x="15728" y="1516"/>
                      <a:pt x="15362" y="1449"/>
                      <a:pt x="14995" y="1449"/>
                    </a:cubicBezTo>
                    <a:cubicBezTo>
                      <a:pt x="14781" y="1449"/>
                      <a:pt x="14566" y="1472"/>
                      <a:pt x="14356" y="1519"/>
                    </a:cubicBezTo>
                    <a:cubicBezTo>
                      <a:pt x="14436" y="1373"/>
                      <a:pt x="14646" y="1134"/>
                      <a:pt x="14590" y="874"/>
                    </a:cubicBezTo>
                    <a:cubicBezTo>
                      <a:pt x="14553" y="682"/>
                      <a:pt x="14380" y="540"/>
                      <a:pt x="14193" y="488"/>
                    </a:cubicBezTo>
                    <a:cubicBezTo>
                      <a:pt x="14110" y="465"/>
                      <a:pt x="14025" y="456"/>
                      <a:pt x="13939" y="456"/>
                    </a:cubicBezTo>
                    <a:cubicBezTo>
                      <a:pt x="13831" y="456"/>
                      <a:pt x="13721" y="470"/>
                      <a:pt x="13614" y="488"/>
                    </a:cubicBezTo>
                    <a:cubicBezTo>
                      <a:pt x="12835" y="619"/>
                      <a:pt x="12088" y="931"/>
                      <a:pt x="11448" y="1394"/>
                    </a:cubicBezTo>
                    <a:cubicBezTo>
                      <a:pt x="11635" y="1112"/>
                      <a:pt x="11761" y="901"/>
                      <a:pt x="11792" y="665"/>
                    </a:cubicBezTo>
                    <a:cubicBezTo>
                      <a:pt x="11824" y="430"/>
                      <a:pt x="11736" y="160"/>
                      <a:pt x="11524" y="51"/>
                    </a:cubicBezTo>
                    <a:cubicBezTo>
                      <a:pt x="11452" y="15"/>
                      <a:pt x="11374" y="0"/>
                      <a:pt x="112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1109;p36">
                <a:extLst>
                  <a:ext uri="{FF2B5EF4-FFF2-40B4-BE49-F238E27FC236}">
                    <a16:creationId xmlns:a16="http://schemas.microsoft.com/office/drawing/2014/main" id="{20195079-0B58-4B1E-88FB-69805E02CC5F}"/>
                  </a:ext>
                </a:extLst>
              </p:cNvPr>
              <p:cNvSpPr/>
              <p:nvPr/>
            </p:nvSpPr>
            <p:spPr>
              <a:xfrm>
                <a:off x="5131046" y="4231056"/>
                <a:ext cx="165454" cy="223018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1883" extrusionOk="0">
                    <a:moveTo>
                      <a:pt x="946" y="1"/>
                    </a:moveTo>
                    <a:cubicBezTo>
                      <a:pt x="942" y="1"/>
                      <a:pt x="938" y="3"/>
                      <a:pt x="934" y="6"/>
                    </a:cubicBezTo>
                    <a:cubicBezTo>
                      <a:pt x="927" y="13"/>
                      <a:pt x="927" y="23"/>
                      <a:pt x="933" y="30"/>
                    </a:cubicBezTo>
                    <a:cubicBezTo>
                      <a:pt x="1031" y="133"/>
                      <a:pt x="1127" y="237"/>
                      <a:pt x="1203" y="354"/>
                    </a:cubicBezTo>
                    <a:cubicBezTo>
                      <a:pt x="1278" y="469"/>
                      <a:pt x="1329" y="602"/>
                      <a:pt x="1331" y="738"/>
                    </a:cubicBezTo>
                    <a:cubicBezTo>
                      <a:pt x="1336" y="873"/>
                      <a:pt x="1287" y="1010"/>
                      <a:pt x="1178" y="1084"/>
                    </a:cubicBezTo>
                    <a:cubicBezTo>
                      <a:pt x="1120" y="1126"/>
                      <a:pt x="1047" y="1151"/>
                      <a:pt x="977" y="1151"/>
                    </a:cubicBezTo>
                    <a:cubicBezTo>
                      <a:pt x="920" y="1151"/>
                      <a:pt x="866" y="1135"/>
                      <a:pt x="822" y="1101"/>
                    </a:cubicBezTo>
                    <a:cubicBezTo>
                      <a:pt x="816" y="1096"/>
                      <a:pt x="808" y="1094"/>
                      <a:pt x="800" y="1094"/>
                    </a:cubicBezTo>
                    <a:cubicBezTo>
                      <a:pt x="791" y="1094"/>
                      <a:pt x="783" y="1097"/>
                      <a:pt x="776" y="1103"/>
                    </a:cubicBezTo>
                    <a:cubicBezTo>
                      <a:pt x="762" y="1115"/>
                      <a:pt x="760" y="1137"/>
                      <a:pt x="773" y="1152"/>
                    </a:cubicBezTo>
                    <a:cubicBezTo>
                      <a:pt x="866" y="1255"/>
                      <a:pt x="893" y="1410"/>
                      <a:pt x="854" y="1542"/>
                    </a:cubicBezTo>
                    <a:cubicBezTo>
                      <a:pt x="818" y="1678"/>
                      <a:pt x="698" y="1778"/>
                      <a:pt x="559" y="1806"/>
                    </a:cubicBezTo>
                    <a:cubicBezTo>
                      <a:pt x="530" y="1813"/>
                      <a:pt x="500" y="1816"/>
                      <a:pt x="470" y="1816"/>
                    </a:cubicBezTo>
                    <a:cubicBezTo>
                      <a:pt x="360" y="1816"/>
                      <a:pt x="250" y="1772"/>
                      <a:pt x="178" y="1685"/>
                    </a:cubicBezTo>
                    <a:cubicBezTo>
                      <a:pt x="85" y="1578"/>
                      <a:pt x="44" y="1422"/>
                      <a:pt x="88" y="1282"/>
                    </a:cubicBezTo>
                    <a:cubicBezTo>
                      <a:pt x="91" y="1275"/>
                      <a:pt x="87" y="1264"/>
                      <a:pt x="79" y="1263"/>
                    </a:cubicBezTo>
                    <a:cubicBezTo>
                      <a:pt x="77" y="1263"/>
                      <a:pt x="75" y="1262"/>
                      <a:pt x="73" y="1262"/>
                    </a:cubicBezTo>
                    <a:cubicBezTo>
                      <a:pt x="66" y="1262"/>
                      <a:pt x="60" y="1266"/>
                      <a:pt x="57" y="1274"/>
                    </a:cubicBezTo>
                    <a:cubicBezTo>
                      <a:pt x="1" y="1422"/>
                      <a:pt x="34" y="1598"/>
                      <a:pt x="136" y="1723"/>
                    </a:cubicBezTo>
                    <a:cubicBezTo>
                      <a:pt x="187" y="1784"/>
                      <a:pt x="255" y="1833"/>
                      <a:pt x="333" y="1859"/>
                    </a:cubicBezTo>
                    <a:cubicBezTo>
                      <a:pt x="381" y="1875"/>
                      <a:pt x="431" y="1883"/>
                      <a:pt x="481" y="1883"/>
                    </a:cubicBezTo>
                    <a:cubicBezTo>
                      <a:pt x="512" y="1883"/>
                      <a:pt x="543" y="1880"/>
                      <a:pt x="574" y="1874"/>
                    </a:cubicBezTo>
                    <a:cubicBezTo>
                      <a:pt x="653" y="1858"/>
                      <a:pt x="729" y="1823"/>
                      <a:pt x="792" y="1770"/>
                    </a:cubicBezTo>
                    <a:cubicBezTo>
                      <a:pt x="854" y="1717"/>
                      <a:pt x="901" y="1644"/>
                      <a:pt x="924" y="1565"/>
                    </a:cubicBezTo>
                    <a:cubicBezTo>
                      <a:pt x="960" y="1450"/>
                      <a:pt x="951" y="1322"/>
                      <a:pt x="899" y="1213"/>
                    </a:cubicBezTo>
                    <a:lnTo>
                      <a:pt x="899" y="1213"/>
                    </a:lnTo>
                    <a:cubicBezTo>
                      <a:pt x="923" y="1218"/>
                      <a:pt x="948" y="1221"/>
                      <a:pt x="972" y="1221"/>
                    </a:cubicBezTo>
                    <a:cubicBezTo>
                      <a:pt x="982" y="1221"/>
                      <a:pt x="993" y="1220"/>
                      <a:pt x="1003" y="1219"/>
                    </a:cubicBezTo>
                    <a:cubicBezTo>
                      <a:pt x="1081" y="1213"/>
                      <a:pt x="1156" y="1185"/>
                      <a:pt x="1219" y="1139"/>
                    </a:cubicBezTo>
                    <a:cubicBezTo>
                      <a:pt x="1250" y="1117"/>
                      <a:pt x="1277" y="1088"/>
                      <a:pt x="1302" y="1058"/>
                    </a:cubicBezTo>
                    <a:cubicBezTo>
                      <a:pt x="1325" y="1027"/>
                      <a:pt x="1344" y="993"/>
                      <a:pt x="1358" y="958"/>
                    </a:cubicBezTo>
                    <a:cubicBezTo>
                      <a:pt x="1386" y="888"/>
                      <a:pt x="1396" y="811"/>
                      <a:pt x="1393" y="737"/>
                    </a:cubicBezTo>
                    <a:cubicBezTo>
                      <a:pt x="1387" y="587"/>
                      <a:pt x="1328" y="445"/>
                      <a:pt x="1245" y="327"/>
                    </a:cubicBezTo>
                    <a:cubicBezTo>
                      <a:pt x="1162" y="207"/>
                      <a:pt x="1060" y="107"/>
                      <a:pt x="958" y="6"/>
                    </a:cubicBezTo>
                    <a:cubicBezTo>
                      <a:pt x="955" y="3"/>
                      <a:pt x="950" y="1"/>
                      <a:pt x="9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1110;p36">
                <a:extLst>
                  <a:ext uri="{FF2B5EF4-FFF2-40B4-BE49-F238E27FC236}">
                    <a16:creationId xmlns:a16="http://schemas.microsoft.com/office/drawing/2014/main" id="{B7F22D63-82CE-4117-93CD-C917F9EAF741}"/>
                  </a:ext>
                </a:extLst>
              </p:cNvPr>
              <p:cNvSpPr/>
              <p:nvPr/>
            </p:nvSpPr>
            <p:spPr>
              <a:xfrm>
                <a:off x="3750313" y="4224069"/>
                <a:ext cx="264584" cy="192935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1629" extrusionOk="0">
                    <a:moveTo>
                      <a:pt x="1079" y="471"/>
                    </a:moveTo>
                    <a:lnTo>
                      <a:pt x="1079" y="471"/>
                    </a:lnTo>
                    <a:cubicBezTo>
                      <a:pt x="1098" y="503"/>
                      <a:pt x="1113" y="538"/>
                      <a:pt x="1123" y="574"/>
                    </a:cubicBezTo>
                    <a:cubicBezTo>
                      <a:pt x="1134" y="625"/>
                      <a:pt x="1136" y="677"/>
                      <a:pt x="1131" y="729"/>
                    </a:cubicBezTo>
                    <a:cubicBezTo>
                      <a:pt x="1120" y="834"/>
                      <a:pt x="1077" y="934"/>
                      <a:pt x="1009" y="1013"/>
                    </a:cubicBezTo>
                    <a:cubicBezTo>
                      <a:pt x="982" y="1045"/>
                      <a:pt x="951" y="1071"/>
                      <a:pt x="918" y="1094"/>
                    </a:cubicBezTo>
                    <a:lnTo>
                      <a:pt x="918" y="1094"/>
                    </a:lnTo>
                    <a:cubicBezTo>
                      <a:pt x="910" y="1063"/>
                      <a:pt x="905" y="1032"/>
                      <a:pt x="901" y="1001"/>
                    </a:cubicBezTo>
                    <a:cubicBezTo>
                      <a:pt x="881" y="810"/>
                      <a:pt x="946" y="608"/>
                      <a:pt x="1079" y="471"/>
                    </a:cubicBezTo>
                    <a:close/>
                    <a:moveTo>
                      <a:pt x="268" y="1"/>
                    </a:moveTo>
                    <a:cubicBezTo>
                      <a:pt x="264" y="1"/>
                      <a:pt x="260" y="2"/>
                      <a:pt x="256" y="5"/>
                    </a:cubicBezTo>
                    <a:cubicBezTo>
                      <a:pt x="95" y="167"/>
                      <a:pt x="1" y="400"/>
                      <a:pt x="19" y="632"/>
                    </a:cubicBezTo>
                    <a:cubicBezTo>
                      <a:pt x="28" y="749"/>
                      <a:pt x="66" y="865"/>
                      <a:pt x="135" y="961"/>
                    </a:cubicBezTo>
                    <a:cubicBezTo>
                      <a:pt x="204" y="1057"/>
                      <a:pt x="298" y="1133"/>
                      <a:pt x="406" y="1182"/>
                    </a:cubicBezTo>
                    <a:cubicBezTo>
                      <a:pt x="488" y="1218"/>
                      <a:pt x="576" y="1238"/>
                      <a:pt x="666" y="1238"/>
                    </a:cubicBezTo>
                    <a:cubicBezTo>
                      <a:pt x="695" y="1238"/>
                      <a:pt x="725" y="1236"/>
                      <a:pt x="754" y="1232"/>
                    </a:cubicBezTo>
                    <a:cubicBezTo>
                      <a:pt x="798" y="1224"/>
                      <a:pt x="841" y="1213"/>
                      <a:pt x="882" y="1195"/>
                    </a:cubicBezTo>
                    <a:lnTo>
                      <a:pt x="882" y="1195"/>
                    </a:lnTo>
                    <a:cubicBezTo>
                      <a:pt x="902" y="1241"/>
                      <a:pt x="926" y="1285"/>
                      <a:pt x="954" y="1325"/>
                    </a:cubicBezTo>
                    <a:cubicBezTo>
                      <a:pt x="1022" y="1418"/>
                      <a:pt x="1110" y="1492"/>
                      <a:pt x="1211" y="1546"/>
                    </a:cubicBezTo>
                    <a:cubicBezTo>
                      <a:pt x="1311" y="1598"/>
                      <a:pt x="1423" y="1627"/>
                      <a:pt x="1537" y="1629"/>
                    </a:cubicBezTo>
                    <a:cubicBezTo>
                      <a:pt x="1593" y="1629"/>
                      <a:pt x="1650" y="1622"/>
                      <a:pt x="1704" y="1610"/>
                    </a:cubicBezTo>
                    <a:cubicBezTo>
                      <a:pt x="1760" y="1595"/>
                      <a:pt x="1813" y="1573"/>
                      <a:pt x="1863" y="1547"/>
                    </a:cubicBezTo>
                    <a:cubicBezTo>
                      <a:pt x="2059" y="1439"/>
                      <a:pt x="2204" y="1239"/>
                      <a:pt x="2233" y="1016"/>
                    </a:cubicBezTo>
                    <a:cubicBezTo>
                      <a:pt x="2234" y="1007"/>
                      <a:pt x="2227" y="997"/>
                      <a:pt x="2218" y="996"/>
                    </a:cubicBezTo>
                    <a:cubicBezTo>
                      <a:pt x="2217" y="996"/>
                      <a:pt x="2217" y="996"/>
                      <a:pt x="2216" y="996"/>
                    </a:cubicBezTo>
                    <a:cubicBezTo>
                      <a:pt x="2207" y="996"/>
                      <a:pt x="2199" y="1002"/>
                      <a:pt x="2198" y="1011"/>
                    </a:cubicBezTo>
                    <a:cubicBezTo>
                      <a:pt x="2167" y="1221"/>
                      <a:pt x="2025" y="1407"/>
                      <a:pt x="1839" y="1503"/>
                    </a:cubicBezTo>
                    <a:cubicBezTo>
                      <a:pt x="1792" y="1526"/>
                      <a:pt x="1744" y="1544"/>
                      <a:pt x="1693" y="1558"/>
                    </a:cubicBezTo>
                    <a:cubicBezTo>
                      <a:pt x="1642" y="1568"/>
                      <a:pt x="1590" y="1573"/>
                      <a:pt x="1538" y="1573"/>
                    </a:cubicBezTo>
                    <a:cubicBezTo>
                      <a:pt x="1433" y="1570"/>
                      <a:pt x="1332" y="1542"/>
                      <a:pt x="1240" y="1492"/>
                    </a:cubicBezTo>
                    <a:cubicBezTo>
                      <a:pt x="1147" y="1442"/>
                      <a:pt x="1068" y="1372"/>
                      <a:pt x="1008" y="1288"/>
                    </a:cubicBezTo>
                    <a:cubicBezTo>
                      <a:pt x="981" y="1249"/>
                      <a:pt x="959" y="1208"/>
                      <a:pt x="941" y="1165"/>
                    </a:cubicBezTo>
                    <a:lnTo>
                      <a:pt x="941" y="1165"/>
                    </a:lnTo>
                    <a:cubicBezTo>
                      <a:pt x="987" y="1137"/>
                      <a:pt x="1029" y="1102"/>
                      <a:pt x="1064" y="1062"/>
                    </a:cubicBezTo>
                    <a:cubicBezTo>
                      <a:pt x="1142" y="970"/>
                      <a:pt x="1192" y="857"/>
                      <a:pt x="1204" y="737"/>
                    </a:cubicBezTo>
                    <a:cubicBezTo>
                      <a:pt x="1209" y="677"/>
                      <a:pt x="1207" y="616"/>
                      <a:pt x="1193" y="557"/>
                    </a:cubicBezTo>
                    <a:cubicBezTo>
                      <a:pt x="1177" y="499"/>
                      <a:pt x="1151" y="443"/>
                      <a:pt x="1115" y="393"/>
                    </a:cubicBezTo>
                    <a:lnTo>
                      <a:pt x="1111" y="391"/>
                    </a:lnTo>
                    <a:cubicBezTo>
                      <a:pt x="1105" y="383"/>
                      <a:pt x="1095" y="379"/>
                      <a:pt x="1086" y="379"/>
                    </a:cubicBezTo>
                    <a:cubicBezTo>
                      <a:pt x="1077" y="379"/>
                      <a:pt x="1069" y="382"/>
                      <a:pt x="1062" y="388"/>
                    </a:cubicBezTo>
                    <a:cubicBezTo>
                      <a:pt x="892" y="543"/>
                      <a:pt x="810" y="781"/>
                      <a:pt x="834" y="1008"/>
                    </a:cubicBezTo>
                    <a:cubicBezTo>
                      <a:pt x="839" y="1048"/>
                      <a:pt x="847" y="1088"/>
                      <a:pt x="858" y="1127"/>
                    </a:cubicBezTo>
                    <a:lnTo>
                      <a:pt x="858" y="1127"/>
                    </a:lnTo>
                    <a:cubicBezTo>
                      <a:pt x="821" y="1143"/>
                      <a:pt x="782" y="1154"/>
                      <a:pt x="743" y="1162"/>
                    </a:cubicBezTo>
                    <a:cubicBezTo>
                      <a:pt x="718" y="1166"/>
                      <a:pt x="692" y="1167"/>
                      <a:pt x="667" y="1167"/>
                    </a:cubicBezTo>
                    <a:cubicBezTo>
                      <a:pt x="588" y="1167"/>
                      <a:pt x="507" y="1149"/>
                      <a:pt x="433" y="1117"/>
                    </a:cubicBezTo>
                    <a:cubicBezTo>
                      <a:pt x="337" y="1074"/>
                      <a:pt x="250" y="1007"/>
                      <a:pt x="186" y="922"/>
                    </a:cubicBezTo>
                    <a:cubicBezTo>
                      <a:pt x="124" y="836"/>
                      <a:pt x="86" y="731"/>
                      <a:pt x="76" y="625"/>
                    </a:cubicBezTo>
                    <a:cubicBezTo>
                      <a:pt x="55" y="412"/>
                      <a:pt x="131" y="187"/>
                      <a:pt x="281" y="26"/>
                    </a:cubicBezTo>
                    <a:cubicBezTo>
                      <a:pt x="286" y="20"/>
                      <a:pt x="286" y="9"/>
                      <a:pt x="280" y="5"/>
                    </a:cubicBezTo>
                    <a:cubicBezTo>
                      <a:pt x="277" y="2"/>
                      <a:pt x="273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1111;p36">
                <a:extLst>
                  <a:ext uri="{FF2B5EF4-FFF2-40B4-BE49-F238E27FC236}">
                    <a16:creationId xmlns:a16="http://schemas.microsoft.com/office/drawing/2014/main" id="{E9614FC0-CF98-40AF-B10E-962AF8609C85}"/>
                  </a:ext>
                </a:extLst>
              </p:cNvPr>
              <p:cNvSpPr/>
              <p:nvPr/>
            </p:nvSpPr>
            <p:spPr>
              <a:xfrm>
                <a:off x="4859590" y="4527268"/>
                <a:ext cx="43229" cy="52113"/>
              </a:xfrm>
              <a:custGeom>
                <a:avLst/>
                <a:gdLst/>
                <a:ahLst/>
                <a:cxnLst/>
                <a:rect l="l" t="t" r="r" b="b"/>
                <a:pathLst>
                  <a:path w="365" h="440" extrusionOk="0">
                    <a:moveTo>
                      <a:pt x="21" y="1"/>
                    </a:moveTo>
                    <a:cubicBezTo>
                      <a:pt x="18" y="1"/>
                      <a:pt x="15" y="1"/>
                      <a:pt x="12" y="3"/>
                    </a:cubicBezTo>
                    <a:cubicBezTo>
                      <a:pt x="3" y="8"/>
                      <a:pt x="1" y="19"/>
                      <a:pt x="6" y="26"/>
                    </a:cubicBezTo>
                    <a:cubicBezTo>
                      <a:pt x="51" y="102"/>
                      <a:pt x="101" y="174"/>
                      <a:pt x="155" y="243"/>
                    </a:cubicBezTo>
                    <a:cubicBezTo>
                      <a:pt x="208" y="312"/>
                      <a:pt x="264" y="378"/>
                      <a:pt x="333" y="436"/>
                    </a:cubicBezTo>
                    <a:cubicBezTo>
                      <a:pt x="336" y="438"/>
                      <a:pt x="340" y="440"/>
                      <a:pt x="344" y="440"/>
                    </a:cubicBezTo>
                    <a:cubicBezTo>
                      <a:pt x="347" y="440"/>
                      <a:pt x="350" y="439"/>
                      <a:pt x="353" y="438"/>
                    </a:cubicBezTo>
                    <a:cubicBezTo>
                      <a:pt x="361" y="435"/>
                      <a:pt x="364" y="424"/>
                      <a:pt x="360" y="415"/>
                    </a:cubicBezTo>
                    <a:cubicBezTo>
                      <a:pt x="322" y="336"/>
                      <a:pt x="267" y="266"/>
                      <a:pt x="212" y="198"/>
                    </a:cubicBezTo>
                    <a:cubicBezTo>
                      <a:pt x="156" y="132"/>
                      <a:pt x="99" y="66"/>
                      <a:pt x="33" y="5"/>
                    </a:cubicBezTo>
                    <a:cubicBezTo>
                      <a:pt x="29" y="2"/>
                      <a:pt x="25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4" name="Google Shape;1112;p36">
              <a:extLst>
                <a:ext uri="{FF2B5EF4-FFF2-40B4-BE49-F238E27FC236}">
                  <a16:creationId xmlns:a16="http://schemas.microsoft.com/office/drawing/2014/main" id="{88C039F7-D9E7-4FD5-A29A-F0B97D108961}"/>
                </a:ext>
              </a:extLst>
            </p:cNvPr>
            <p:cNvSpPr/>
            <p:nvPr/>
          </p:nvSpPr>
          <p:spPr>
            <a:xfrm rot="325609">
              <a:off x="6187140" y="2973791"/>
              <a:ext cx="180810" cy="48066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113;p36">
              <a:extLst>
                <a:ext uri="{FF2B5EF4-FFF2-40B4-BE49-F238E27FC236}">
                  <a16:creationId xmlns:a16="http://schemas.microsoft.com/office/drawing/2014/main" id="{087BD5EA-3670-413B-A22B-BE72AC035E4F}"/>
                </a:ext>
              </a:extLst>
            </p:cNvPr>
            <p:cNvSpPr/>
            <p:nvPr/>
          </p:nvSpPr>
          <p:spPr>
            <a:xfrm>
              <a:off x="6214900" y="2426675"/>
              <a:ext cx="1236626" cy="1406320"/>
            </a:xfrm>
            <a:custGeom>
              <a:avLst/>
              <a:gdLst/>
              <a:ahLst/>
              <a:cxnLst/>
              <a:rect l="l" t="t" r="r" b="b"/>
              <a:pathLst>
                <a:path w="12122" h="12827" extrusionOk="0">
                  <a:moveTo>
                    <a:pt x="6697" y="0"/>
                  </a:moveTo>
                  <a:cubicBezTo>
                    <a:pt x="5927" y="0"/>
                    <a:pt x="5141" y="168"/>
                    <a:pt x="4384" y="504"/>
                  </a:cubicBezTo>
                  <a:cubicBezTo>
                    <a:pt x="2895" y="1164"/>
                    <a:pt x="1643" y="2420"/>
                    <a:pt x="904" y="3995"/>
                  </a:cubicBezTo>
                  <a:cubicBezTo>
                    <a:pt x="165" y="5571"/>
                    <a:pt x="1" y="7336"/>
                    <a:pt x="446" y="8904"/>
                  </a:cubicBezTo>
                  <a:cubicBezTo>
                    <a:pt x="889" y="10471"/>
                    <a:pt x="1908" y="11712"/>
                    <a:pt x="3275" y="12354"/>
                  </a:cubicBezTo>
                  <a:cubicBezTo>
                    <a:pt x="3949" y="12669"/>
                    <a:pt x="4679" y="12827"/>
                    <a:pt x="5426" y="12827"/>
                  </a:cubicBezTo>
                  <a:cubicBezTo>
                    <a:pt x="6195" y="12827"/>
                    <a:pt x="6981" y="12659"/>
                    <a:pt x="7738" y="12323"/>
                  </a:cubicBezTo>
                  <a:cubicBezTo>
                    <a:pt x="9227" y="11663"/>
                    <a:pt x="10479" y="10407"/>
                    <a:pt x="11218" y="8832"/>
                  </a:cubicBezTo>
                  <a:cubicBezTo>
                    <a:pt x="11957" y="7256"/>
                    <a:pt x="12121" y="5490"/>
                    <a:pt x="11678" y="3923"/>
                  </a:cubicBezTo>
                  <a:cubicBezTo>
                    <a:pt x="11233" y="2356"/>
                    <a:pt x="10215" y="1115"/>
                    <a:pt x="8847" y="473"/>
                  </a:cubicBezTo>
                  <a:cubicBezTo>
                    <a:pt x="8173" y="158"/>
                    <a:pt x="7443" y="0"/>
                    <a:pt x="66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114;p36">
              <a:extLst>
                <a:ext uri="{FF2B5EF4-FFF2-40B4-BE49-F238E27FC236}">
                  <a16:creationId xmlns:a16="http://schemas.microsoft.com/office/drawing/2014/main" id="{6FC91150-DE9E-439C-BF1F-4C4E781B2AC3}"/>
                </a:ext>
              </a:extLst>
            </p:cNvPr>
            <p:cNvSpPr/>
            <p:nvPr/>
          </p:nvSpPr>
          <p:spPr>
            <a:xfrm>
              <a:off x="6277537" y="2600430"/>
              <a:ext cx="271453" cy="329138"/>
            </a:xfrm>
            <a:custGeom>
              <a:avLst/>
              <a:gdLst/>
              <a:ahLst/>
              <a:cxnLst/>
              <a:rect l="l" t="t" r="r" b="b"/>
              <a:pathLst>
                <a:path w="2292" h="2779" extrusionOk="0">
                  <a:moveTo>
                    <a:pt x="1285" y="0"/>
                  </a:moveTo>
                  <a:cubicBezTo>
                    <a:pt x="866" y="990"/>
                    <a:pt x="343" y="1949"/>
                    <a:pt x="0" y="2610"/>
                  </a:cubicBezTo>
                  <a:cubicBezTo>
                    <a:pt x="336" y="2697"/>
                    <a:pt x="836" y="2779"/>
                    <a:pt x="1534" y="2779"/>
                  </a:cubicBezTo>
                  <a:cubicBezTo>
                    <a:pt x="1765" y="2779"/>
                    <a:pt x="2017" y="2770"/>
                    <a:pt x="2292" y="2749"/>
                  </a:cubicBezTo>
                  <a:cubicBezTo>
                    <a:pt x="2292" y="2749"/>
                    <a:pt x="1527" y="1912"/>
                    <a:pt x="12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115;p36">
              <a:extLst>
                <a:ext uri="{FF2B5EF4-FFF2-40B4-BE49-F238E27FC236}">
                  <a16:creationId xmlns:a16="http://schemas.microsoft.com/office/drawing/2014/main" id="{A261F483-68F4-46CE-BD1A-693C00E1F325}"/>
                </a:ext>
              </a:extLst>
            </p:cNvPr>
            <p:cNvSpPr/>
            <p:nvPr/>
          </p:nvSpPr>
          <p:spPr>
            <a:xfrm>
              <a:off x="6429847" y="2037261"/>
              <a:ext cx="1072666" cy="898704"/>
            </a:xfrm>
            <a:custGeom>
              <a:avLst/>
              <a:gdLst/>
              <a:ahLst/>
              <a:cxnLst/>
              <a:rect l="l" t="t" r="r" b="b"/>
              <a:pathLst>
                <a:path w="9057" h="7588" extrusionOk="0">
                  <a:moveTo>
                    <a:pt x="4501" y="1"/>
                  </a:moveTo>
                  <a:cubicBezTo>
                    <a:pt x="4482" y="1"/>
                    <a:pt x="4441" y="1"/>
                    <a:pt x="4381" y="5"/>
                  </a:cubicBezTo>
                  <a:cubicBezTo>
                    <a:pt x="2026" y="167"/>
                    <a:pt x="1575" y="2850"/>
                    <a:pt x="1575" y="2850"/>
                  </a:cubicBezTo>
                  <a:lnTo>
                    <a:pt x="654" y="2829"/>
                  </a:lnTo>
                  <a:cubicBezTo>
                    <a:pt x="590" y="3007"/>
                    <a:pt x="532" y="3195"/>
                    <a:pt x="482" y="3397"/>
                  </a:cubicBezTo>
                  <a:cubicBezTo>
                    <a:pt x="363" y="3837"/>
                    <a:pt x="193" y="4299"/>
                    <a:pt x="0" y="4754"/>
                  </a:cubicBezTo>
                  <a:cubicBezTo>
                    <a:pt x="241" y="6668"/>
                    <a:pt x="1007" y="7504"/>
                    <a:pt x="1007" y="7504"/>
                  </a:cubicBezTo>
                  <a:cubicBezTo>
                    <a:pt x="1007" y="7504"/>
                    <a:pt x="1388" y="7588"/>
                    <a:pt x="1868" y="7588"/>
                  </a:cubicBezTo>
                  <a:cubicBezTo>
                    <a:pt x="2120" y="7588"/>
                    <a:pt x="2400" y="7564"/>
                    <a:pt x="2664" y="7494"/>
                  </a:cubicBezTo>
                  <a:cubicBezTo>
                    <a:pt x="3433" y="7289"/>
                    <a:pt x="5278" y="7380"/>
                    <a:pt x="6998" y="5907"/>
                  </a:cubicBezTo>
                  <a:cubicBezTo>
                    <a:pt x="8718" y="4430"/>
                    <a:pt x="9057" y="990"/>
                    <a:pt x="5615" y="129"/>
                  </a:cubicBezTo>
                  <a:cubicBezTo>
                    <a:pt x="5519" y="105"/>
                    <a:pt x="5429" y="85"/>
                    <a:pt x="5339" y="69"/>
                  </a:cubicBezTo>
                  <a:cubicBezTo>
                    <a:pt x="5079" y="30"/>
                    <a:pt x="4805" y="5"/>
                    <a:pt x="4513" y="1"/>
                  </a:cubicBezTo>
                  <a:cubicBezTo>
                    <a:pt x="4513" y="1"/>
                    <a:pt x="4509" y="1"/>
                    <a:pt x="4501" y="1"/>
                  </a:cubicBezTo>
                  <a:close/>
                </a:path>
              </a:pathLst>
            </a:custGeom>
            <a:solidFill>
              <a:srgbClr val="E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116;p36">
              <a:extLst>
                <a:ext uri="{FF2B5EF4-FFF2-40B4-BE49-F238E27FC236}">
                  <a16:creationId xmlns:a16="http://schemas.microsoft.com/office/drawing/2014/main" id="{097973CF-E05F-4209-A69A-B0DB0AA8F5AB}"/>
                </a:ext>
              </a:extLst>
            </p:cNvPr>
            <p:cNvSpPr/>
            <p:nvPr/>
          </p:nvSpPr>
          <p:spPr>
            <a:xfrm>
              <a:off x="6202211" y="2045315"/>
              <a:ext cx="1329078" cy="1094126"/>
            </a:xfrm>
            <a:custGeom>
              <a:avLst/>
              <a:gdLst/>
              <a:ahLst/>
              <a:cxnLst/>
              <a:rect l="l" t="t" r="r" b="b"/>
              <a:pathLst>
                <a:path w="11222" h="9238" extrusionOk="0">
                  <a:moveTo>
                    <a:pt x="7261" y="1"/>
                  </a:moveTo>
                  <a:lnTo>
                    <a:pt x="7261" y="1"/>
                  </a:lnTo>
                  <a:cubicBezTo>
                    <a:pt x="7351" y="17"/>
                    <a:pt x="7443" y="37"/>
                    <a:pt x="7537" y="61"/>
                  </a:cubicBezTo>
                  <a:cubicBezTo>
                    <a:pt x="10979" y="922"/>
                    <a:pt x="10640" y="4364"/>
                    <a:pt x="8920" y="5839"/>
                  </a:cubicBezTo>
                  <a:cubicBezTo>
                    <a:pt x="7200" y="7314"/>
                    <a:pt x="5355" y="7221"/>
                    <a:pt x="4586" y="7426"/>
                  </a:cubicBezTo>
                  <a:cubicBezTo>
                    <a:pt x="4322" y="7496"/>
                    <a:pt x="4042" y="7520"/>
                    <a:pt x="3789" y="7520"/>
                  </a:cubicBezTo>
                  <a:cubicBezTo>
                    <a:pt x="3310" y="7520"/>
                    <a:pt x="2928" y="7436"/>
                    <a:pt x="2928" y="7436"/>
                  </a:cubicBezTo>
                  <a:cubicBezTo>
                    <a:pt x="2653" y="7457"/>
                    <a:pt x="2402" y="7466"/>
                    <a:pt x="2171" y="7466"/>
                  </a:cubicBezTo>
                  <a:cubicBezTo>
                    <a:pt x="1473" y="7466"/>
                    <a:pt x="972" y="7383"/>
                    <a:pt x="638" y="7295"/>
                  </a:cubicBezTo>
                  <a:cubicBezTo>
                    <a:pt x="549" y="7467"/>
                    <a:pt x="471" y="7623"/>
                    <a:pt x="411" y="7749"/>
                  </a:cubicBezTo>
                  <a:cubicBezTo>
                    <a:pt x="309" y="7967"/>
                    <a:pt x="130" y="8414"/>
                    <a:pt x="1" y="8987"/>
                  </a:cubicBezTo>
                  <a:cubicBezTo>
                    <a:pt x="612" y="9104"/>
                    <a:pt x="1583" y="9238"/>
                    <a:pt x="2813" y="9238"/>
                  </a:cubicBezTo>
                  <a:cubicBezTo>
                    <a:pt x="3701" y="9238"/>
                    <a:pt x="4725" y="9168"/>
                    <a:pt x="5847" y="8972"/>
                  </a:cubicBezTo>
                  <a:cubicBezTo>
                    <a:pt x="8402" y="8527"/>
                    <a:pt x="10194" y="7196"/>
                    <a:pt x="11118" y="6345"/>
                  </a:cubicBezTo>
                  <a:cubicBezTo>
                    <a:pt x="11221" y="5279"/>
                    <a:pt x="11155" y="4105"/>
                    <a:pt x="10807" y="3054"/>
                  </a:cubicBezTo>
                  <a:cubicBezTo>
                    <a:pt x="10310" y="1546"/>
                    <a:pt x="9233" y="297"/>
                    <a:pt x="7261" y="1"/>
                  </a:cubicBezTo>
                  <a:close/>
                </a:path>
              </a:pathLst>
            </a:custGeom>
            <a:solidFill>
              <a:srgbClr val="E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117;p36">
              <a:extLst>
                <a:ext uri="{FF2B5EF4-FFF2-40B4-BE49-F238E27FC236}">
                  <a16:creationId xmlns:a16="http://schemas.microsoft.com/office/drawing/2014/main" id="{C434C468-D9D6-4F54-8BB4-FC2C7D587FBD}"/>
                </a:ext>
              </a:extLst>
            </p:cNvPr>
            <p:cNvSpPr/>
            <p:nvPr/>
          </p:nvSpPr>
          <p:spPr>
            <a:xfrm>
              <a:off x="6466088" y="2173819"/>
              <a:ext cx="915266" cy="751012"/>
            </a:xfrm>
            <a:custGeom>
              <a:avLst/>
              <a:gdLst/>
              <a:ahLst/>
              <a:cxnLst/>
              <a:rect l="l" t="t" r="r" b="b"/>
              <a:pathLst>
                <a:path w="7728" h="6341" extrusionOk="0">
                  <a:moveTo>
                    <a:pt x="2778" y="0"/>
                  </a:moveTo>
                  <a:cubicBezTo>
                    <a:pt x="1950" y="0"/>
                    <a:pt x="1237" y="384"/>
                    <a:pt x="913" y="1433"/>
                  </a:cubicBezTo>
                  <a:cubicBezTo>
                    <a:pt x="1" y="4394"/>
                    <a:pt x="2358" y="6341"/>
                    <a:pt x="2358" y="6341"/>
                  </a:cubicBezTo>
                  <a:cubicBezTo>
                    <a:pt x="6785" y="5890"/>
                    <a:pt x="7728" y="3430"/>
                    <a:pt x="6785" y="2120"/>
                  </a:cubicBezTo>
                  <a:cubicBezTo>
                    <a:pt x="6176" y="1274"/>
                    <a:pt x="4286" y="0"/>
                    <a:pt x="2778" y="0"/>
                  </a:cubicBezTo>
                  <a:close/>
                </a:path>
              </a:pathLst>
            </a:custGeom>
            <a:solidFill>
              <a:srgbClr val="F09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118;p36">
              <a:extLst>
                <a:ext uri="{FF2B5EF4-FFF2-40B4-BE49-F238E27FC236}">
                  <a16:creationId xmlns:a16="http://schemas.microsoft.com/office/drawing/2014/main" id="{943769D8-1B97-4AA0-A5EC-B8E553B63D8F}"/>
                </a:ext>
              </a:extLst>
            </p:cNvPr>
            <p:cNvSpPr/>
            <p:nvPr/>
          </p:nvSpPr>
          <p:spPr>
            <a:xfrm>
              <a:off x="6428425" y="2293678"/>
              <a:ext cx="231777" cy="226453"/>
            </a:xfrm>
            <a:custGeom>
              <a:avLst/>
              <a:gdLst/>
              <a:ahLst/>
              <a:cxnLst/>
              <a:rect l="l" t="t" r="r" b="b"/>
              <a:pathLst>
                <a:path w="1957" h="1912" extrusionOk="0">
                  <a:moveTo>
                    <a:pt x="1225" y="0"/>
                  </a:moveTo>
                  <a:cubicBezTo>
                    <a:pt x="993" y="0"/>
                    <a:pt x="736" y="125"/>
                    <a:pt x="498" y="517"/>
                  </a:cubicBezTo>
                  <a:cubicBezTo>
                    <a:pt x="0" y="1338"/>
                    <a:pt x="499" y="1911"/>
                    <a:pt x="1085" y="1911"/>
                  </a:cubicBezTo>
                  <a:cubicBezTo>
                    <a:pt x="1269" y="1911"/>
                    <a:pt x="1462" y="1855"/>
                    <a:pt x="1635" y="1732"/>
                  </a:cubicBezTo>
                  <a:lnTo>
                    <a:pt x="1956" y="383"/>
                  </a:lnTo>
                  <a:cubicBezTo>
                    <a:pt x="1956" y="383"/>
                    <a:pt x="1631" y="0"/>
                    <a:pt x="1225" y="0"/>
                  </a:cubicBezTo>
                  <a:close/>
                </a:path>
              </a:pathLst>
            </a:custGeom>
            <a:solidFill>
              <a:srgbClr val="FABC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119;p36">
              <a:extLst>
                <a:ext uri="{FF2B5EF4-FFF2-40B4-BE49-F238E27FC236}">
                  <a16:creationId xmlns:a16="http://schemas.microsoft.com/office/drawing/2014/main" id="{829EFC02-9D0F-4D3B-95BA-9C0602DC8246}"/>
                </a:ext>
              </a:extLst>
            </p:cNvPr>
            <p:cNvSpPr/>
            <p:nvPr/>
          </p:nvSpPr>
          <p:spPr>
            <a:xfrm>
              <a:off x="6515002" y="2335841"/>
              <a:ext cx="128976" cy="148047"/>
            </a:xfrm>
            <a:custGeom>
              <a:avLst/>
              <a:gdLst/>
              <a:ahLst/>
              <a:cxnLst/>
              <a:rect l="l" t="t" r="r" b="b"/>
              <a:pathLst>
                <a:path w="1089" h="1250" extrusionOk="0">
                  <a:moveTo>
                    <a:pt x="375" y="0"/>
                  </a:moveTo>
                  <a:cubicBezTo>
                    <a:pt x="184" y="0"/>
                    <a:pt x="24" y="95"/>
                    <a:pt x="16" y="100"/>
                  </a:cubicBezTo>
                  <a:cubicBezTo>
                    <a:pt x="4" y="107"/>
                    <a:pt x="0" y="122"/>
                    <a:pt x="6" y="135"/>
                  </a:cubicBezTo>
                  <a:cubicBezTo>
                    <a:pt x="10" y="142"/>
                    <a:pt x="18" y="146"/>
                    <a:pt x="25" y="146"/>
                  </a:cubicBezTo>
                  <a:cubicBezTo>
                    <a:pt x="30" y="146"/>
                    <a:pt x="35" y="144"/>
                    <a:pt x="39" y="142"/>
                  </a:cubicBezTo>
                  <a:cubicBezTo>
                    <a:pt x="40" y="141"/>
                    <a:pt x="195" y="49"/>
                    <a:pt x="375" y="49"/>
                  </a:cubicBezTo>
                  <a:cubicBezTo>
                    <a:pt x="416" y="49"/>
                    <a:pt x="457" y="54"/>
                    <a:pt x="499" y="65"/>
                  </a:cubicBezTo>
                  <a:cubicBezTo>
                    <a:pt x="630" y="102"/>
                    <a:pt x="735" y="198"/>
                    <a:pt x="810" y="352"/>
                  </a:cubicBezTo>
                  <a:cubicBezTo>
                    <a:pt x="1026" y="789"/>
                    <a:pt x="515" y="1201"/>
                    <a:pt x="510" y="1205"/>
                  </a:cubicBezTo>
                  <a:cubicBezTo>
                    <a:pt x="499" y="1214"/>
                    <a:pt x="496" y="1230"/>
                    <a:pt x="504" y="1240"/>
                  </a:cubicBezTo>
                  <a:cubicBezTo>
                    <a:pt x="507" y="1242"/>
                    <a:pt x="510" y="1246"/>
                    <a:pt x="512" y="1247"/>
                  </a:cubicBezTo>
                  <a:cubicBezTo>
                    <a:pt x="516" y="1249"/>
                    <a:pt x="520" y="1250"/>
                    <a:pt x="524" y="1250"/>
                  </a:cubicBezTo>
                  <a:cubicBezTo>
                    <a:pt x="529" y="1250"/>
                    <a:pt x="534" y="1248"/>
                    <a:pt x="538" y="1246"/>
                  </a:cubicBezTo>
                  <a:cubicBezTo>
                    <a:pt x="543" y="1240"/>
                    <a:pt x="1089" y="804"/>
                    <a:pt x="855" y="329"/>
                  </a:cubicBezTo>
                  <a:cubicBezTo>
                    <a:pt x="772" y="163"/>
                    <a:pt x="658" y="59"/>
                    <a:pt x="513" y="18"/>
                  </a:cubicBezTo>
                  <a:cubicBezTo>
                    <a:pt x="466" y="5"/>
                    <a:pt x="420" y="0"/>
                    <a:pt x="37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120;p36">
              <a:extLst>
                <a:ext uri="{FF2B5EF4-FFF2-40B4-BE49-F238E27FC236}">
                  <a16:creationId xmlns:a16="http://schemas.microsoft.com/office/drawing/2014/main" id="{41A7E498-AF03-4F5B-BD58-E40AB45CC209}"/>
                </a:ext>
              </a:extLst>
            </p:cNvPr>
            <p:cNvSpPr/>
            <p:nvPr/>
          </p:nvSpPr>
          <p:spPr>
            <a:xfrm>
              <a:off x="6497829" y="2005994"/>
              <a:ext cx="929241" cy="864712"/>
            </a:xfrm>
            <a:custGeom>
              <a:avLst/>
              <a:gdLst/>
              <a:ahLst/>
              <a:cxnLst/>
              <a:rect l="l" t="t" r="r" b="b"/>
              <a:pathLst>
                <a:path w="7846" h="7301" extrusionOk="0">
                  <a:moveTo>
                    <a:pt x="3540" y="0"/>
                  </a:moveTo>
                  <a:cubicBezTo>
                    <a:pt x="2485" y="0"/>
                    <a:pt x="1632" y="442"/>
                    <a:pt x="1183" y="1180"/>
                  </a:cubicBezTo>
                  <a:cubicBezTo>
                    <a:pt x="1183" y="1180"/>
                    <a:pt x="676" y="1918"/>
                    <a:pt x="303" y="3641"/>
                  </a:cubicBezTo>
                  <a:cubicBezTo>
                    <a:pt x="0" y="5036"/>
                    <a:pt x="820" y="6641"/>
                    <a:pt x="2500" y="7119"/>
                  </a:cubicBezTo>
                  <a:cubicBezTo>
                    <a:pt x="2904" y="7234"/>
                    <a:pt x="3322" y="7300"/>
                    <a:pt x="3737" y="7300"/>
                  </a:cubicBezTo>
                  <a:cubicBezTo>
                    <a:pt x="4946" y="7300"/>
                    <a:pt x="6131" y="6735"/>
                    <a:pt x="6861" y="5144"/>
                  </a:cubicBezTo>
                  <a:cubicBezTo>
                    <a:pt x="7845" y="3006"/>
                    <a:pt x="6753" y="1046"/>
                    <a:pt x="5578" y="493"/>
                  </a:cubicBezTo>
                  <a:cubicBezTo>
                    <a:pt x="4857" y="154"/>
                    <a:pt x="4163" y="0"/>
                    <a:pt x="3540" y="0"/>
                  </a:cubicBezTo>
                  <a:close/>
                </a:path>
              </a:pathLst>
            </a:custGeom>
            <a:solidFill>
              <a:srgbClr val="FABC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121;p36">
              <a:extLst>
                <a:ext uri="{FF2B5EF4-FFF2-40B4-BE49-F238E27FC236}">
                  <a16:creationId xmlns:a16="http://schemas.microsoft.com/office/drawing/2014/main" id="{1A2C2168-22C4-4AF6-9C68-404CA01EDC55}"/>
                </a:ext>
              </a:extLst>
            </p:cNvPr>
            <p:cNvSpPr/>
            <p:nvPr/>
          </p:nvSpPr>
          <p:spPr>
            <a:xfrm>
              <a:off x="7200750" y="2558977"/>
              <a:ext cx="225856" cy="230953"/>
            </a:xfrm>
            <a:custGeom>
              <a:avLst/>
              <a:gdLst/>
              <a:ahLst/>
              <a:cxnLst/>
              <a:rect l="l" t="t" r="r" b="b"/>
              <a:pathLst>
                <a:path w="1907" h="1950" extrusionOk="0">
                  <a:moveTo>
                    <a:pt x="817" y="1"/>
                  </a:moveTo>
                  <a:cubicBezTo>
                    <a:pt x="720" y="1"/>
                    <a:pt x="657" y="10"/>
                    <a:pt x="657" y="10"/>
                  </a:cubicBezTo>
                  <a:lnTo>
                    <a:pt x="0" y="1238"/>
                  </a:lnTo>
                  <a:cubicBezTo>
                    <a:pt x="120" y="1678"/>
                    <a:pt x="515" y="1950"/>
                    <a:pt x="902" y="1950"/>
                  </a:cubicBezTo>
                  <a:cubicBezTo>
                    <a:pt x="1279" y="1950"/>
                    <a:pt x="1648" y="1691"/>
                    <a:pt x="1749" y="1077"/>
                  </a:cubicBezTo>
                  <a:cubicBezTo>
                    <a:pt x="1907" y="108"/>
                    <a:pt x="1157" y="1"/>
                    <a:pt x="817" y="1"/>
                  </a:cubicBezTo>
                  <a:close/>
                </a:path>
              </a:pathLst>
            </a:custGeom>
            <a:solidFill>
              <a:srgbClr val="FABC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122;p36">
              <a:extLst>
                <a:ext uri="{FF2B5EF4-FFF2-40B4-BE49-F238E27FC236}">
                  <a16:creationId xmlns:a16="http://schemas.microsoft.com/office/drawing/2014/main" id="{73FD022F-B5AA-4391-9585-62DA61C3C7EB}"/>
                </a:ext>
              </a:extLst>
            </p:cNvPr>
            <p:cNvSpPr/>
            <p:nvPr/>
          </p:nvSpPr>
          <p:spPr>
            <a:xfrm>
              <a:off x="7021082" y="2310969"/>
              <a:ext cx="173626" cy="147099"/>
            </a:xfrm>
            <a:custGeom>
              <a:avLst/>
              <a:gdLst/>
              <a:ahLst/>
              <a:cxnLst/>
              <a:rect l="l" t="t" r="r" b="b"/>
              <a:pathLst>
                <a:path w="1466" h="1242" extrusionOk="0">
                  <a:moveTo>
                    <a:pt x="341" y="0"/>
                  </a:moveTo>
                  <a:cubicBezTo>
                    <a:pt x="247" y="0"/>
                    <a:pt x="179" y="49"/>
                    <a:pt x="124" y="119"/>
                  </a:cubicBezTo>
                  <a:cubicBezTo>
                    <a:pt x="0" y="278"/>
                    <a:pt x="74" y="574"/>
                    <a:pt x="358" y="855"/>
                  </a:cubicBezTo>
                  <a:cubicBezTo>
                    <a:pt x="605" y="1101"/>
                    <a:pt x="802" y="1242"/>
                    <a:pt x="963" y="1242"/>
                  </a:cubicBezTo>
                  <a:cubicBezTo>
                    <a:pt x="1022" y="1242"/>
                    <a:pt x="1075" y="1223"/>
                    <a:pt x="1125" y="1184"/>
                  </a:cubicBezTo>
                  <a:cubicBezTo>
                    <a:pt x="1125" y="1184"/>
                    <a:pt x="1465" y="930"/>
                    <a:pt x="973" y="416"/>
                  </a:cubicBezTo>
                  <a:cubicBezTo>
                    <a:pt x="678" y="108"/>
                    <a:pt x="481" y="0"/>
                    <a:pt x="341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123;p36">
              <a:extLst>
                <a:ext uri="{FF2B5EF4-FFF2-40B4-BE49-F238E27FC236}">
                  <a16:creationId xmlns:a16="http://schemas.microsoft.com/office/drawing/2014/main" id="{DC249175-6C6B-4BD3-80DF-2BACB3376A9A}"/>
                </a:ext>
              </a:extLst>
            </p:cNvPr>
            <p:cNvSpPr/>
            <p:nvPr/>
          </p:nvSpPr>
          <p:spPr>
            <a:xfrm>
              <a:off x="6650968" y="2254830"/>
              <a:ext cx="186298" cy="94987"/>
            </a:xfrm>
            <a:custGeom>
              <a:avLst/>
              <a:gdLst/>
              <a:ahLst/>
              <a:cxnLst/>
              <a:rect l="l" t="t" r="r" b="b"/>
              <a:pathLst>
                <a:path w="1573" h="802" extrusionOk="0">
                  <a:moveTo>
                    <a:pt x="1128" y="0"/>
                  </a:moveTo>
                  <a:cubicBezTo>
                    <a:pt x="1016" y="0"/>
                    <a:pt x="875" y="15"/>
                    <a:pt x="702" y="48"/>
                  </a:cubicBezTo>
                  <a:cubicBezTo>
                    <a:pt x="0" y="179"/>
                    <a:pt x="131" y="582"/>
                    <a:pt x="131" y="582"/>
                  </a:cubicBezTo>
                  <a:cubicBezTo>
                    <a:pt x="176" y="738"/>
                    <a:pt x="319" y="801"/>
                    <a:pt x="554" y="801"/>
                  </a:cubicBezTo>
                  <a:cubicBezTo>
                    <a:pt x="665" y="801"/>
                    <a:pt x="796" y="787"/>
                    <a:pt x="948" y="762"/>
                  </a:cubicBezTo>
                  <a:cubicBezTo>
                    <a:pt x="1340" y="697"/>
                    <a:pt x="1573" y="501"/>
                    <a:pt x="1564" y="299"/>
                  </a:cubicBezTo>
                  <a:cubicBezTo>
                    <a:pt x="1559" y="134"/>
                    <a:pt x="1469" y="0"/>
                    <a:pt x="1128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124;p36">
              <a:extLst>
                <a:ext uri="{FF2B5EF4-FFF2-40B4-BE49-F238E27FC236}">
                  <a16:creationId xmlns:a16="http://schemas.microsoft.com/office/drawing/2014/main" id="{F2683DCA-66DB-4D80-BA0D-83AC2B584948}"/>
                </a:ext>
              </a:extLst>
            </p:cNvPr>
            <p:cNvSpPr/>
            <p:nvPr/>
          </p:nvSpPr>
          <p:spPr>
            <a:xfrm>
              <a:off x="7229412" y="2609431"/>
              <a:ext cx="160124" cy="115713"/>
            </a:xfrm>
            <a:custGeom>
              <a:avLst/>
              <a:gdLst/>
              <a:ahLst/>
              <a:cxnLst/>
              <a:rect l="l" t="t" r="r" b="b"/>
              <a:pathLst>
                <a:path w="1352" h="977" extrusionOk="0">
                  <a:moveTo>
                    <a:pt x="778" y="1"/>
                  </a:moveTo>
                  <a:cubicBezTo>
                    <a:pt x="694" y="1"/>
                    <a:pt x="606" y="19"/>
                    <a:pt x="513" y="56"/>
                  </a:cubicBezTo>
                  <a:cubicBezTo>
                    <a:pt x="1" y="258"/>
                    <a:pt x="145" y="948"/>
                    <a:pt x="147" y="956"/>
                  </a:cubicBezTo>
                  <a:cubicBezTo>
                    <a:pt x="147" y="964"/>
                    <a:pt x="154" y="973"/>
                    <a:pt x="165" y="975"/>
                  </a:cubicBezTo>
                  <a:cubicBezTo>
                    <a:pt x="167" y="976"/>
                    <a:pt x="168" y="976"/>
                    <a:pt x="170" y="976"/>
                  </a:cubicBezTo>
                  <a:cubicBezTo>
                    <a:pt x="172" y="976"/>
                    <a:pt x="173" y="976"/>
                    <a:pt x="175" y="975"/>
                  </a:cubicBezTo>
                  <a:cubicBezTo>
                    <a:pt x="189" y="973"/>
                    <a:pt x="198" y="958"/>
                    <a:pt x="195" y="945"/>
                  </a:cubicBezTo>
                  <a:cubicBezTo>
                    <a:pt x="194" y="938"/>
                    <a:pt x="58" y="290"/>
                    <a:pt x="530" y="104"/>
                  </a:cubicBezTo>
                  <a:cubicBezTo>
                    <a:pt x="618" y="70"/>
                    <a:pt x="701" y="52"/>
                    <a:pt x="779" y="52"/>
                  </a:cubicBezTo>
                  <a:cubicBezTo>
                    <a:pt x="850" y="52"/>
                    <a:pt x="916" y="66"/>
                    <a:pt x="978" y="94"/>
                  </a:cubicBezTo>
                  <a:cubicBezTo>
                    <a:pt x="1205" y="197"/>
                    <a:pt x="1299" y="454"/>
                    <a:pt x="1299" y="457"/>
                  </a:cubicBezTo>
                  <a:cubicBezTo>
                    <a:pt x="1303" y="467"/>
                    <a:pt x="1314" y="474"/>
                    <a:pt x="1324" y="474"/>
                  </a:cubicBezTo>
                  <a:cubicBezTo>
                    <a:pt x="1327" y="474"/>
                    <a:pt x="1329" y="473"/>
                    <a:pt x="1332" y="472"/>
                  </a:cubicBezTo>
                  <a:cubicBezTo>
                    <a:pt x="1345" y="467"/>
                    <a:pt x="1351" y="453"/>
                    <a:pt x="1347" y="440"/>
                  </a:cubicBezTo>
                  <a:cubicBezTo>
                    <a:pt x="1344" y="428"/>
                    <a:pt x="1246" y="160"/>
                    <a:pt x="999" y="47"/>
                  </a:cubicBezTo>
                  <a:cubicBezTo>
                    <a:pt x="930" y="16"/>
                    <a:pt x="856" y="1"/>
                    <a:pt x="77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125;p36">
              <a:extLst>
                <a:ext uri="{FF2B5EF4-FFF2-40B4-BE49-F238E27FC236}">
                  <a16:creationId xmlns:a16="http://schemas.microsoft.com/office/drawing/2014/main" id="{B63F67FE-4726-4379-A86B-C9940383BE30}"/>
                </a:ext>
              </a:extLst>
            </p:cNvPr>
            <p:cNvSpPr/>
            <p:nvPr/>
          </p:nvSpPr>
          <p:spPr>
            <a:xfrm>
              <a:off x="7248243" y="2650884"/>
              <a:ext cx="88945" cy="32452"/>
            </a:xfrm>
            <a:custGeom>
              <a:avLst/>
              <a:gdLst/>
              <a:ahLst/>
              <a:cxnLst/>
              <a:rect l="l" t="t" r="r" b="b"/>
              <a:pathLst>
                <a:path w="751" h="274" extrusionOk="0">
                  <a:moveTo>
                    <a:pt x="272" y="0"/>
                  </a:moveTo>
                  <a:cubicBezTo>
                    <a:pt x="191" y="0"/>
                    <a:pt x="104" y="22"/>
                    <a:pt x="16" y="80"/>
                  </a:cubicBezTo>
                  <a:cubicBezTo>
                    <a:pt x="5" y="87"/>
                    <a:pt x="0" y="103"/>
                    <a:pt x="9" y="114"/>
                  </a:cubicBezTo>
                  <a:cubicBezTo>
                    <a:pt x="13" y="122"/>
                    <a:pt x="22" y="126"/>
                    <a:pt x="30" y="126"/>
                  </a:cubicBezTo>
                  <a:cubicBezTo>
                    <a:pt x="35" y="126"/>
                    <a:pt x="40" y="125"/>
                    <a:pt x="44" y="122"/>
                  </a:cubicBezTo>
                  <a:cubicBezTo>
                    <a:pt x="122" y="72"/>
                    <a:pt x="200" y="52"/>
                    <a:pt x="273" y="52"/>
                  </a:cubicBezTo>
                  <a:cubicBezTo>
                    <a:pt x="513" y="52"/>
                    <a:pt x="702" y="264"/>
                    <a:pt x="704" y="267"/>
                  </a:cubicBezTo>
                  <a:cubicBezTo>
                    <a:pt x="708" y="269"/>
                    <a:pt x="712" y="272"/>
                    <a:pt x="717" y="274"/>
                  </a:cubicBezTo>
                  <a:cubicBezTo>
                    <a:pt x="719" y="274"/>
                    <a:pt x="721" y="274"/>
                    <a:pt x="722" y="274"/>
                  </a:cubicBezTo>
                  <a:cubicBezTo>
                    <a:pt x="728" y="274"/>
                    <a:pt x="734" y="272"/>
                    <a:pt x="739" y="268"/>
                  </a:cubicBezTo>
                  <a:cubicBezTo>
                    <a:pt x="749" y="259"/>
                    <a:pt x="751" y="243"/>
                    <a:pt x="742" y="233"/>
                  </a:cubicBezTo>
                  <a:cubicBezTo>
                    <a:pt x="739" y="230"/>
                    <a:pt x="535" y="0"/>
                    <a:pt x="27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126;p36">
              <a:extLst>
                <a:ext uri="{FF2B5EF4-FFF2-40B4-BE49-F238E27FC236}">
                  <a16:creationId xmlns:a16="http://schemas.microsoft.com/office/drawing/2014/main" id="{46D93A83-3A3A-46D8-83B6-CF0B8E34B732}"/>
                </a:ext>
              </a:extLst>
            </p:cNvPr>
            <p:cNvSpPr/>
            <p:nvPr/>
          </p:nvSpPr>
          <p:spPr>
            <a:xfrm>
              <a:off x="6945045" y="2583375"/>
              <a:ext cx="197431" cy="105054"/>
            </a:xfrm>
            <a:custGeom>
              <a:avLst/>
              <a:gdLst/>
              <a:ahLst/>
              <a:cxnLst/>
              <a:rect l="l" t="t" r="r" b="b"/>
              <a:pathLst>
                <a:path w="1667" h="887" extrusionOk="0">
                  <a:moveTo>
                    <a:pt x="815" y="0"/>
                  </a:moveTo>
                  <a:cubicBezTo>
                    <a:pt x="368" y="0"/>
                    <a:pt x="8" y="191"/>
                    <a:pt x="4" y="429"/>
                  </a:cubicBezTo>
                  <a:cubicBezTo>
                    <a:pt x="0" y="674"/>
                    <a:pt x="367" y="879"/>
                    <a:pt x="826" y="886"/>
                  </a:cubicBezTo>
                  <a:cubicBezTo>
                    <a:pt x="835" y="886"/>
                    <a:pt x="845" y="886"/>
                    <a:pt x="854" y="886"/>
                  </a:cubicBezTo>
                  <a:cubicBezTo>
                    <a:pt x="1299" y="886"/>
                    <a:pt x="1658" y="697"/>
                    <a:pt x="1662" y="458"/>
                  </a:cubicBezTo>
                  <a:cubicBezTo>
                    <a:pt x="1666" y="213"/>
                    <a:pt x="1299" y="9"/>
                    <a:pt x="840" y="1"/>
                  </a:cubicBezTo>
                  <a:cubicBezTo>
                    <a:pt x="832" y="0"/>
                    <a:pt x="823" y="0"/>
                    <a:pt x="8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127;p36">
              <a:extLst>
                <a:ext uri="{FF2B5EF4-FFF2-40B4-BE49-F238E27FC236}">
                  <a16:creationId xmlns:a16="http://schemas.microsoft.com/office/drawing/2014/main" id="{E43E25BD-DAB0-48D0-89CE-8E1D11C32581}"/>
                </a:ext>
              </a:extLst>
            </p:cNvPr>
            <p:cNvSpPr/>
            <p:nvPr/>
          </p:nvSpPr>
          <p:spPr>
            <a:xfrm>
              <a:off x="6562969" y="2489454"/>
              <a:ext cx="202050" cy="127676"/>
            </a:xfrm>
            <a:custGeom>
              <a:avLst/>
              <a:gdLst/>
              <a:ahLst/>
              <a:cxnLst/>
              <a:rect l="l" t="t" r="r" b="b"/>
              <a:pathLst>
                <a:path w="1706" h="1078" extrusionOk="0">
                  <a:moveTo>
                    <a:pt x="493" y="0"/>
                  </a:moveTo>
                  <a:cubicBezTo>
                    <a:pt x="308" y="0"/>
                    <a:pt x="164" y="60"/>
                    <a:pt x="107" y="177"/>
                  </a:cubicBezTo>
                  <a:cubicBezTo>
                    <a:pt x="0" y="397"/>
                    <a:pt x="247" y="736"/>
                    <a:pt x="659" y="937"/>
                  </a:cubicBezTo>
                  <a:cubicBezTo>
                    <a:pt x="852" y="1031"/>
                    <a:pt x="1048" y="1078"/>
                    <a:pt x="1211" y="1078"/>
                  </a:cubicBezTo>
                  <a:cubicBezTo>
                    <a:pt x="1397" y="1078"/>
                    <a:pt x="1541" y="1019"/>
                    <a:pt x="1598" y="902"/>
                  </a:cubicBezTo>
                  <a:cubicBezTo>
                    <a:pt x="1705" y="682"/>
                    <a:pt x="1457" y="340"/>
                    <a:pt x="1046" y="141"/>
                  </a:cubicBezTo>
                  <a:cubicBezTo>
                    <a:pt x="852" y="47"/>
                    <a:pt x="657" y="0"/>
                    <a:pt x="4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128;p36">
              <a:extLst>
                <a:ext uri="{FF2B5EF4-FFF2-40B4-BE49-F238E27FC236}">
                  <a16:creationId xmlns:a16="http://schemas.microsoft.com/office/drawing/2014/main" id="{1EBF4667-9A0C-471E-B3B8-63B84D8A7CAB}"/>
                </a:ext>
              </a:extLst>
            </p:cNvPr>
            <p:cNvSpPr/>
            <p:nvPr/>
          </p:nvSpPr>
          <p:spPr>
            <a:xfrm>
              <a:off x="6572326" y="1992018"/>
              <a:ext cx="853561" cy="569447"/>
            </a:xfrm>
            <a:custGeom>
              <a:avLst/>
              <a:gdLst/>
              <a:ahLst/>
              <a:cxnLst/>
              <a:rect l="l" t="t" r="r" b="b"/>
              <a:pathLst>
                <a:path w="7207" h="4808" extrusionOk="0">
                  <a:moveTo>
                    <a:pt x="2649" y="0"/>
                  </a:moveTo>
                  <a:cubicBezTo>
                    <a:pt x="1619" y="0"/>
                    <a:pt x="364" y="456"/>
                    <a:pt x="1" y="2536"/>
                  </a:cubicBezTo>
                  <a:cubicBezTo>
                    <a:pt x="1" y="2536"/>
                    <a:pt x="1979" y="1681"/>
                    <a:pt x="2724" y="643"/>
                  </a:cubicBezTo>
                  <a:lnTo>
                    <a:pt x="2724" y="643"/>
                  </a:lnTo>
                  <a:cubicBezTo>
                    <a:pt x="2724" y="644"/>
                    <a:pt x="2688" y="2206"/>
                    <a:pt x="3433" y="2317"/>
                  </a:cubicBezTo>
                  <a:cubicBezTo>
                    <a:pt x="3472" y="2323"/>
                    <a:pt x="3509" y="2325"/>
                    <a:pt x="3545" y="2325"/>
                  </a:cubicBezTo>
                  <a:cubicBezTo>
                    <a:pt x="4185" y="2325"/>
                    <a:pt x="4251" y="1438"/>
                    <a:pt x="4251" y="1438"/>
                  </a:cubicBezTo>
                  <a:cubicBezTo>
                    <a:pt x="4251" y="1438"/>
                    <a:pt x="4398" y="3564"/>
                    <a:pt x="5118" y="3623"/>
                  </a:cubicBezTo>
                  <a:cubicBezTo>
                    <a:pt x="5147" y="3626"/>
                    <a:pt x="5174" y="3627"/>
                    <a:pt x="5201" y="3627"/>
                  </a:cubicBezTo>
                  <a:cubicBezTo>
                    <a:pt x="5636" y="3627"/>
                    <a:pt x="5780" y="3312"/>
                    <a:pt x="5828" y="3113"/>
                  </a:cubicBezTo>
                  <a:lnTo>
                    <a:pt x="5828" y="3113"/>
                  </a:lnTo>
                  <a:cubicBezTo>
                    <a:pt x="5774" y="3549"/>
                    <a:pt x="5695" y="4728"/>
                    <a:pt x="6400" y="4807"/>
                  </a:cubicBezTo>
                  <a:cubicBezTo>
                    <a:pt x="7145" y="3477"/>
                    <a:pt x="7207" y="887"/>
                    <a:pt x="4116" y="277"/>
                  </a:cubicBezTo>
                  <a:cubicBezTo>
                    <a:pt x="4116" y="277"/>
                    <a:pt x="3451" y="0"/>
                    <a:pt x="2649" y="0"/>
                  </a:cubicBezTo>
                  <a:close/>
                </a:path>
              </a:pathLst>
            </a:custGeom>
            <a:solidFill>
              <a:srgbClr val="A06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129;p36">
              <a:extLst>
                <a:ext uri="{FF2B5EF4-FFF2-40B4-BE49-F238E27FC236}">
                  <a16:creationId xmlns:a16="http://schemas.microsoft.com/office/drawing/2014/main" id="{09AA2CB5-FDEF-4A1E-A236-0F1B516E95A5}"/>
                </a:ext>
              </a:extLst>
            </p:cNvPr>
            <p:cNvSpPr/>
            <p:nvPr/>
          </p:nvSpPr>
          <p:spPr>
            <a:xfrm>
              <a:off x="6651560" y="1826088"/>
              <a:ext cx="854035" cy="404464"/>
            </a:xfrm>
            <a:custGeom>
              <a:avLst/>
              <a:gdLst/>
              <a:ahLst/>
              <a:cxnLst/>
              <a:rect l="l" t="t" r="r" b="b"/>
              <a:pathLst>
                <a:path w="7211" h="3415" extrusionOk="0">
                  <a:moveTo>
                    <a:pt x="52" y="0"/>
                  </a:moveTo>
                  <a:lnTo>
                    <a:pt x="52" y="0"/>
                  </a:lnTo>
                  <a:cubicBezTo>
                    <a:pt x="1" y="113"/>
                    <a:pt x="24" y="232"/>
                    <a:pt x="58" y="321"/>
                  </a:cubicBezTo>
                  <a:cubicBezTo>
                    <a:pt x="93" y="414"/>
                    <a:pt x="145" y="492"/>
                    <a:pt x="199" y="565"/>
                  </a:cubicBezTo>
                  <a:cubicBezTo>
                    <a:pt x="308" y="710"/>
                    <a:pt x="432" y="835"/>
                    <a:pt x="561" y="954"/>
                  </a:cubicBezTo>
                  <a:cubicBezTo>
                    <a:pt x="819" y="1188"/>
                    <a:pt x="1100" y="1389"/>
                    <a:pt x="1388" y="1579"/>
                  </a:cubicBezTo>
                  <a:cubicBezTo>
                    <a:pt x="1965" y="1952"/>
                    <a:pt x="2574" y="2270"/>
                    <a:pt x="3201" y="2546"/>
                  </a:cubicBezTo>
                  <a:cubicBezTo>
                    <a:pt x="3828" y="2822"/>
                    <a:pt x="4473" y="3060"/>
                    <a:pt x="5141" y="3227"/>
                  </a:cubicBezTo>
                  <a:cubicBezTo>
                    <a:pt x="5476" y="3310"/>
                    <a:pt x="5817" y="3377"/>
                    <a:pt x="6166" y="3404"/>
                  </a:cubicBezTo>
                  <a:cubicBezTo>
                    <a:pt x="6246" y="3411"/>
                    <a:pt x="6328" y="3415"/>
                    <a:pt x="6410" y="3415"/>
                  </a:cubicBezTo>
                  <a:cubicBezTo>
                    <a:pt x="6505" y="3415"/>
                    <a:pt x="6601" y="3410"/>
                    <a:pt x="6698" y="3398"/>
                  </a:cubicBezTo>
                  <a:cubicBezTo>
                    <a:pt x="6788" y="3387"/>
                    <a:pt x="6880" y="3368"/>
                    <a:pt x="6973" y="3331"/>
                  </a:cubicBezTo>
                  <a:cubicBezTo>
                    <a:pt x="7063" y="3295"/>
                    <a:pt x="7166" y="3227"/>
                    <a:pt x="7211" y="3112"/>
                  </a:cubicBezTo>
                  <a:lnTo>
                    <a:pt x="7049" y="3041"/>
                  </a:lnTo>
                  <a:cubicBezTo>
                    <a:pt x="6999" y="3125"/>
                    <a:pt x="6833" y="3156"/>
                    <a:pt x="6679" y="3158"/>
                  </a:cubicBezTo>
                  <a:cubicBezTo>
                    <a:pt x="6672" y="3158"/>
                    <a:pt x="6665" y="3158"/>
                    <a:pt x="6658" y="3158"/>
                  </a:cubicBezTo>
                  <a:cubicBezTo>
                    <a:pt x="6508" y="3158"/>
                    <a:pt x="6353" y="3138"/>
                    <a:pt x="6199" y="3116"/>
                  </a:cubicBezTo>
                  <a:cubicBezTo>
                    <a:pt x="5876" y="3061"/>
                    <a:pt x="5553" y="2981"/>
                    <a:pt x="5234" y="2887"/>
                  </a:cubicBezTo>
                  <a:cubicBezTo>
                    <a:pt x="4596" y="2699"/>
                    <a:pt x="3967" y="2465"/>
                    <a:pt x="3350" y="2204"/>
                  </a:cubicBezTo>
                  <a:cubicBezTo>
                    <a:pt x="2736" y="1938"/>
                    <a:pt x="2131" y="1644"/>
                    <a:pt x="1557" y="1306"/>
                  </a:cubicBezTo>
                  <a:cubicBezTo>
                    <a:pt x="1270" y="1138"/>
                    <a:pt x="989" y="956"/>
                    <a:pt x="730" y="754"/>
                  </a:cubicBezTo>
                  <a:cubicBezTo>
                    <a:pt x="602" y="652"/>
                    <a:pt x="477" y="544"/>
                    <a:pt x="374" y="425"/>
                  </a:cubicBezTo>
                  <a:cubicBezTo>
                    <a:pt x="274" y="311"/>
                    <a:pt x="182" y="165"/>
                    <a:pt x="213" y="7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130;p36">
              <a:extLst>
                <a:ext uri="{FF2B5EF4-FFF2-40B4-BE49-F238E27FC236}">
                  <a16:creationId xmlns:a16="http://schemas.microsoft.com/office/drawing/2014/main" id="{AA109512-3409-4EF9-B6BF-F6EE6FF15042}"/>
                </a:ext>
              </a:extLst>
            </p:cNvPr>
            <p:cNvSpPr/>
            <p:nvPr/>
          </p:nvSpPr>
          <p:spPr>
            <a:xfrm>
              <a:off x="6657482" y="1790201"/>
              <a:ext cx="854035" cy="404583"/>
            </a:xfrm>
            <a:custGeom>
              <a:avLst/>
              <a:gdLst/>
              <a:ahLst/>
              <a:cxnLst/>
              <a:rect l="l" t="t" r="r" b="b"/>
              <a:pathLst>
                <a:path w="7211" h="3416" extrusionOk="0">
                  <a:moveTo>
                    <a:pt x="802" y="1"/>
                  </a:moveTo>
                  <a:cubicBezTo>
                    <a:pt x="706" y="1"/>
                    <a:pt x="610" y="6"/>
                    <a:pt x="513" y="18"/>
                  </a:cubicBezTo>
                  <a:cubicBezTo>
                    <a:pt x="424" y="29"/>
                    <a:pt x="331" y="48"/>
                    <a:pt x="239" y="84"/>
                  </a:cubicBezTo>
                  <a:cubicBezTo>
                    <a:pt x="149" y="121"/>
                    <a:pt x="46" y="189"/>
                    <a:pt x="1" y="303"/>
                  </a:cubicBezTo>
                  <a:lnTo>
                    <a:pt x="162" y="374"/>
                  </a:lnTo>
                  <a:cubicBezTo>
                    <a:pt x="213" y="290"/>
                    <a:pt x="380" y="258"/>
                    <a:pt x="532" y="257"/>
                  </a:cubicBezTo>
                  <a:cubicBezTo>
                    <a:pt x="542" y="257"/>
                    <a:pt x="553" y="257"/>
                    <a:pt x="564" y="257"/>
                  </a:cubicBezTo>
                  <a:cubicBezTo>
                    <a:pt x="710" y="257"/>
                    <a:pt x="862" y="277"/>
                    <a:pt x="1012" y="300"/>
                  </a:cubicBezTo>
                  <a:cubicBezTo>
                    <a:pt x="1335" y="353"/>
                    <a:pt x="1658" y="435"/>
                    <a:pt x="1977" y="528"/>
                  </a:cubicBezTo>
                  <a:cubicBezTo>
                    <a:pt x="2616" y="717"/>
                    <a:pt x="3245" y="950"/>
                    <a:pt x="3861" y="1212"/>
                  </a:cubicBezTo>
                  <a:cubicBezTo>
                    <a:pt x="4476" y="1477"/>
                    <a:pt x="5080" y="1770"/>
                    <a:pt x="5654" y="2109"/>
                  </a:cubicBezTo>
                  <a:cubicBezTo>
                    <a:pt x="5942" y="2278"/>
                    <a:pt x="6222" y="2460"/>
                    <a:pt x="6481" y="2661"/>
                  </a:cubicBezTo>
                  <a:cubicBezTo>
                    <a:pt x="6611" y="2763"/>
                    <a:pt x="6736" y="2872"/>
                    <a:pt x="6838" y="2989"/>
                  </a:cubicBezTo>
                  <a:cubicBezTo>
                    <a:pt x="6939" y="3104"/>
                    <a:pt x="7029" y="3250"/>
                    <a:pt x="6998" y="3346"/>
                  </a:cubicBezTo>
                  <a:lnTo>
                    <a:pt x="7160" y="3415"/>
                  </a:lnTo>
                  <a:cubicBezTo>
                    <a:pt x="7211" y="3302"/>
                    <a:pt x="7189" y="3184"/>
                    <a:pt x="7153" y="3094"/>
                  </a:cubicBezTo>
                  <a:cubicBezTo>
                    <a:pt x="7118" y="3002"/>
                    <a:pt x="7066" y="2924"/>
                    <a:pt x="7013" y="2850"/>
                  </a:cubicBezTo>
                  <a:cubicBezTo>
                    <a:pt x="6903" y="2706"/>
                    <a:pt x="6779" y="2581"/>
                    <a:pt x="6650" y="2462"/>
                  </a:cubicBezTo>
                  <a:cubicBezTo>
                    <a:pt x="6393" y="2228"/>
                    <a:pt x="6112" y="2026"/>
                    <a:pt x="5824" y="1837"/>
                  </a:cubicBezTo>
                  <a:cubicBezTo>
                    <a:pt x="5247" y="1463"/>
                    <a:pt x="4637" y="1145"/>
                    <a:pt x="4011" y="869"/>
                  </a:cubicBezTo>
                  <a:cubicBezTo>
                    <a:pt x="3384" y="593"/>
                    <a:pt x="2740" y="355"/>
                    <a:pt x="2070" y="189"/>
                  </a:cubicBezTo>
                  <a:cubicBezTo>
                    <a:pt x="1735" y="105"/>
                    <a:pt x="1396" y="39"/>
                    <a:pt x="1047" y="11"/>
                  </a:cubicBezTo>
                  <a:cubicBezTo>
                    <a:pt x="965" y="5"/>
                    <a:pt x="884" y="1"/>
                    <a:pt x="8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131;p36">
              <a:extLst>
                <a:ext uri="{FF2B5EF4-FFF2-40B4-BE49-F238E27FC236}">
                  <a16:creationId xmlns:a16="http://schemas.microsoft.com/office/drawing/2014/main" id="{BDDCAF53-B879-4AF6-9B6E-C671B12F84DA}"/>
                </a:ext>
              </a:extLst>
            </p:cNvPr>
            <p:cNvSpPr/>
            <p:nvPr/>
          </p:nvSpPr>
          <p:spPr>
            <a:xfrm>
              <a:off x="6183850" y="2406900"/>
              <a:ext cx="1361292" cy="1454345"/>
            </a:xfrm>
            <a:custGeom>
              <a:avLst/>
              <a:gdLst/>
              <a:ahLst/>
              <a:cxnLst/>
              <a:rect l="l" t="t" r="r" b="b"/>
              <a:pathLst>
                <a:path w="11494" h="12065" extrusionOk="0">
                  <a:moveTo>
                    <a:pt x="10962" y="1"/>
                  </a:moveTo>
                  <a:lnTo>
                    <a:pt x="10962" y="1"/>
                  </a:lnTo>
                  <a:cubicBezTo>
                    <a:pt x="11052" y="1136"/>
                    <a:pt x="10912" y="2277"/>
                    <a:pt x="10652" y="3177"/>
                  </a:cubicBezTo>
                  <a:cubicBezTo>
                    <a:pt x="9959" y="5577"/>
                    <a:pt x="8824" y="10384"/>
                    <a:pt x="4965" y="10384"/>
                  </a:cubicBezTo>
                  <a:cubicBezTo>
                    <a:pt x="4338" y="10384"/>
                    <a:pt x="3639" y="10257"/>
                    <a:pt x="2859" y="9973"/>
                  </a:cubicBezTo>
                  <a:cubicBezTo>
                    <a:pt x="1254" y="9284"/>
                    <a:pt x="409" y="8320"/>
                    <a:pt x="1" y="7324"/>
                  </a:cubicBezTo>
                  <a:lnTo>
                    <a:pt x="1" y="7324"/>
                  </a:lnTo>
                  <a:cubicBezTo>
                    <a:pt x="18" y="8820"/>
                    <a:pt x="672" y="10574"/>
                    <a:pt x="3186" y="11654"/>
                  </a:cubicBezTo>
                  <a:cubicBezTo>
                    <a:pt x="3966" y="11938"/>
                    <a:pt x="4665" y="12064"/>
                    <a:pt x="5292" y="12064"/>
                  </a:cubicBezTo>
                  <a:cubicBezTo>
                    <a:pt x="9153" y="12064"/>
                    <a:pt x="10287" y="7258"/>
                    <a:pt x="10980" y="4857"/>
                  </a:cubicBezTo>
                  <a:cubicBezTo>
                    <a:pt x="11371" y="3505"/>
                    <a:pt x="11493" y="1606"/>
                    <a:pt x="10962" y="1"/>
                  </a:cubicBezTo>
                  <a:close/>
                </a:path>
              </a:pathLst>
            </a:custGeom>
            <a:solidFill>
              <a:srgbClr val="E3D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132;p36">
              <a:extLst>
                <a:ext uri="{FF2B5EF4-FFF2-40B4-BE49-F238E27FC236}">
                  <a16:creationId xmlns:a16="http://schemas.microsoft.com/office/drawing/2014/main" id="{60E97190-FF2B-4B20-8D87-A676DC0D16D7}"/>
                </a:ext>
              </a:extLst>
            </p:cNvPr>
            <p:cNvSpPr/>
            <p:nvPr/>
          </p:nvSpPr>
          <p:spPr>
            <a:xfrm>
              <a:off x="6772720" y="2497226"/>
              <a:ext cx="112172" cy="61724"/>
            </a:xfrm>
            <a:custGeom>
              <a:avLst/>
              <a:gdLst/>
              <a:ahLst/>
              <a:cxnLst/>
              <a:rect l="l" t="t" r="r" b="b"/>
              <a:pathLst>
                <a:path w="985" h="542" extrusionOk="0">
                  <a:moveTo>
                    <a:pt x="446" y="0"/>
                  </a:moveTo>
                  <a:cubicBezTo>
                    <a:pt x="409" y="0"/>
                    <a:pt x="370" y="3"/>
                    <a:pt x="329" y="9"/>
                  </a:cubicBezTo>
                  <a:cubicBezTo>
                    <a:pt x="208" y="25"/>
                    <a:pt x="122" y="74"/>
                    <a:pt x="83" y="156"/>
                  </a:cubicBezTo>
                  <a:cubicBezTo>
                    <a:pt x="1" y="311"/>
                    <a:pt x="109" y="522"/>
                    <a:pt x="116" y="528"/>
                  </a:cubicBezTo>
                  <a:cubicBezTo>
                    <a:pt x="119" y="538"/>
                    <a:pt x="126" y="541"/>
                    <a:pt x="136" y="541"/>
                  </a:cubicBezTo>
                  <a:cubicBezTo>
                    <a:pt x="139" y="541"/>
                    <a:pt x="145" y="541"/>
                    <a:pt x="149" y="538"/>
                  </a:cubicBezTo>
                  <a:cubicBezTo>
                    <a:pt x="162" y="535"/>
                    <a:pt x="165" y="518"/>
                    <a:pt x="159" y="505"/>
                  </a:cubicBezTo>
                  <a:cubicBezTo>
                    <a:pt x="156" y="499"/>
                    <a:pt x="60" y="308"/>
                    <a:pt x="126" y="180"/>
                  </a:cubicBezTo>
                  <a:cubicBezTo>
                    <a:pt x="159" y="114"/>
                    <a:pt x="231" y="71"/>
                    <a:pt x="336" y="58"/>
                  </a:cubicBezTo>
                  <a:cubicBezTo>
                    <a:pt x="375" y="52"/>
                    <a:pt x="412" y="50"/>
                    <a:pt x="446" y="50"/>
                  </a:cubicBezTo>
                  <a:cubicBezTo>
                    <a:pt x="817" y="50"/>
                    <a:pt x="925" y="346"/>
                    <a:pt x="931" y="361"/>
                  </a:cubicBezTo>
                  <a:cubicBezTo>
                    <a:pt x="934" y="371"/>
                    <a:pt x="946" y="378"/>
                    <a:pt x="958" y="378"/>
                  </a:cubicBezTo>
                  <a:cubicBezTo>
                    <a:pt x="960" y="378"/>
                    <a:pt x="962" y="378"/>
                    <a:pt x="964" y="377"/>
                  </a:cubicBezTo>
                  <a:cubicBezTo>
                    <a:pt x="977" y="370"/>
                    <a:pt x="984" y="358"/>
                    <a:pt x="977" y="344"/>
                  </a:cubicBezTo>
                  <a:cubicBezTo>
                    <a:pt x="977" y="341"/>
                    <a:pt x="853" y="0"/>
                    <a:pt x="44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133;p36">
              <a:extLst>
                <a:ext uri="{FF2B5EF4-FFF2-40B4-BE49-F238E27FC236}">
                  <a16:creationId xmlns:a16="http://schemas.microsoft.com/office/drawing/2014/main" id="{84B24B36-AC72-4BE1-A59C-476C834F5872}"/>
                </a:ext>
              </a:extLst>
            </p:cNvPr>
            <p:cNvSpPr/>
            <p:nvPr/>
          </p:nvSpPr>
          <p:spPr>
            <a:xfrm>
              <a:off x="6780236" y="2631720"/>
              <a:ext cx="92926" cy="21182"/>
            </a:xfrm>
            <a:custGeom>
              <a:avLst/>
              <a:gdLst/>
              <a:ahLst/>
              <a:cxnLst/>
              <a:rect l="l" t="t" r="r" b="b"/>
              <a:pathLst>
                <a:path w="816" h="186" extrusionOk="0">
                  <a:moveTo>
                    <a:pt x="23" y="1"/>
                  </a:moveTo>
                  <a:cubicBezTo>
                    <a:pt x="17" y="1"/>
                    <a:pt x="11" y="5"/>
                    <a:pt x="7" y="11"/>
                  </a:cubicBezTo>
                  <a:cubicBezTo>
                    <a:pt x="0" y="14"/>
                    <a:pt x="0" y="21"/>
                    <a:pt x="0" y="28"/>
                  </a:cubicBezTo>
                  <a:cubicBezTo>
                    <a:pt x="0" y="34"/>
                    <a:pt x="4" y="40"/>
                    <a:pt x="11" y="48"/>
                  </a:cubicBezTo>
                  <a:cubicBezTo>
                    <a:pt x="122" y="136"/>
                    <a:pt x="267" y="186"/>
                    <a:pt x="418" y="186"/>
                  </a:cubicBezTo>
                  <a:cubicBezTo>
                    <a:pt x="559" y="186"/>
                    <a:pt x="697" y="143"/>
                    <a:pt x="806" y="60"/>
                  </a:cubicBezTo>
                  <a:cubicBezTo>
                    <a:pt x="812" y="57"/>
                    <a:pt x="815" y="51"/>
                    <a:pt x="815" y="44"/>
                  </a:cubicBezTo>
                  <a:cubicBezTo>
                    <a:pt x="815" y="37"/>
                    <a:pt x="815" y="31"/>
                    <a:pt x="812" y="28"/>
                  </a:cubicBezTo>
                  <a:cubicBezTo>
                    <a:pt x="806" y="21"/>
                    <a:pt x="803" y="18"/>
                    <a:pt x="796" y="18"/>
                  </a:cubicBezTo>
                  <a:cubicBezTo>
                    <a:pt x="793" y="17"/>
                    <a:pt x="790" y="16"/>
                    <a:pt x="788" y="16"/>
                  </a:cubicBezTo>
                  <a:cubicBezTo>
                    <a:pt x="783" y="16"/>
                    <a:pt x="779" y="18"/>
                    <a:pt x="776" y="21"/>
                  </a:cubicBezTo>
                  <a:cubicBezTo>
                    <a:pt x="673" y="97"/>
                    <a:pt x="545" y="135"/>
                    <a:pt x="417" y="135"/>
                  </a:cubicBezTo>
                  <a:cubicBezTo>
                    <a:pt x="282" y="135"/>
                    <a:pt x="147" y="93"/>
                    <a:pt x="40" y="8"/>
                  </a:cubicBezTo>
                  <a:cubicBezTo>
                    <a:pt x="37" y="1"/>
                    <a:pt x="30" y="1"/>
                    <a:pt x="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134;p36">
              <a:extLst>
                <a:ext uri="{FF2B5EF4-FFF2-40B4-BE49-F238E27FC236}">
                  <a16:creationId xmlns:a16="http://schemas.microsoft.com/office/drawing/2014/main" id="{45610198-55D6-46A1-A1AB-3FB01EA7A62A}"/>
                </a:ext>
              </a:extLst>
            </p:cNvPr>
            <p:cNvSpPr/>
            <p:nvPr/>
          </p:nvSpPr>
          <p:spPr>
            <a:xfrm>
              <a:off x="6603151" y="2402477"/>
              <a:ext cx="156243" cy="102950"/>
            </a:xfrm>
            <a:custGeom>
              <a:avLst/>
              <a:gdLst/>
              <a:ahLst/>
              <a:cxnLst/>
              <a:rect l="l" t="t" r="r" b="b"/>
              <a:pathLst>
                <a:path w="1372" h="904" extrusionOk="0">
                  <a:moveTo>
                    <a:pt x="113" y="1"/>
                  </a:moveTo>
                  <a:cubicBezTo>
                    <a:pt x="109" y="1"/>
                    <a:pt x="104" y="3"/>
                    <a:pt x="99" y="6"/>
                  </a:cubicBezTo>
                  <a:cubicBezTo>
                    <a:pt x="93" y="9"/>
                    <a:pt x="90" y="16"/>
                    <a:pt x="90" y="22"/>
                  </a:cubicBezTo>
                  <a:cubicBezTo>
                    <a:pt x="90" y="29"/>
                    <a:pt x="0" y="726"/>
                    <a:pt x="550" y="880"/>
                  </a:cubicBezTo>
                  <a:cubicBezTo>
                    <a:pt x="606" y="897"/>
                    <a:pt x="662" y="903"/>
                    <a:pt x="714" y="903"/>
                  </a:cubicBezTo>
                  <a:cubicBezTo>
                    <a:pt x="1155" y="903"/>
                    <a:pt x="1365" y="384"/>
                    <a:pt x="1365" y="377"/>
                  </a:cubicBezTo>
                  <a:cubicBezTo>
                    <a:pt x="1372" y="364"/>
                    <a:pt x="1365" y="351"/>
                    <a:pt x="1352" y="345"/>
                  </a:cubicBezTo>
                  <a:lnTo>
                    <a:pt x="1332" y="345"/>
                  </a:lnTo>
                  <a:cubicBezTo>
                    <a:pt x="1325" y="348"/>
                    <a:pt x="1322" y="354"/>
                    <a:pt x="1319" y="361"/>
                  </a:cubicBezTo>
                  <a:cubicBezTo>
                    <a:pt x="1316" y="367"/>
                    <a:pt x="1121" y="852"/>
                    <a:pt x="715" y="852"/>
                  </a:cubicBezTo>
                  <a:cubicBezTo>
                    <a:pt x="667" y="852"/>
                    <a:pt x="616" y="845"/>
                    <a:pt x="563" y="831"/>
                  </a:cubicBezTo>
                  <a:cubicBezTo>
                    <a:pt x="56" y="689"/>
                    <a:pt x="138" y="35"/>
                    <a:pt x="138" y="29"/>
                  </a:cubicBezTo>
                  <a:cubicBezTo>
                    <a:pt x="142" y="16"/>
                    <a:pt x="132" y="2"/>
                    <a:pt x="119" y="2"/>
                  </a:cubicBezTo>
                  <a:cubicBezTo>
                    <a:pt x="117" y="1"/>
                    <a:pt x="115" y="1"/>
                    <a:pt x="1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135;p36">
              <a:extLst>
                <a:ext uri="{FF2B5EF4-FFF2-40B4-BE49-F238E27FC236}">
                  <a16:creationId xmlns:a16="http://schemas.microsoft.com/office/drawing/2014/main" id="{83734691-5ED9-445D-B42F-CF246C1C1768}"/>
                </a:ext>
              </a:extLst>
            </p:cNvPr>
            <p:cNvSpPr/>
            <p:nvPr/>
          </p:nvSpPr>
          <p:spPr>
            <a:xfrm>
              <a:off x="6966318" y="2489938"/>
              <a:ext cx="158407" cy="102380"/>
            </a:xfrm>
            <a:custGeom>
              <a:avLst/>
              <a:gdLst/>
              <a:ahLst/>
              <a:cxnLst/>
              <a:rect l="l" t="t" r="r" b="b"/>
              <a:pathLst>
                <a:path w="1391" h="899" extrusionOk="0">
                  <a:moveTo>
                    <a:pt x="142" y="0"/>
                  </a:moveTo>
                  <a:cubicBezTo>
                    <a:pt x="135" y="0"/>
                    <a:pt x="128" y="3"/>
                    <a:pt x="122" y="7"/>
                  </a:cubicBezTo>
                  <a:cubicBezTo>
                    <a:pt x="116" y="10"/>
                    <a:pt x="112" y="17"/>
                    <a:pt x="112" y="23"/>
                  </a:cubicBezTo>
                  <a:cubicBezTo>
                    <a:pt x="108" y="30"/>
                    <a:pt x="0" y="721"/>
                    <a:pt x="550" y="875"/>
                  </a:cubicBezTo>
                  <a:cubicBezTo>
                    <a:pt x="606" y="888"/>
                    <a:pt x="661" y="898"/>
                    <a:pt x="717" y="898"/>
                  </a:cubicBezTo>
                  <a:cubicBezTo>
                    <a:pt x="1154" y="898"/>
                    <a:pt x="1384" y="385"/>
                    <a:pt x="1387" y="378"/>
                  </a:cubicBezTo>
                  <a:cubicBezTo>
                    <a:pt x="1387" y="372"/>
                    <a:pt x="1391" y="365"/>
                    <a:pt x="1387" y="358"/>
                  </a:cubicBezTo>
                  <a:cubicBezTo>
                    <a:pt x="1384" y="352"/>
                    <a:pt x="1381" y="349"/>
                    <a:pt x="1375" y="346"/>
                  </a:cubicBezTo>
                  <a:cubicBezTo>
                    <a:pt x="1371" y="344"/>
                    <a:pt x="1368" y="343"/>
                    <a:pt x="1365" y="343"/>
                  </a:cubicBezTo>
                  <a:cubicBezTo>
                    <a:pt x="1361" y="343"/>
                    <a:pt x="1358" y="344"/>
                    <a:pt x="1355" y="346"/>
                  </a:cubicBezTo>
                  <a:cubicBezTo>
                    <a:pt x="1348" y="349"/>
                    <a:pt x="1345" y="352"/>
                    <a:pt x="1342" y="358"/>
                  </a:cubicBezTo>
                  <a:cubicBezTo>
                    <a:pt x="1339" y="365"/>
                    <a:pt x="1122" y="847"/>
                    <a:pt x="714" y="847"/>
                  </a:cubicBezTo>
                  <a:cubicBezTo>
                    <a:pt x="666" y="847"/>
                    <a:pt x="615" y="840"/>
                    <a:pt x="562" y="825"/>
                  </a:cubicBezTo>
                  <a:cubicBezTo>
                    <a:pt x="56" y="684"/>
                    <a:pt x="158" y="36"/>
                    <a:pt x="161" y="30"/>
                  </a:cubicBezTo>
                  <a:cubicBezTo>
                    <a:pt x="161" y="17"/>
                    <a:pt x="155" y="3"/>
                    <a:pt x="1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6" name="Google Shape;1095;p36">
            <a:extLst>
              <a:ext uri="{FF2B5EF4-FFF2-40B4-BE49-F238E27FC236}">
                <a16:creationId xmlns:a16="http://schemas.microsoft.com/office/drawing/2014/main" id="{15C20E58-AA08-43CA-BAF5-7391776BBDD8}"/>
              </a:ext>
            </a:extLst>
          </p:cNvPr>
          <p:cNvSpPr txBox="1">
            <a:spLocks/>
          </p:cNvSpPr>
          <p:nvPr/>
        </p:nvSpPr>
        <p:spPr>
          <a:xfrm>
            <a:off x="61595" y="1431998"/>
            <a:ext cx="4058097" cy="1571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buClr>
                <a:schemeClr val="accent6"/>
              </a:buClr>
              <a:buSzPts val="3500"/>
              <a:buFont typeface="Londrina Solid"/>
              <a:buNone/>
              <a:defRPr sz="4800" b="1">
                <a:ln>
                  <a:solidFill>
                    <a:srgbClr val="112067"/>
                  </a:solidFill>
                </a:ln>
                <a:solidFill>
                  <a:schemeClr val="lt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Londrina Solid"/>
                <a:ea typeface="Londrina Solid"/>
                <a:cs typeface="Londrina Solid"/>
                <a:sym typeface="Londrina Solid"/>
              </a:defRPr>
            </a:lvl1pPr>
            <a:lvl2pPr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>
              <a:buClr>
                <a:schemeClr val="accent6"/>
              </a:buClr>
              <a:buSzPts val="3500"/>
              <a:buFont typeface="Londrina Solid"/>
              <a:buNone/>
              <a:defRPr sz="3500">
                <a:solidFill>
                  <a:schemeClr val="accent6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r>
              <a:rPr lang="es-MX" sz="7200" dirty="0"/>
              <a:t>¡Gracias!</a:t>
            </a:r>
          </a:p>
        </p:txBody>
      </p:sp>
      <p:pic>
        <p:nvPicPr>
          <p:cNvPr id="267" name="Imagen 266">
            <a:hlinkClick r:id="rId4"/>
            <a:extLst>
              <a:ext uri="{FF2B5EF4-FFF2-40B4-BE49-F238E27FC236}">
                <a16:creationId xmlns:a16="http://schemas.microsoft.com/office/drawing/2014/main" id="{4A34CFF2-591D-4159-986C-1800FC789F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2" y="4802519"/>
            <a:ext cx="273701" cy="2737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ispanic Three Kings Day by Slidesgo">
  <a:themeElements>
    <a:clrScheme name="Simple Light">
      <a:dk1>
        <a:srgbClr val="21192E"/>
      </a:dk1>
      <a:lt1>
        <a:srgbClr val="FFCD6B"/>
      </a:lt1>
      <a:dk2>
        <a:srgbClr val="FFAC55"/>
      </a:dk2>
      <a:lt2>
        <a:srgbClr val="426564"/>
      </a:lt2>
      <a:accent1>
        <a:srgbClr val="79CCC3"/>
      </a:accent1>
      <a:accent2>
        <a:srgbClr val="F05634"/>
      </a:accent2>
      <a:accent3>
        <a:srgbClr val="FF806F"/>
      </a:accent3>
      <a:accent4>
        <a:srgbClr val="A39F42"/>
      </a:accent4>
      <a:accent5>
        <a:srgbClr val="46512F"/>
      </a:accent5>
      <a:accent6>
        <a:srgbClr val="F4EFE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1544</Words>
  <Application>Microsoft Office PowerPoint</Application>
  <PresentationFormat>Presentación en pantalla (16:9)</PresentationFormat>
  <Paragraphs>163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6" baseType="lpstr">
      <vt:lpstr>Barlow</vt:lpstr>
      <vt:lpstr>Livvic</vt:lpstr>
      <vt:lpstr>KG Ten Thousand Reasons Alt</vt:lpstr>
      <vt:lpstr>KG Red Hands</vt:lpstr>
      <vt:lpstr>Londrina Solid</vt:lpstr>
      <vt:lpstr>Arial</vt:lpstr>
      <vt:lpstr>Roboto Condensed Light</vt:lpstr>
      <vt:lpstr>Amiko</vt:lpstr>
      <vt:lpstr>Hispanic Three Kings Day by Slidesgo</vt:lpstr>
      <vt:lpstr> Taller Intensivo Enero</vt:lpstr>
      <vt:lpstr>Introducción</vt:lpstr>
      <vt:lpstr>Propósitos</vt:lpstr>
      <vt:lpstr>Los 6 Tramos del Taller</vt:lpstr>
      <vt:lpstr>Tramo 1: Desarrollo humano: Autoconcepto    </vt:lpstr>
      <vt:lpstr>Presentación de PowerPoint</vt:lpstr>
      <vt:lpstr>Tramo 2: Desarrollo profesional: Reflexión de la trayectoria    </vt:lpstr>
      <vt:lpstr>Presentación de PowerPoint</vt:lpstr>
      <vt:lpstr>Tramo 3: Experiencias y vivencias en  la escuela: la vida docente     </vt:lpstr>
      <vt:lpstr>Tramo 4: El docente desde la perspectiva integral      </vt:lpstr>
      <vt:lpstr>Tramo 5: El docente desde la perspectiva integral      </vt:lpstr>
      <vt:lpstr>Presentación de PowerPoint</vt:lpstr>
      <vt:lpstr>Tramo 6: Prácticas de autocuidado y bienestar docente colectivo       </vt:lpstr>
      <vt:lpstr>Presentación de PowerPoint</vt:lpstr>
      <vt:lpstr>Entreacto</vt:lpstr>
      <vt:lpstr>Reflexión Final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CTE Taller Intensivo Enero</dc:title>
  <dc:creator>Organ Vaipe</dc:creator>
  <cp:lastModifiedBy>Organ Vaipe</cp:lastModifiedBy>
  <cp:revision>35</cp:revision>
  <dcterms:modified xsi:type="dcterms:W3CDTF">2025-01-04T21:13:33Z</dcterms:modified>
</cp:coreProperties>
</file>